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8000"/>
    <a:srgbClr val="F7F7F7"/>
    <a:srgbClr val="C7C7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2DE8B2-2215-4EB2-B0B1-2097F969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37A98F-86AD-4C43-81EB-7149CCA5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C4C58C-F4CB-46DC-86AE-BB1A84D0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B96B39-CD3D-4260-8465-A5ED5652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164410-1DF2-477C-94F9-9BD965AD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42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18A17-CDEE-4A8C-853C-FC64F95A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32D982-2338-4BEF-9917-0CBD754C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41403-014B-4348-ADEF-BA6F2CC0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E04027-2B95-441C-95A0-12B9F40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79A598-9DDB-4822-8185-313EAF26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70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C2E73BF-0AEC-4E38-A25C-6C2720283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11CD98-5977-4C95-8F09-5E1ADF2C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31B6B5-D678-48E7-8B65-BF66F41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8BBAC3-8541-4604-86F1-D344333B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12EC5-EAA5-4B3D-9146-A903211B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09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9B2A4C-8747-4C5E-961E-55B96A2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F7103C-5B18-4CDF-974B-3C8F920C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C34B0D-8A38-4B83-BC0E-311AD75B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AB32C7-1C57-45C7-AEE8-F675D317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867497-7CC6-4CC8-88BE-DAB1D88B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056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5B4B7-8057-4521-9EED-3E167AEB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B0CA06-D458-45C7-8752-2DAABFC6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1F3CA-C39D-4908-998F-8A79352B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A6DB56-FFBC-48E1-AB8B-67FE99E8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05910F-95A8-49B8-93DF-7B65CD8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92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04B1F1-8B89-4882-BCF2-A858C55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C440C-ED43-4094-B0A5-9A8C655D9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492B16-D429-43D5-A5FF-914970C0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708DAA-40BC-4DB7-884B-020E5542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212C16-BB15-40D1-8365-FD95C459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35F73F-2EC4-4039-95FF-680CA0A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326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6176A-008D-4027-BBA7-A7C32A55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971C88-5ADD-4710-80F8-5462ED81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260DA87-A92C-427B-B191-7F42979B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1FC9A3-4885-4D4A-9B2C-0663CBCA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180B4E-7077-4C2E-A598-ED1304A19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662EFE-28D7-46B8-A6A4-8F4E1E0C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023ADF9-7574-4FA8-A416-6FAF73DD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A1CAC55-AFC4-4F7D-AD3F-3266CAA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50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EEE3-6D9E-4277-B3AD-5DE6E0E0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1C213BA-24BB-4527-BB0D-D95D4210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F1F4C9-6B1F-4E98-A6FD-DFA88BEF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FE3DFF-EE23-40C3-A0B5-7DA8C3C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98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0142FAB-1F59-4A88-A073-5469E37F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AC1775-AB52-4614-A17C-21748EA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59D0AC-47A0-4661-BFE0-58F24A90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340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D72D9-C3D2-4639-90E2-62344544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EB057D-D1A8-463B-AB43-3CD5AE5A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3CFEEF-5104-492E-B5F8-209954A8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FBF854-6AD7-4A61-A276-7D2FF6AF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C95F06-A941-49C2-8784-5B32DB78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3EB127-F1A2-4761-B3CB-C23629C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47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5A25C3-D3F3-4F24-B4C9-97B02A3F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6C0D630-F693-45FD-BF4B-D6E87D3B9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771E0F-300D-4E26-98B4-17408A61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A53CF9-BEA4-49C6-807E-C1FF0C44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EF61A9-6984-470D-B65C-49F38D1C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0C2BBF-3A37-4B05-9B00-78634A5E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48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18C6D4-848E-42AB-967A-E1A2E177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A25900-6010-4F3F-A2CD-5151AAD7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C5FE53-4BA1-4987-AFA6-407021809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FF45-3906-434B-92CC-5E729F392B90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08A385-1E4D-4924-9BC9-068C092DD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940418-3D89-4674-9885-AC78E7183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BBD8-98D7-4E06-B3E4-EC2CF7F553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90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hyperlink" Target="https://nbviewer.jupyter.org/github/shejz/DOST-ASTI/blob/main/plotly_interactive.ipynb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F21F936-F0CA-468D-9E09-FEEB6A5EBB61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="" xmlns:a16="http://schemas.microsoft.com/office/drawing/2014/main" id="{721E618F-AA44-4D22-8CD5-2A4423329BB5}"/>
              </a:ext>
            </a:extLst>
          </p:cNvPr>
          <p:cNvSpPr/>
          <p:nvPr/>
        </p:nvSpPr>
        <p:spPr>
          <a:xfrm>
            <a:off x="0" y="0"/>
            <a:ext cx="9420684" cy="6857999"/>
          </a:xfrm>
          <a:prstGeom prst="parallelogram">
            <a:avLst>
              <a:gd name="adj" fmla="val 74524"/>
            </a:avLst>
          </a:prstGeom>
          <a:gradFill>
            <a:gsLst>
              <a:gs pos="0">
                <a:schemeClr val="bg1">
                  <a:lumMod val="85000"/>
                  <a:alpha val="45000"/>
                </a:schemeClr>
              </a:gs>
              <a:gs pos="100000">
                <a:schemeClr val="bg1">
                  <a:lumMod val="95000"/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9E02117-7C3E-4E79-BD90-380EDCF22FDA}"/>
              </a:ext>
            </a:extLst>
          </p:cNvPr>
          <p:cNvSpPr/>
          <p:nvPr/>
        </p:nvSpPr>
        <p:spPr>
          <a:xfrm>
            <a:off x="6281536" y="-1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pattFill prst="dkHorz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531567C2-0402-481A-8EDD-DFDED88833E4}"/>
              </a:ext>
            </a:extLst>
          </p:cNvPr>
          <p:cNvSpPr/>
          <p:nvPr/>
        </p:nvSpPr>
        <p:spPr>
          <a:xfrm>
            <a:off x="27813" y="0"/>
            <a:ext cx="12164187" cy="6858000"/>
          </a:xfrm>
          <a:prstGeom prst="rtTriangle">
            <a:avLst/>
          </a:prstGeom>
          <a:solidFill>
            <a:schemeClr val="bg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145F29B-97A7-493F-BD3F-1E66621ED822}"/>
              </a:ext>
            </a:extLst>
          </p:cNvPr>
          <p:cNvSpPr/>
          <p:nvPr/>
        </p:nvSpPr>
        <p:spPr>
          <a:xfrm>
            <a:off x="6594198" y="0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l="-49000" t="2000" r="-10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598F0B94-7028-4C7E-B7CA-30BB73E4FAA7}"/>
              </a:ext>
            </a:extLst>
          </p:cNvPr>
          <p:cNvSpPr/>
          <p:nvPr/>
        </p:nvSpPr>
        <p:spPr>
          <a:xfrm>
            <a:off x="0" y="-2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404DC97-3ABF-4A98-8335-BB8A53BE236E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A048F55-C1BA-4B5F-8C2F-AA10B84F86F2}"/>
              </a:ext>
            </a:extLst>
          </p:cNvPr>
          <p:cNvSpPr txBox="1"/>
          <p:nvPr/>
        </p:nvSpPr>
        <p:spPr>
          <a:xfrm>
            <a:off x="322967" y="8396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Jupyter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 Notebook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48D42BE-D3A7-4B36-AAF3-17EEBF386D1D}"/>
              </a:ext>
            </a:extLst>
          </p:cNvPr>
          <p:cNvSpPr txBox="1"/>
          <p:nvPr/>
        </p:nvSpPr>
        <p:spPr>
          <a:xfrm>
            <a:off x="309111" y="387745"/>
            <a:ext cx="904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INTERACTIVE DATA VISUALIZATION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986992-9B27-4EDC-887D-9C3EA74D391D}"/>
              </a:ext>
            </a:extLst>
          </p:cNvPr>
          <p:cNvSpPr txBox="1"/>
          <p:nvPr/>
        </p:nvSpPr>
        <p:spPr>
          <a:xfrm>
            <a:off x="516929" y="2342511"/>
            <a:ext cx="75741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000" b="1" spc="250" dirty="0" err="1" smtClean="0">
                <a:latin typeface="Montserrat Light" panose="00000400000000000000" pitchFamily="2" charset="0"/>
              </a:rPr>
              <a:t>Plotly</a:t>
            </a:r>
            <a:r>
              <a:rPr lang="en-PH" sz="2000" b="1" spc="250" dirty="0" smtClean="0">
                <a:latin typeface="Montserrat Light" panose="00000400000000000000" pitchFamily="2" charset="0"/>
              </a:rPr>
              <a:t> interactive controls</a:t>
            </a:r>
            <a:r>
              <a:rPr lang="en-PH" sz="2000" spc="250" dirty="0" smtClean="0">
                <a:latin typeface="Montserrat Light" panose="000004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Montserrat Light"/>
              </a:rPr>
              <a:t>    </a:t>
            </a:r>
            <a:r>
              <a:rPr lang="en-PH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Buttons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Montserrat Light"/>
              </a:rPr>
              <a:t>    </a:t>
            </a:r>
            <a:r>
              <a:rPr lang="en-PH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Dropdowns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Montserrat Light"/>
              </a:rPr>
              <a:t>    </a:t>
            </a:r>
            <a:r>
              <a:rPr lang="en-PH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Slider</a:t>
            </a:r>
            <a:r>
              <a:rPr lang="en-PH" sz="1600" b="1" dirty="0" smtClean="0">
                <a:latin typeface="Montserrat Light"/>
              </a:rPr>
              <a:t>  </a:t>
            </a: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  <a:p>
            <a:endParaRPr lang="en-IN" sz="1600" spc="3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3B8CEAB-C272-44BE-A093-DE5517ADD612}"/>
              </a:ext>
            </a:extLst>
          </p:cNvPr>
          <p:cNvSpPr txBox="1"/>
          <p:nvPr/>
        </p:nvSpPr>
        <p:spPr>
          <a:xfrm>
            <a:off x="516927" y="1371600"/>
            <a:ext cx="56344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dirty="0" smtClean="0">
                <a:latin typeface="Montserrat Light"/>
              </a:rPr>
              <a:t>Data represented in a visual format that helps people to extract meaning from that data much more quickly and easily.</a:t>
            </a: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DC5AE4F-E550-485C-9F8A-CA75C7F4CF9C}"/>
              </a:ext>
            </a:extLst>
          </p:cNvPr>
          <p:cNvSpPr txBox="1"/>
          <p:nvPr/>
        </p:nvSpPr>
        <p:spPr>
          <a:xfrm>
            <a:off x="489222" y="5228701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Analyze and visualize data together… 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pic>
        <p:nvPicPr>
          <p:cNvPr id="39" name="Picture 38" descr="plotl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793" y="5577146"/>
            <a:ext cx="670561" cy="746762"/>
          </a:xfrm>
          <a:prstGeom prst="rect">
            <a:avLst/>
          </a:prstGeom>
        </p:spPr>
      </p:pic>
      <p:pic>
        <p:nvPicPr>
          <p:cNvPr id="40" name="Picture 39" descr="jupy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912" y="5576456"/>
            <a:ext cx="734290" cy="734290"/>
          </a:xfrm>
          <a:prstGeom prst="rect">
            <a:avLst/>
          </a:prstGeom>
        </p:spPr>
      </p:pic>
      <p:pic>
        <p:nvPicPr>
          <p:cNvPr id="41" name="Picture 40" descr="pyth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8986" y="5659581"/>
            <a:ext cx="591416" cy="5891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DC5AE4F-E550-485C-9F8A-CA75C7F4CF9C}"/>
              </a:ext>
            </a:extLst>
          </p:cNvPr>
          <p:cNvSpPr txBox="1"/>
          <p:nvPr/>
        </p:nvSpPr>
        <p:spPr>
          <a:xfrm>
            <a:off x="6885710" y="6068292"/>
            <a:ext cx="259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Shiela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 Jimenez</a:t>
            </a:r>
          </a:p>
          <a:p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Data </a:t>
            </a:r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Scientist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F21F936-F0CA-468D-9E09-FEEB6A5EBB61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="" xmlns:a16="http://schemas.microsoft.com/office/drawing/2014/main" id="{721E618F-AA44-4D22-8CD5-2A4423329BB5}"/>
              </a:ext>
            </a:extLst>
          </p:cNvPr>
          <p:cNvSpPr/>
          <p:nvPr/>
        </p:nvSpPr>
        <p:spPr>
          <a:xfrm>
            <a:off x="0" y="0"/>
            <a:ext cx="9420684" cy="6857999"/>
          </a:xfrm>
          <a:prstGeom prst="parallelogram">
            <a:avLst>
              <a:gd name="adj" fmla="val 74524"/>
            </a:avLst>
          </a:prstGeom>
          <a:gradFill>
            <a:gsLst>
              <a:gs pos="0">
                <a:schemeClr val="bg1">
                  <a:lumMod val="85000"/>
                  <a:alpha val="45000"/>
                </a:schemeClr>
              </a:gs>
              <a:gs pos="100000">
                <a:schemeClr val="bg1">
                  <a:lumMod val="95000"/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9E02117-7C3E-4E79-BD90-380EDCF22FDA}"/>
              </a:ext>
            </a:extLst>
          </p:cNvPr>
          <p:cNvSpPr/>
          <p:nvPr/>
        </p:nvSpPr>
        <p:spPr>
          <a:xfrm>
            <a:off x="6281536" y="-1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pattFill prst="dkHorz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531567C2-0402-481A-8EDD-DFDED88833E4}"/>
              </a:ext>
            </a:extLst>
          </p:cNvPr>
          <p:cNvSpPr/>
          <p:nvPr/>
        </p:nvSpPr>
        <p:spPr>
          <a:xfrm>
            <a:off x="27813" y="0"/>
            <a:ext cx="12164187" cy="6858000"/>
          </a:xfrm>
          <a:prstGeom prst="rtTriangle">
            <a:avLst/>
          </a:prstGeom>
          <a:solidFill>
            <a:schemeClr val="bg2">
              <a:lumMod val="5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145F29B-97A7-493F-BD3F-1E66621ED822}"/>
              </a:ext>
            </a:extLst>
          </p:cNvPr>
          <p:cNvSpPr/>
          <p:nvPr/>
        </p:nvSpPr>
        <p:spPr>
          <a:xfrm>
            <a:off x="6594198" y="0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l="-49000" t="2000" r="-10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598F0B94-7028-4C7E-B7CA-30BB73E4FAA7}"/>
              </a:ext>
            </a:extLst>
          </p:cNvPr>
          <p:cNvSpPr/>
          <p:nvPr/>
        </p:nvSpPr>
        <p:spPr>
          <a:xfrm>
            <a:off x="0" y="-2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404DC97-3ABF-4A98-8335-BB8A53BE236E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A048F55-C1BA-4B5F-8C2F-AA10B84F86F2}"/>
              </a:ext>
            </a:extLst>
          </p:cNvPr>
          <p:cNvSpPr txBox="1"/>
          <p:nvPr/>
        </p:nvSpPr>
        <p:spPr>
          <a:xfrm>
            <a:off x="322967" y="839692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latin typeface="Montserrat Light"/>
              </a:rPr>
              <a:t>Interactive controls (button, dropdown and slider)</a:t>
            </a:r>
            <a:r>
              <a:rPr lang="en-PH" sz="1600" b="1" dirty="0" smtClean="0">
                <a:latin typeface="Montserrat Light"/>
              </a:rPr>
              <a:t> </a:t>
            </a: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48D42BE-D3A7-4B36-AAF3-17EEBF386D1D}"/>
              </a:ext>
            </a:extLst>
          </p:cNvPr>
          <p:cNvSpPr txBox="1"/>
          <p:nvPr/>
        </p:nvSpPr>
        <p:spPr>
          <a:xfrm>
            <a:off x="309111" y="387745"/>
            <a:ext cx="904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Plotly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986992-9B27-4EDC-887D-9C3EA74D391D}"/>
              </a:ext>
            </a:extLst>
          </p:cNvPr>
          <p:cNvSpPr txBox="1"/>
          <p:nvPr/>
        </p:nvSpPr>
        <p:spPr>
          <a:xfrm>
            <a:off x="572346" y="2119746"/>
            <a:ext cx="6451909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Montserrat Light"/>
              </a:rPr>
              <a:t>Installation :</a:t>
            </a:r>
          </a:p>
          <a:p>
            <a:r>
              <a:rPr lang="en-PH" sz="1600" dirty="0" smtClean="0">
                <a:latin typeface="Montserrat Light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PH" sz="1600" dirty="0" smtClean="0">
              <a:latin typeface="Montserrat Light"/>
            </a:endParaRPr>
          </a:p>
          <a:p>
            <a:pPr>
              <a:buFont typeface="Wingdings" pitchFamily="2" charset="2"/>
              <a:buChar char="§"/>
            </a:pPr>
            <a:endParaRPr lang="en-PH" sz="1600" dirty="0" smtClean="0">
              <a:latin typeface="Montserrat Light"/>
            </a:endParaRPr>
          </a:p>
          <a:p>
            <a:endParaRPr lang="en-PH" b="1" dirty="0" smtClean="0">
              <a:latin typeface="Montserrat Light"/>
            </a:endParaRPr>
          </a:p>
          <a:p>
            <a:r>
              <a:rPr lang="en-PH" b="1" dirty="0" smtClean="0">
                <a:latin typeface="Montserrat Light"/>
              </a:rPr>
              <a:t>Module  imports:</a:t>
            </a:r>
          </a:p>
          <a:p>
            <a:endParaRPr lang="en-PH" b="1" dirty="0" smtClean="0">
              <a:latin typeface="Montserrat Light"/>
            </a:endParaRPr>
          </a:p>
          <a:p>
            <a:r>
              <a:rPr lang="en-PH" b="1" dirty="0" smtClean="0">
                <a:latin typeface="Montserrat Light"/>
              </a:rPr>
              <a:t>Offline </a:t>
            </a:r>
            <a:r>
              <a:rPr lang="en-PH" b="1" dirty="0" err="1" smtClean="0">
                <a:latin typeface="Montserrat Light"/>
              </a:rPr>
              <a:t>plotly</a:t>
            </a:r>
            <a:r>
              <a:rPr lang="en-PH" b="1" dirty="0" smtClean="0">
                <a:latin typeface="Montserrat Light"/>
              </a:rPr>
              <a:t>: </a:t>
            </a:r>
            <a:r>
              <a:rPr lang="en-PH" sz="1700" dirty="0" smtClean="0">
                <a:latin typeface="Montserrat Light"/>
              </a:rPr>
              <a:t> Allows you to create graphs offline.</a:t>
            </a:r>
          </a:p>
          <a:p>
            <a:endParaRPr lang="en-PH" sz="1700" dirty="0" smtClean="0">
              <a:latin typeface="Montserrat Light"/>
            </a:endParaRPr>
          </a:p>
          <a:p>
            <a:pPr>
              <a:buFontTx/>
              <a:buChar char="-"/>
            </a:pPr>
            <a:endParaRPr lang="en-PH" sz="16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b="1" dirty="0" smtClean="0">
              <a:latin typeface="Montserrat Light"/>
            </a:endParaRPr>
          </a:p>
          <a:p>
            <a:endParaRPr lang="en-PH" b="1" dirty="0" smtClean="0">
              <a:latin typeface="Montserrat Light"/>
            </a:endParaRPr>
          </a:p>
          <a:p>
            <a:endParaRPr lang="en-PH" b="1" dirty="0" smtClean="0">
              <a:latin typeface="Montserrat Light"/>
            </a:endParaRPr>
          </a:p>
          <a:p>
            <a:r>
              <a:rPr lang="en-PH" b="1" dirty="0" smtClean="0">
                <a:latin typeface="Montserrat Light"/>
              </a:rPr>
              <a:t>Demo: </a:t>
            </a: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PH" sz="1600" b="1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  <a:p>
            <a:endParaRPr lang="en-IN" sz="1600" spc="3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3B8CEAB-C272-44BE-A093-DE5517ADD612}"/>
              </a:ext>
            </a:extLst>
          </p:cNvPr>
          <p:cNvSpPr txBox="1"/>
          <p:nvPr/>
        </p:nvSpPr>
        <p:spPr>
          <a:xfrm>
            <a:off x="336818" y="1274617"/>
            <a:ext cx="66874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Plotly</a:t>
            </a:r>
            <a:r>
              <a:rPr lang="en-PH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</a:rPr>
              <a:t> is an online analytics and visualization libraries for JavaScript, python, R etc. The core library is written on top of D3 so the charts are interactive</a:t>
            </a: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</a:endParaRPr>
          </a:p>
        </p:txBody>
      </p:sp>
      <p:pic>
        <p:nvPicPr>
          <p:cNvPr id="39" name="Picture 38" descr="plotl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8902" y="5868092"/>
            <a:ext cx="670561" cy="746762"/>
          </a:xfrm>
          <a:prstGeom prst="rect">
            <a:avLst/>
          </a:prstGeom>
        </p:spPr>
      </p:pic>
      <p:pic>
        <p:nvPicPr>
          <p:cNvPr id="40" name="Picture 39" descr="jupy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9675" y="5922820"/>
            <a:ext cx="734290" cy="734290"/>
          </a:xfrm>
          <a:prstGeom prst="rect">
            <a:avLst/>
          </a:prstGeom>
        </p:spPr>
      </p:pic>
      <p:pic>
        <p:nvPicPr>
          <p:cNvPr id="41" name="Picture 40" descr="pyth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4148" y="6005945"/>
            <a:ext cx="591416" cy="5891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1165" y="2493817"/>
            <a:ext cx="4364180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pip install </a:t>
            </a:r>
            <a:r>
              <a:rPr lang="en-PH" sz="1700" dirty="0" err="1" smtClean="0">
                <a:solidFill>
                  <a:schemeClr val="tx1"/>
                </a:solidFill>
                <a:latin typeface="Montserrat Light"/>
              </a:rPr>
              <a:t>plotly</a:t>
            </a:r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 or </a:t>
            </a:r>
          </a:p>
          <a:p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pip install </a:t>
            </a:r>
            <a:r>
              <a:rPr lang="en-PH" sz="1700" dirty="0" err="1" smtClean="0">
                <a:solidFill>
                  <a:schemeClr val="tx1"/>
                </a:solidFill>
                <a:latin typeface="Montserrat Light"/>
              </a:rPr>
              <a:t>plotly</a:t>
            </a:r>
            <a:r>
              <a:rPr lang="en-PH" sz="1700" dirty="0" smtClean="0">
                <a:solidFill>
                  <a:schemeClr val="tx1"/>
                </a:solidFill>
                <a:latin typeface="Montserrat Light"/>
              </a:rPr>
              <a:t> -- upgrade</a:t>
            </a:r>
          </a:p>
        </p:txBody>
      </p:sp>
      <p:pic>
        <p:nvPicPr>
          <p:cNvPr id="22" name="Picture 21" descr="nbviewer.png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0770" y="6132380"/>
            <a:ext cx="1028571" cy="190476"/>
          </a:xfrm>
          <a:prstGeom prst="rect">
            <a:avLst/>
          </a:prstGeom>
        </p:spPr>
      </p:pic>
      <p:pic>
        <p:nvPicPr>
          <p:cNvPr id="25" name="Picture 24" descr="importsplotly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4668" y="4388427"/>
            <a:ext cx="4391025" cy="129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101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Shiela Jimenez</cp:lastModifiedBy>
  <cp:revision>93</cp:revision>
  <dcterms:created xsi:type="dcterms:W3CDTF">2017-12-01T19:26:44Z</dcterms:created>
  <dcterms:modified xsi:type="dcterms:W3CDTF">2021-02-28T19:24:50Z</dcterms:modified>
</cp:coreProperties>
</file>