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73" r:id="rId4"/>
  </p:sldMasterIdLst>
  <p:notesMasterIdLst>
    <p:notesMasterId r:id="rId12"/>
  </p:notesMasterIdLst>
  <p:handoutMasterIdLst>
    <p:handoutMasterId r:id="rId13"/>
  </p:handoutMasterIdLst>
  <p:sldIdLst>
    <p:sldId id="283" r:id="rId5"/>
    <p:sldId id="314" r:id="rId6"/>
    <p:sldId id="312" r:id="rId7"/>
    <p:sldId id="315" r:id="rId8"/>
    <p:sldId id="316" r:id="rId9"/>
    <p:sldId id="313" r:id="rId10"/>
    <p:sldId id="317" r:id="rId11"/>
  </p:sldIdLst>
  <p:sldSz cx="9144000" cy="6858000" type="screen4x3"/>
  <p:notesSz cx="6997700" cy="9283700"/>
  <p:embeddedFontLst>
    <p:embeddedFont>
      <p:font typeface="Museo For Dell" pitchFamily="2" charset="0"/>
      <p:regular r:id="rId14"/>
      <p:bold r:id="rId15"/>
    </p:embeddedFont>
    <p:embeddedFont>
      <p:font typeface="Museo Sans For Dell" pitchFamily="2" charset="0"/>
      <p:regular r:id="rId16"/>
      <p:bold r:id="rId17"/>
    </p:embeddedFon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Arial Black" pitchFamily="34" charset="0"/>
      <p:bold r:id="rId22"/>
    </p:embeddedFont>
  </p:embeddedFontLst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800"/>
    <a:srgbClr val="F2F2F2"/>
    <a:srgbClr val="000000"/>
    <a:srgbClr val="0085C3"/>
    <a:srgbClr val="EAEAEA"/>
    <a:srgbClr val="666666"/>
    <a:srgbClr val="444444"/>
    <a:srgbClr val="71C6C1"/>
    <a:srgbClr val="71C6EE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5" autoAdjust="0"/>
    <p:restoredTop sz="93094" autoAdjust="0"/>
  </p:normalViewPr>
  <p:slideViewPr>
    <p:cSldViewPr snapToGrid="0">
      <p:cViewPr>
        <p:scale>
          <a:sx n="98" d="100"/>
          <a:sy n="98" d="100"/>
        </p:scale>
        <p:origin x="-174" y="18"/>
      </p:cViewPr>
      <p:guideLst>
        <p:guide orient="horz" pos="197"/>
        <p:guide orient="horz" pos="860"/>
        <p:guide orient="horz" pos="3789"/>
        <p:guide orient="horz" pos="729"/>
        <p:guide pos="3739"/>
        <p:guide pos="5484"/>
        <p:guide pos="3880"/>
        <p:guide pos="2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3564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7388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425" y="4428834"/>
            <a:ext cx="5144900" cy="412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2660253"/>
            <a:ext cx="5067300" cy="102592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04825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47450" y="2789252"/>
            <a:ext cx="2648874" cy="12368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0"/>
            <a:ext cx="4130567" cy="68580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800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 descr="cloud.png"/>
          <p:cNvPicPr>
            <a:picLocks noChangeAspect="1"/>
          </p:cNvPicPr>
          <p:nvPr userDrawn="1"/>
        </p:nvPicPr>
        <p:blipFill>
          <a:blip r:embed="rId2" cstate="print"/>
          <a:srcRect b="25642"/>
          <a:stretch>
            <a:fillRect/>
          </a:stretch>
        </p:blipFill>
        <p:spPr>
          <a:xfrm>
            <a:off x="-1" y="5302799"/>
            <a:ext cx="9144001" cy="1573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38150" y="2177032"/>
            <a:ext cx="3466788" cy="1661993"/>
          </a:xfrm>
        </p:spPr>
        <p:txBody>
          <a:bodyPr anchor="ctr" anchorCtr="0"/>
          <a:lstStyle>
            <a:lvl1pPr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77127" y="2494220"/>
            <a:ext cx="4572001" cy="1157240"/>
          </a:xfrm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2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71033" y="1014884"/>
            <a:ext cx="8242126" cy="5315578"/>
          </a:xfrm>
          <a:prstGeom prst="roundRect">
            <a:avLst>
              <a:gd name="adj" fmla="val 2401"/>
            </a:avLst>
          </a:prstGeom>
          <a:solidFill>
            <a:schemeClr val="accent1"/>
          </a:solidFill>
          <a:effectLst/>
        </p:spPr>
        <p:txBody>
          <a:bodyPr wrap="square" lIns="182880" tIns="365760" rIns="137160" bIns="137160" rtlCol="0" anchor="t">
            <a:noAutofit/>
          </a:bodyPr>
          <a:lstStyle/>
          <a:p>
            <a:pPr marL="228600" lvl="0" indent="-22860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0085C3"/>
              </a:buClr>
              <a:buFont typeface="Arial" pitchFamily="34" charset="0"/>
              <a:buChar char="•"/>
            </a:pPr>
            <a:endParaRPr lang="en-US" sz="1300" kern="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pic>
        <p:nvPicPr>
          <p:cNvPr id="10" name="Picture 9" descr="Cloudscape-PPT-Read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20172"/>
          <a:stretch/>
        </p:blipFill>
        <p:spPr>
          <a:xfrm flipH="1">
            <a:off x="0" y="4575505"/>
            <a:ext cx="9144000" cy="2282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 bwMode="white">
          <a:xfrm>
            <a:off x="4681266" y="128016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 bwMode="white">
          <a:xfrm>
            <a:off x="615169" y="128016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71033" y="1014884"/>
            <a:ext cx="8242126" cy="5315578"/>
          </a:xfrm>
          <a:prstGeom prst="roundRect">
            <a:avLst>
              <a:gd name="adj" fmla="val 2401"/>
            </a:avLst>
          </a:prstGeom>
          <a:solidFill>
            <a:schemeClr val="accent1"/>
          </a:solidFill>
          <a:effectLst/>
        </p:spPr>
        <p:txBody>
          <a:bodyPr wrap="square" lIns="182880" tIns="365760" rIns="137160" bIns="137160" rtlCol="0" anchor="t">
            <a:noAutofit/>
          </a:bodyPr>
          <a:lstStyle/>
          <a:p>
            <a:pPr marL="228600" lvl="0" indent="-22860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0085C3"/>
              </a:buClr>
              <a:buFont typeface="Arial" pitchFamily="34" charset="0"/>
              <a:buChar char="•"/>
            </a:pPr>
            <a:endParaRPr lang="en-US" sz="1300" kern="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pic>
        <p:nvPicPr>
          <p:cNvPr id="10" name="Picture 9" descr="Cloudscape-PPT-Read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20172"/>
          <a:stretch/>
        </p:blipFill>
        <p:spPr>
          <a:xfrm flipH="1">
            <a:off x="0" y="4575505"/>
            <a:ext cx="9144000" cy="2282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6017" y="1280160"/>
            <a:ext cx="7921592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 baseline="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71016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57200" y="1271016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858000" y="369346"/>
            <a:ext cx="1827213" cy="634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3"/>
          </p:nvPr>
        </p:nvSpPr>
        <p:spPr>
          <a:xfrm>
            <a:off x="457200" y="1346256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4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2"/>
            <a:ext cx="5942189" cy="850392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4949" y="1347840"/>
            <a:ext cx="8250874" cy="4579200"/>
          </a:xfrm>
          <a:prstGeom prst="rect">
            <a:avLst/>
          </a:prstGeom>
          <a:noFill/>
          <a:ln w="6350" cmpd="sng">
            <a:solidFill>
              <a:srgbClr val="B4B4B4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82637" y="1347840"/>
            <a:ext cx="0" cy="4579200"/>
          </a:xfrm>
          <a:prstGeom prst="line">
            <a:avLst/>
          </a:prstGeom>
          <a:ln w="6350" cmpd="sng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6" idx="3"/>
          </p:cNvCxnSpPr>
          <p:nvPr userDrawn="1"/>
        </p:nvCxnSpPr>
        <p:spPr>
          <a:xfrm>
            <a:off x="464949" y="3637440"/>
            <a:ext cx="8250874" cy="0"/>
          </a:xfrm>
          <a:prstGeom prst="line">
            <a:avLst/>
          </a:prstGeom>
          <a:ln w="3175" cmpd="sng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457200" y="1339200"/>
            <a:ext cx="4129758" cy="3456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590663" y="1339200"/>
            <a:ext cx="4130939" cy="34560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3634320"/>
            <a:ext cx="4131689" cy="3456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590663" y="3634320"/>
            <a:ext cx="4127826" cy="34560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4"/>
          </p:nvPr>
        </p:nvSpPr>
        <p:spPr>
          <a:xfrm>
            <a:off x="4533254" y="1346256"/>
            <a:ext cx="4100879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3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5"/>
          </p:nvPr>
        </p:nvSpPr>
        <p:spPr>
          <a:xfrm>
            <a:off x="457200" y="3634320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bg1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Content Placeholder 22"/>
          <p:cNvSpPr>
            <a:spLocks noGrp="1"/>
          </p:cNvSpPr>
          <p:nvPr>
            <p:ph sz="quarter" idx="16"/>
          </p:nvPr>
        </p:nvSpPr>
        <p:spPr>
          <a:xfrm>
            <a:off x="4544169" y="3634320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2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494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5C3"/>
          </a:solidFill>
          <a:ln w="9525" cap="flat" cmpd="sng" algn="ctr">
            <a:noFill/>
            <a:prstDash val="solid"/>
          </a:ln>
          <a:effectLst/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For Dell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1016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1016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26236" y="1271016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57200" y="1271016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486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73969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Box 13"/>
          <p:cNvSpPr txBox="1"/>
          <p:nvPr userDrawn="1"/>
        </p:nvSpPr>
        <p:spPr bwMode="black"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 bwMode="black"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TextBox 15"/>
          <p:cNvSpPr txBox="1"/>
          <p:nvPr/>
        </p:nvSpPr>
        <p:spPr bwMode="black">
          <a:xfrm>
            <a:off x="189547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3/21/2013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697795" y="6285240"/>
            <a:ext cx="989005" cy="461818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910" r:id="rId2"/>
    <p:sldLayoutId id="2147483893" r:id="rId3"/>
    <p:sldLayoutId id="2147483894" r:id="rId4"/>
    <p:sldLayoutId id="2147483896" r:id="rId5"/>
    <p:sldLayoutId id="2147483897" r:id="rId6"/>
    <p:sldLayoutId id="2147483908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38" r:id="rId13"/>
    <p:sldLayoutId id="2147483939" r:id="rId14"/>
    <p:sldLayoutId id="2147483940" r:id="rId15"/>
    <p:sldLayoutId id="2147483922" r:id="rId16"/>
    <p:sldLayoutId id="2147483929" r:id="rId17"/>
    <p:sldLayoutId id="2147483907" r:id="rId18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2"/>
                </a:solidFill>
                <a:latin typeface="+mn-lt"/>
              </a:rPr>
              <a:t>m</a:t>
            </a: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odel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6025235" cy="485105"/>
          </a:xfrm>
        </p:spPr>
        <p:txBody>
          <a:bodyPr/>
          <a:lstStyle/>
          <a:p>
            <a:r>
              <a:rPr lang="en-US" dirty="0" smtClean="0"/>
              <a:t>Transactional Workflow: Update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18131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08805"/>
              </p:ext>
            </p:extLst>
          </p:nvPr>
        </p:nvGraphicFramePr>
        <p:xfrm>
          <a:off x="4021666" y="1710275"/>
          <a:ext cx="44196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/>
                <a:gridCol w="1354666"/>
                <a:gridCol w="220133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05596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918179"/>
            <a:ext cx="909352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3780"/>
              </p:ext>
            </p:extLst>
          </p:nvPr>
        </p:nvGraphicFramePr>
        <p:xfrm>
          <a:off x="574660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182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16855"/>
              </p:ext>
            </p:extLst>
          </p:nvPr>
        </p:nvGraphicFramePr>
        <p:xfrm>
          <a:off x="7325924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</a:t>
                      </a:r>
                      <a:r>
                        <a:rPr lang="en-US" sz="900" baseline="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80767" y="2918227"/>
            <a:ext cx="138531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Google Contacts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49796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45600"/>
              </p:ext>
            </p:extLst>
          </p:nvPr>
        </p:nvGraphicFramePr>
        <p:xfrm>
          <a:off x="5558366" y="5494878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3556000"/>
            <a:ext cx="2282614" cy="19388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7207" y="4700681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7023099" y="3556000"/>
            <a:ext cx="351368" cy="19388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98783" y="4996147"/>
            <a:ext cx="13853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Google Contacts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FULL Channel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99080"/>
              </p:ext>
            </p:extLst>
          </p:nvPr>
        </p:nvGraphicFramePr>
        <p:xfrm>
          <a:off x="4021660" y="1710269"/>
          <a:ext cx="44196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/>
                <a:gridCol w="1354666"/>
                <a:gridCol w="220133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566880" y="2858219"/>
            <a:ext cx="3740257" cy="6215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5657" y="2108200"/>
            <a:ext cx="497276" cy="137160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79410" cy="1371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45657" y="2108200"/>
            <a:ext cx="3028810" cy="1371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5026" y="56200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Repository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5" y="931331"/>
            <a:ext cx="3574075" cy="3137233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u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niverse: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  <a:endParaRPr lang="en-US" sz="16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1662545" cy="443198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35383"/>
              </p:ext>
            </p:extLst>
          </p:nvPr>
        </p:nvGraphicFramePr>
        <p:xfrm>
          <a:off x="304800" y="1989388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5964"/>
              </p:ext>
            </p:extLst>
          </p:nvPr>
        </p:nvGraphicFramePr>
        <p:xfrm>
          <a:off x="4021666" y="1710275"/>
          <a:ext cx="29647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43"/>
                <a:gridCol w="948002"/>
                <a:gridCol w="1274115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79859"/>
              </p:ext>
            </p:extLst>
          </p:nvPr>
        </p:nvGraphicFramePr>
        <p:xfrm>
          <a:off x="4217529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753843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435301"/>
            <a:ext cx="909352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88871"/>
              </p:ext>
            </p:extLst>
          </p:nvPr>
        </p:nvGraphicFramePr>
        <p:xfrm>
          <a:off x="5705513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60356" y="2753843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76387"/>
              </p:ext>
            </p:extLst>
          </p:nvPr>
        </p:nvGraphicFramePr>
        <p:xfrm>
          <a:off x="4576100" y="4546650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552589" y="3328827"/>
            <a:ext cx="231762" cy="12178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5657" y="4121918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3234267" y="2217988"/>
            <a:ext cx="60959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5380"/>
              </p:ext>
            </p:extLst>
          </p:nvPr>
        </p:nvGraphicFramePr>
        <p:xfrm>
          <a:off x="4021661" y="1710269"/>
          <a:ext cx="29544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80"/>
                <a:gridCol w="963181"/>
                <a:gridCol w="131763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04486" y="2358968"/>
            <a:ext cx="3701507" cy="96985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05993" y="2108200"/>
            <a:ext cx="536940" cy="1217394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38694" cy="120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5026" y="562001"/>
            <a:ext cx="36629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epository: </a:t>
            </a:r>
            <a:r>
              <a:rPr lang="en-US" sz="1600" b="1" dirty="0" err="1" smtClean="0">
                <a:latin typeface="+mn-lt"/>
              </a:rPr>
              <a:t>MyCompany</a:t>
            </a:r>
            <a:r>
              <a:rPr lang="en-US" sz="1600" b="1" dirty="0" smtClean="0">
                <a:latin typeface="+mn-lt"/>
              </a:rPr>
              <a:t> Master Data</a:t>
            </a:r>
            <a:endParaRPr lang="en-US" sz="16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279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MDM Data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Workflow: Create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25155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29160"/>
              </p:ext>
            </p:extLst>
          </p:nvPr>
        </p:nvGraphicFramePr>
        <p:xfrm>
          <a:off x="5918206" y="1735676"/>
          <a:ext cx="267546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43004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346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89915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622"/>
              </p:ext>
            </p:extLst>
          </p:nvPr>
        </p:nvGraphicFramePr>
        <p:xfrm>
          <a:off x="5746609" y="317675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39683"/>
            <a:ext cx="3834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70032"/>
              </p:ext>
            </p:extLst>
          </p:nvPr>
        </p:nvGraphicFramePr>
        <p:xfrm>
          <a:off x="7325924" y="317675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80767" y="2939683"/>
            <a:ext cx="67197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59599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7981"/>
              </p:ext>
            </p:extLst>
          </p:nvPr>
        </p:nvGraphicFramePr>
        <p:xfrm>
          <a:off x="5558366" y="5494878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305165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3698" y="4853373"/>
            <a:ext cx="1589731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 Full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9533" y="2819400"/>
            <a:ext cx="3530600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00034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and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7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97784"/>
              </p:ext>
            </p:extLst>
          </p:nvPr>
        </p:nvGraphicFramePr>
        <p:xfrm>
          <a:off x="5918200" y="1735670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Bob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9890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" idx="3"/>
          </p:cNvCxnSpPr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1043611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7637"/>
              </p:ext>
            </p:extLst>
          </p:nvPr>
        </p:nvGraphicFramePr>
        <p:xfrm>
          <a:off x="5746603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7964"/>
              </p:ext>
            </p:extLst>
          </p:nvPr>
        </p:nvGraphicFramePr>
        <p:xfrm>
          <a:off x="7325918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4182533"/>
            <a:ext cx="2248749" cy="13123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6534855" y="4182533"/>
            <a:ext cx="839612" cy="13123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77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94269"/>
              </p:ext>
            </p:extLst>
          </p:nvPr>
        </p:nvGraphicFramePr>
        <p:xfrm>
          <a:off x="574660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26244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SF4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1646"/>
              </p:ext>
            </p:extLst>
          </p:nvPr>
        </p:nvGraphicFramePr>
        <p:xfrm>
          <a:off x="5918200" y="1735670"/>
          <a:ext cx="23016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958813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Ronald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Reed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081867" cy="443198"/>
          </a:xfrm>
        </p:spPr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44138"/>
              </p:ext>
            </p:extLst>
          </p:nvPr>
        </p:nvGraphicFramePr>
        <p:xfrm>
          <a:off x="5918207" y="1735676"/>
          <a:ext cx="23016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04"/>
                <a:gridCol w="787940"/>
                <a:gridCol w="99222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31491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3966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14619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09305"/>
              </p:ext>
            </p:extLst>
          </p:nvPr>
        </p:nvGraphicFramePr>
        <p:xfrm>
          <a:off x="574660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182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73844"/>
              </p:ext>
            </p:extLst>
          </p:nvPr>
        </p:nvGraphicFramePr>
        <p:xfrm>
          <a:off x="4122444" y="5066845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766830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2298" y="2819400"/>
            <a:ext cx="3397835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2478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Name &amp;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</p:cNvCxnSpPr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1043611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098933" y="4250987"/>
            <a:ext cx="692270" cy="8158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026" y="562001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epository: </a:t>
            </a:r>
            <a:r>
              <a:rPr lang="en-US" sz="2000" b="1" dirty="0" smtClean="0">
                <a:latin typeface="+mn-lt"/>
              </a:rPr>
              <a:t>MDM Cloud</a:t>
            </a:r>
          </a:p>
        </p:txBody>
      </p:sp>
    </p:spTree>
    <p:extLst>
      <p:ext uri="{BB962C8B-B14F-4D97-AF65-F5344CB8AC3E}">
        <p14:creationId xmlns:p14="http://schemas.microsoft.com/office/powerpoint/2010/main" val="22203570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081867" cy="443198"/>
          </a:xfrm>
        </p:spPr>
        <p:txBody>
          <a:bodyPr/>
          <a:lstStyle/>
          <a:p>
            <a:r>
              <a:rPr lang="en-US" dirty="0" smtClean="0"/>
              <a:t>Create (cont’d)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66253"/>
              </p:ext>
            </p:extLst>
          </p:nvPr>
        </p:nvGraphicFramePr>
        <p:xfrm>
          <a:off x="304800" y="2472266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40"/>
                <a:gridCol w="799381"/>
                <a:gridCol w="851380"/>
                <a:gridCol w="732367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Ronnie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16082"/>
              </p:ext>
            </p:extLst>
          </p:nvPr>
        </p:nvGraphicFramePr>
        <p:xfrm>
          <a:off x="5918207" y="1735676"/>
          <a:ext cx="23016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04"/>
                <a:gridCol w="787940"/>
                <a:gridCol w="99222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87201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1333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 Update</a:t>
            </a:r>
          </a:p>
        </p:txBody>
      </p:sp>
      <p:graphicFrame>
        <p:nvGraphicFramePr>
          <p:cNvPr id="13" name="Table 12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92506"/>
              </p:ext>
            </p:extLst>
          </p:nvPr>
        </p:nvGraphicFramePr>
        <p:xfrm>
          <a:off x="5746609" y="332675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5352" y="30706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18303"/>
              </p:ext>
            </p:extLst>
          </p:nvPr>
        </p:nvGraphicFramePr>
        <p:xfrm>
          <a:off x="4122444" y="5066845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Ronnie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89519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>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Update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8" y="2700866"/>
            <a:ext cx="609599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 hidden="1"/>
          <p:cNvCxnSpPr/>
          <p:nvPr/>
        </p:nvCxnSpPr>
        <p:spPr>
          <a:xfrm>
            <a:off x="632298" y="2819400"/>
            <a:ext cx="3397835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 hidden="1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59117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Name &amp;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8" cy="11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34267" y="2398143"/>
            <a:ext cx="795866" cy="302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02530"/>
              </p:ext>
            </p:extLst>
          </p:nvPr>
        </p:nvGraphicFramePr>
        <p:xfrm>
          <a:off x="5918200" y="1735670"/>
          <a:ext cx="2301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29"/>
                <a:gridCol w="667382"/>
                <a:gridCol w="619712"/>
                <a:gridCol w="592649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Ronnie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9213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SF4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 hidden="1"/>
          <p:cNvCxnSpPr>
            <a:stCxn id="3" idx="3"/>
          </p:cNvCxnSpPr>
          <p:nvPr/>
        </p:nvCxnSpPr>
        <p:spPr>
          <a:xfrm>
            <a:off x="3234268" y="2700866"/>
            <a:ext cx="2760132" cy="18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62804"/>
              </p:ext>
            </p:extLst>
          </p:nvPr>
        </p:nvGraphicFramePr>
        <p:xfrm>
          <a:off x="6480028" y="3279122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NS4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900" smtClean="0">
                          <a:solidFill>
                            <a:srgbClr val="FF0000"/>
                          </a:solidFill>
                        </a:rPr>
                        <a:t>R4</a:t>
                      </a:r>
                      <a:endParaRPr 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>
            <a:off x="4514491" y="4286545"/>
            <a:ext cx="584442" cy="780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026" y="562001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epository: </a:t>
            </a:r>
            <a:r>
              <a:rPr lang="en-US" sz="2000" b="1" dirty="0" smtClean="0">
                <a:latin typeface="+mn-lt"/>
              </a:rPr>
              <a:t>MDM Cloud</a:t>
            </a:r>
          </a:p>
        </p:txBody>
      </p:sp>
      <p:cxnSp>
        <p:nvCxnSpPr>
          <p:cNvPr id="37" name="Straight Arrow Connector 36" hidden="1"/>
          <p:cNvCxnSpPr/>
          <p:nvPr/>
        </p:nvCxnSpPr>
        <p:spPr>
          <a:xfrm>
            <a:off x="5664199" y="2446869"/>
            <a:ext cx="1416984" cy="43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 hidden="1"/>
          <p:cNvCxnSpPr>
            <a:stCxn id="3" idx="3"/>
          </p:cNvCxnSpPr>
          <p:nvPr/>
        </p:nvCxnSpPr>
        <p:spPr>
          <a:xfrm>
            <a:off x="3234268" y="2700866"/>
            <a:ext cx="3251879" cy="158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012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MDM Data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9019"/>
              </p:ext>
            </p:extLst>
          </p:nvPr>
        </p:nvGraphicFramePr>
        <p:xfrm>
          <a:off x="5918206" y="1735669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84941"/>
              </p:ext>
            </p:extLst>
          </p:nvPr>
        </p:nvGraphicFramePr>
        <p:xfrm>
          <a:off x="5918200" y="1735663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Workflow: Match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6688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346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93602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 Update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1452" y="2939683"/>
            <a:ext cx="3834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0767" y="2939683"/>
            <a:ext cx="67197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81639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36698"/>
              </p:ext>
            </p:extLst>
          </p:nvPr>
        </p:nvGraphicFramePr>
        <p:xfrm>
          <a:off x="5558366" y="5494878"/>
          <a:ext cx="1952979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3"/>
                <a:gridCol w="650993"/>
                <a:gridCol w="650993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92257" y="4719875"/>
            <a:ext cx="126829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3698" y="4853373"/>
            <a:ext cx="2030684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 Full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 request is modified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354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66442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and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</p:cNvCxnSpPr>
          <p:nvPr/>
        </p:nvCxnSpPr>
        <p:spPr>
          <a:xfrm>
            <a:off x="5664199" y="2192872"/>
            <a:ext cx="254007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7670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87370"/>
              </p:ext>
            </p:extLst>
          </p:nvPr>
        </p:nvGraphicFramePr>
        <p:xfrm>
          <a:off x="7325918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6534855" y="4182533"/>
            <a:ext cx="839612" cy="13123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7333" y="2819400"/>
            <a:ext cx="4809067" cy="770467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80688"/>
              </p:ext>
            </p:extLst>
          </p:nvPr>
        </p:nvGraphicFramePr>
        <p:xfrm>
          <a:off x="5746597" y="317674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2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9300"/>
              </p:ext>
            </p:extLst>
          </p:nvPr>
        </p:nvGraphicFramePr>
        <p:xfrm>
          <a:off x="5746603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4258733"/>
            <a:ext cx="735425" cy="12361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2556935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41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362199" y="1251953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7542" y="1442145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4" name="Cloud 3"/>
          <p:cNvSpPr/>
          <p:nvPr/>
        </p:nvSpPr>
        <p:spPr>
          <a:xfrm>
            <a:off x="3514723" y="1432421"/>
            <a:ext cx="2295526" cy="2295526"/>
          </a:xfrm>
          <a:prstGeom prst="cloud">
            <a:avLst/>
          </a:prstGeom>
          <a:solidFill>
            <a:schemeClr val="tx2"/>
          </a:solidFill>
          <a:ln w="22225">
            <a:solidFill>
              <a:schemeClr val="bg1">
                <a:lumMod val="60000"/>
                <a:lumOff val="40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154791" y="2166727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791" y="1858131"/>
            <a:ext cx="8422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8839" y="875345"/>
            <a:ext cx="1587294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Dell </a:t>
            </a:r>
            <a:r>
              <a:rPr lang="en-US" sz="1400" dirty="0" err="1" smtClean="0">
                <a:latin typeface="+mn-lt"/>
              </a:rPr>
              <a:t>Boomi</a:t>
            </a:r>
            <a:r>
              <a:rPr lang="en-US" sz="1400" dirty="0" smtClean="0">
                <a:latin typeface="+mn-lt"/>
              </a:rPr>
              <a:t> MDM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Atom Cloud</a:t>
            </a:r>
          </a:p>
        </p:txBody>
      </p:sp>
      <p:sp>
        <p:nvSpPr>
          <p:cNvPr id="14" name="Flowchart: Direct Access Storage 13"/>
          <p:cNvSpPr/>
          <p:nvPr/>
        </p:nvSpPr>
        <p:spPr>
          <a:xfrm>
            <a:off x="1318983" y="2239409"/>
            <a:ext cx="1043216" cy="911909"/>
          </a:xfrm>
          <a:prstGeom prst="flowChartMagneticDrum">
            <a:avLst/>
          </a:prstGeom>
          <a:solidFill>
            <a:srgbClr val="92D05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152" y="2552248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Database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362198" y="3334426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7541" y="3514894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976686" y="2166728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6686" y="1858132"/>
            <a:ext cx="118814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Repository</a:t>
            </a:r>
          </a:p>
        </p:txBody>
      </p:sp>
      <p:sp>
        <p:nvSpPr>
          <p:cNvPr id="22" name="Flowchart: Direct Access Storage 21"/>
          <p:cNvSpPr/>
          <p:nvPr/>
        </p:nvSpPr>
        <p:spPr>
          <a:xfrm>
            <a:off x="4140878" y="2239410"/>
            <a:ext cx="1043216" cy="911909"/>
          </a:xfrm>
          <a:prstGeom prst="flowChartMagneticDrum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7191" y="2552249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Master Data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5810249" y="1255624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591" y="1443980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810248" y="3338097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5592" y="3518566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6815133" y="2172064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9620" y="1836781"/>
            <a:ext cx="8422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Source</a:t>
            </a:r>
          </a:p>
        </p:txBody>
      </p:sp>
      <p:sp>
        <p:nvSpPr>
          <p:cNvPr id="39" name="Flowchart: Direct Access Storage 38"/>
          <p:cNvSpPr/>
          <p:nvPr/>
        </p:nvSpPr>
        <p:spPr>
          <a:xfrm>
            <a:off x="6979325" y="2244746"/>
            <a:ext cx="1043216" cy="911909"/>
          </a:xfrm>
          <a:prstGeom prst="flowChartMagneticDrum">
            <a:avLst/>
          </a:prstGeom>
          <a:solidFill>
            <a:srgbClr val="92D05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94494" y="2557585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Database</a:t>
            </a:r>
          </a:p>
        </p:txBody>
      </p:sp>
      <p:cxnSp>
        <p:nvCxnSpPr>
          <p:cNvPr id="60" name="Straight Arrow Connector 59"/>
          <p:cNvCxnSpPr>
            <a:stCxn id="5" idx="0"/>
            <a:endCxn id="2" idx="1"/>
          </p:cNvCxnSpPr>
          <p:nvPr/>
        </p:nvCxnSpPr>
        <p:spPr>
          <a:xfrm flipV="1">
            <a:off x="1840591" y="1672488"/>
            <a:ext cx="521608" cy="4942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" idx="3"/>
          </p:cNvCxnSpPr>
          <p:nvPr/>
        </p:nvCxnSpPr>
        <p:spPr>
          <a:xfrm>
            <a:off x="3514724" y="1672488"/>
            <a:ext cx="522467" cy="4995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3"/>
          </p:cNvCxnSpPr>
          <p:nvPr/>
        </p:nvCxnSpPr>
        <p:spPr>
          <a:xfrm flipH="1">
            <a:off x="3514723" y="3156655"/>
            <a:ext cx="522468" cy="59830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1"/>
            <a:endCxn id="5" idx="2"/>
          </p:cNvCxnSpPr>
          <p:nvPr/>
        </p:nvCxnSpPr>
        <p:spPr>
          <a:xfrm flipH="1" flipV="1">
            <a:off x="1840591" y="3224002"/>
            <a:ext cx="521607" cy="5309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2" idx="1"/>
          </p:cNvCxnSpPr>
          <p:nvPr/>
        </p:nvCxnSpPr>
        <p:spPr>
          <a:xfrm>
            <a:off x="5348286" y="3224002"/>
            <a:ext cx="461962" cy="5346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3"/>
            <a:endCxn id="37" idx="2"/>
          </p:cNvCxnSpPr>
          <p:nvPr/>
        </p:nvCxnSpPr>
        <p:spPr>
          <a:xfrm flipV="1">
            <a:off x="6962773" y="3229339"/>
            <a:ext cx="538160" cy="52929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0"/>
            <a:endCxn id="30" idx="3"/>
          </p:cNvCxnSpPr>
          <p:nvPr/>
        </p:nvCxnSpPr>
        <p:spPr>
          <a:xfrm flipH="1" flipV="1">
            <a:off x="6962774" y="1676159"/>
            <a:ext cx="538159" cy="4959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" idx="1"/>
          </p:cNvCxnSpPr>
          <p:nvPr/>
        </p:nvCxnSpPr>
        <p:spPr>
          <a:xfrm flipH="1">
            <a:off x="5348286" y="1676159"/>
            <a:ext cx="461963" cy="4959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56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4x3_Template_9.13.11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Dell_4x3_Template_9.13.11</Template>
  <TotalTime>3899</TotalTime>
  <Words>712</Words>
  <Application>Microsoft Office PowerPoint</Application>
  <PresentationFormat>On-screen Show (4:3)</PresentationFormat>
  <Paragraphs>536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Museo For Dell</vt:lpstr>
      <vt:lpstr>Museo For Dell 300</vt:lpstr>
      <vt:lpstr>Museo Sans For Dell</vt:lpstr>
      <vt:lpstr>Trebuchet MS</vt:lpstr>
      <vt:lpstr>Wingdings</vt:lpstr>
      <vt:lpstr>Arial Black</vt:lpstr>
      <vt:lpstr>Dell_4x3_Template_9.13.11</vt:lpstr>
      <vt:lpstr>Transactional Workflow: Update</vt:lpstr>
      <vt:lpstr>Update</vt:lpstr>
      <vt:lpstr>Transactional Workflow: Create</vt:lpstr>
      <vt:lpstr>Create</vt:lpstr>
      <vt:lpstr>Create (cont’d)</vt:lpstr>
      <vt:lpstr>Transactional Workflow: Match</vt:lpstr>
      <vt:lpstr>PowerPoint Presentation</vt:lpstr>
    </vt:vector>
  </TitlesOfParts>
  <Company>Dell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Standard 4:3 layout</dc:title>
  <dc:creator>jiahuey</dc:creator>
  <cp:lastModifiedBy>Brams, Jon</cp:lastModifiedBy>
  <cp:revision>197</cp:revision>
  <cp:lastPrinted>2000-07-17T22:36:56Z</cp:lastPrinted>
  <dcterms:created xsi:type="dcterms:W3CDTF">2011-10-04T17:33:21Z</dcterms:created>
  <dcterms:modified xsi:type="dcterms:W3CDTF">2013-03-21T18:07:41Z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</Properties>
</file>