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96998-5F92-4256-B221-0187A5E1EFF5}" v="9" dt="2023-04-25T05:43:18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76"/>
  </p:normalViewPr>
  <p:slideViewPr>
    <p:cSldViewPr snapToGrid="0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y Joshi" userId="019eb5bf41101fd6" providerId="LiveId" clId="{22296998-5F92-4256-B221-0187A5E1EFF5}"/>
    <pc:docChg chg="custSel addSld delSld modSld sldOrd">
      <pc:chgData name="Malay Joshi" userId="019eb5bf41101fd6" providerId="LiveId" clId="{22296998-5F92-4256-B221-0187A5E1EFF5}" dt="2023-04-25T06:04:48.458" v="1041" actId="14100"/>
      <pc:docMkLst>
        <pc:docMk/>
      </pc:docMkLst>
      <pc:sldChg chg="modSp mod">
        <pc:chgData name="Malay Joshi" userId="019eb5bf41101fd6" providerId="LiveId" clId="{22296998-5F92-4256-B221-0187A5E1EFF5}" dt="2023-04-25T05:22:34.163" v="986" actId="20577"/>
        <pc:sldMkLst>
          <pc:docMk/>
          <pc:sldMk cId="2500990987" sldId="257"/>
        </pc:sldMkLst>
        <pc:spChg chg="mod">
          <ac:chgData name="Malay Joshi" userId="019eb5bf41101fd6" providerId="LiveId" clId="{22296998-5F92-4256-B221-0187A5E1EFF5}" dt="2023-04-24T22:42:01.693" v="10" actId="20577"/>
          <ac:spMkLst>
            <pc:docMk/>
            <pc:sldMk cId="2500990987" sldId="257"/>
            <ac:spMk id="2" creationId="{80AAE7CE-754B-99EF-9855-7EBCE3C8261B}"/>
          </ac:spMkLst>
        </pc:spChg>
        <pc:spChg chg="mod">
          <ac:chgData name="Malay Joshi" userId="019eb5bf41101fd6" providerId="LiveId" clId="{22296998-5F92-4256-B221-0187A5E1EFF5}" dt="2023-04-25T05:22:34.163" v="986" actId="20577"/>
          <ac:spMkLst>
            <pc:docMk/>
            <pc:sldMk cId="2500990987" sldId="257"/>
            <ac:spMk id="3" creationId="{8F0C3958-E4B1-C6B2-FC88-D90B567E1104}"/>
          </ac:spMkLst>
        </pc:spChg>
      </pc:sldChg>
      <pc:sldChg chg="modSp mod">
        <pc:chgData name="Malay Joshi" userId="019eb5bf41101fd6" providerId="LiveId" clId="{22296998-5F92-4256-B221-0187A5E1EFF5}" dt="2023-04-25T05:47:44.847" v="1004" actId="20577"/>
        <pc:sldMkLst>
          <pc:docMk/>
          <pc:sldMk cId="4025728433" sldId="258"/>
        </pc:sldMkLst>
        <pc:spChg chg="mod">
          <ac:chgData name="Malay Joshi" userId="019eb5bf41101fd6" providerId="LiveId" clId="{22296998-5F92-4256-B221-0187A5E1EFF5}" dt="2023-04-24T22:46:39.404" v="313" actId="20577"/>
          <ac:spMkLst>
            <pc:docMk/>
            <pc:sldMk cId="4025728433" sldId="258"/>
            <ac:spMk id="2" creationId="{FF74A7EE-6774-C957-2A19-F64D87100BEC}"/>
          </ac:spMkLst>
        </pc:spChg>
        <pc:spChg chg="mod">
          <ac:chgData name="Malay Joshi" userId="019eb5bf41101fd6" providerId="LiveId" clId="{22296998-5F92-4256-B221-0187A5E1EFF5}" dt="2023-04-25T05:47:44.847" v="1004" actId="20577"/>
          <ac:spMkLst>
            <pc:docMk/>
            <pc:sldMk cId="4025728433" sldId="258"/>
            <ac:spMk id="3" creationId="{82810301-794E-4661-A91B-0B1798ACD789}"/>
          </ac:spMkLst>
        </pc:spChg>
      </pc:sldChg>
      <pc:sldChg chg="addSp delSp modSp mod">
        <pc:chgData name="Malay Joshi" userId="019eb5bf41101fd6" providerId="LiveId" clId="{22296998-5F92-4256-B221-0187A5E1EFF5}" dt="2023-04-24T21:58:51.742" v="3" actId="962"/>
        <pc:sldMkLst>
          <pc:docMk/>
          <pc:sldMk cId="2732419926" sldId="259"/>
        </pc:sldMkLst>
        <pc:spChg chg="add del mod">
          <ac:chgData name="Malay Joshi" userId="019eb5bf41101fd6" providerId="LiveId" clId="{22296998-5F92-4256-B221-0187A5E1EFF5}" dt="2023-04-24T21:58:49.243" v="1" actId="931"/>
          <ac:spMkLst>
            <pc:docMk/>
            <pc:sldMk cId="2732419926" sldId="259"/>
            <ac:spMk id="4" creationId="{14672F4C-1A04-5340-807C-A2C2954E9499}"/>
          </ac:spMkLst>
        </pc:spChg>
        <pc:picChg chg="del">
          <ac:chgData name="Malay Joshi" userId="019eb5bf41101fd6" providerId="LiveId" clId="{22296998-5F92-4256-B221-0187A5E1EFF5}" dt="2023-04-24T21:58:40.546" v="0" actId="478"/>
          <ac:picMkLst>
            <pc:docMk/>
            <pc:sldMk cId="2732419926" sldId="259"/>
            <ac:picMk id="5" creationId="{EE32AE25-5B1C-50A4-8E8C-1ADF7496690E}"/>
          </ac:picMkLst>
        </pc:picChg>
        <pc:picChg chg="add mod">
          <ac:chgData name="Malay Joshi" userId="019eb5bf41101fd6" providerId="LiveId" clId="{22296998-5F92-4256-B221-0187A5E1EFF5}" dt="2023-04-24T21:58:51.742" v="3" actId="962"/>
          <ac:picMkLst>
            <pc:docMk/>
            <pc:sldMk cId="2732419926" sldId="259"/>
            <ac:picMk id="7" creationId="{BFC1F1C9-A8AC-11B3-7D23-85DA3FFA68E9}"/>
          </ac:picMkLst>
        </pc:picChg>
      </pc:sldChg>
      <pc:sldChg chg="addSp modSp mod">
        <pc:chgData name="Malay Joshi" userId="019eb5bf41101fd6" providerId="LiveId" clId="{22296998-5F92-4256-B221-0187A5E1EFF5}" dt="2023-04-25T06:04:48.458" v="1041" actId="14100"/>
        <pc:sldMkLst>
          <pc:docMk/>
          <pc:sldMk cId="536674126" sldId="261"/>
        </pc:sldMkLst>
        <pc:spChg chg="add mod">
          <ac:chgData name="Malay Joshi" userId="019eb5bf41101fd6" providerId="LiveId" clId="{22296998-5F92-4256-B221-0187A5E1EFF5}" dt="2023-04-25T06:04:48.458" v="1041" actId="14100"/>
          <ac:spMkLst>
            <pc:docMk/>
            <pc:sldMk cId="536674126" sldId="261"/>
            <ac:spMk id="2" creationId="{BE98A4FC-EDE5-ABF0-5FA1-EAD7813F0B7F}"/>
          </ac:spMkLst>
        </pc:spChg>
      </pc:sldChg>
      <pc:sldChg chg="addSp delSp modSp mod">
        <pc:chgData name="Malay Joshi" userId="019eb5bf41101fd6" providerId="LiveId" clId="{22296998-5F92-4256-B221-0187A5E1EFF5}" dt="2023-04-25T05:43:22.166" v="1002" actId="1076"/>
        <pc:sldMkLst>
          <pc:docMk/>
          <pc:sldMk cId="2788298980" sldId="262"/>
        </pc:sldMkLst>
        <pc:picChg chg="add del mod">
          <ac:chgData name="Malay Joshi" userId="019eb5bf41101fd6" providerId="LiveId" clId="{22296998-5F92-4256-B221-0187A5E1EFF5}" dt="2023-04-25T05:42:16.899" v="993" actId="21"/>
          <ac:picMkLst>
            <pc:docMk/>
            <pc:sldMk cId="2788298980" sldId="262"/>
            <ac:picMk id="3" creationId="{43AA1F69-8619-A583-1E16-38AD42037874}"/>
          </ac:picMkLst>
        </pc:picChg>
        <pc:picChg chg="add del mod">
          <ac:chgData name="Malay Joshi" userId="019eb5bf41101fd6" providerId="LiveId" clId="{22296998-5F92-4256-B221-0187A5E1EFF5}" dt="2023-04-25T05:43:11.849" v="998" actId="21"/>
          <ac:picMkLst>
            <pc:docMk/>
            <pc:sldMk cId="2788298980" sldId="262"/>
            <ac:picMk id="5" creationId="{B88C5C6F-D31D-3E9C-CB85-DA4D6A1D07CD}"/>
          </ac:picMkLst>
        </pc:picChg>
        <pc:picChg chg="add mod">
          <ac:chgData name="Malay Joshi" userId="019eb5bf41101fd6" providerId="LiveId" clId="{22296998-5F92-4256-B221-0187A5E1EFF5}" dt="2023-04-25T05:43:22.166" v="1002" actId="1076"/>
          <ac:picMkLst>
            <pc:docMk/>
            <pc:sldMk cId="2788298980" sldId="262"/>
            <ac:picMk id="9" creationId="{4405CC56-3945-4156-2031-42A173D4F4B1}"/>
          </ac:picMkLst>
        </pc:picChg>
        <pc:picChg chg="del">
          <ac:chgData name="Malay Joshi" userId="019eb5bf41101fd6" providerId="LiveId" clId="{22296998-5F92-4256-B221-0187A5E1EFF5}" dt="2023-04-25T05:29:17.838" v="987" actId="478"/>
          <ac:picMkLst>
            <pc:docMk/>
            <pc:sldMk cId="2788298980" sldId="262"/>
            <ac:picMk id="1028" creationId="{2AEED907-E496-0B25-5DB0-C6062961ED14}"/>
          </ac:picMkLst>
        </pc:picChg>
      </pc:sldChg>
      <pc:sldChg chg="ord">
        <pc:chgData name="Malay Joshi" userId="019eb5bf41101fd6" providerId="LiveId" clId="{22296998-5F92-4256-B221-0187A5E1EFF5}" dt="2023-04-25T04:55:45.959" v="921"/>
        <pc:sldMkLst>
          <pc:docMk/>
          <pc:sldMk cId="2630127967" sldId="263"/>
        </pc:sldMkLst>
      </pc:sldChg>
      <pc:sldChg chg="addSp delSp modSp new mod">
        <pc:chgData name="Malay Joshi" userId="019eb5bf41101fd6" providerId="LiveId" clId="{22296998-5F92-4256-B221-0187A5E1EFF5}" dt="2023-04-24T22:55:30.546" v="569" actId="1076"/>
        <pc:sldMkLst>
          <pc:docMk/>
          <pc:sldMk cId="3369281128" sldId="264"/>
        </pc:sldMkLst>
        <pc:spChg chg="mod">
          <ac:chgData name="Malay Joshi" userId="019eb5bf41101fd6" providerId="LiveId" clId="{22296998-5F92-4256-B221-0187A5E1EFF5}" dt="2023-04-24T22:55:02.906" v="565" actId="20577"/>
          <ac:spMkLst>
            <pc:docMk/>
            <pc:sldMk cId="3369281128" sldId="264"/>
            <ac:spMk id="2" creationId="{473A416E-AF24-D408-5C44-77CCFC23AA92}"/>
          </ac:spMkLst>
        </pc:spChg>
        <pc:spChg chg="del">
          <ac:chgData name="Malay Joshi" userId="019eb5bf41101fd6" providerId="LiveId" clId="{22296998-5F92-4256-B221-0187A5E1EFF5}" dt="2023-04-24T22:55:20.081" v="566" actId="22"/>
          <ac:spMkLst>
            <pc:docMk/>
            <pc:sldMk cId="3369281128" sldId="264"/>
            <ac:spMk id="3" creationId="{71B7563E-E6B7-B6D3-4311-80621CC52689}"/>
          </ac:spMkLst>
        </pc:spChg>
        <pc:picChg chg="add mod ord">
          <ac:chgData name="Malay Joshi" userId="019eb5bf41101fd6" providerId="LiveId" clId="{22296998-5F92-4256-B221-0187A5E1EFF5}" dt="2023-04-24T22:55:30.546" v="569" actId="1076"/>
          <ac:picMkLst>
            <pc:docMk/>
            <pc:sldMk cId="3369281128" sldId="264"/>
            <ac:picMk id="5" creationId="{93A6A227-30DE-D7CA-0095-6AFC09872035}"/>
          </ac:picMkLst>
        </pc:picChg>
      </pc:sldChg>
      <pc:sldChg chg="addSp delSp modSp new mod">
        <pc:chgData name="Malay Joshi" userId="019eb5bf41101fd6" providerId="LiveId" clId="{22296998-5F92-4256-B221-0187A5E1EFF5}" dt="2023-04-24T22:59:31.716" v="691" actId="20577"/>
        <pc:sldMkLst>
          <pc:docMk/>
          <pc:sldMk cId="4177684077" sldId="265"/>
        </pc:sldMkLst>
        <pc:spChg chg="mod">
          <ac:chgData name="Malay Joshi" userId="019eb5bf41101fd6" providerId="LiveId" clId="{22296998-5F92-4256-B221-0187A5E1EFF5}" dt="2023-04-24T22:56:03.658" v="582" actId="20577"/>
          <ac:spMkLst>
            <pc:docMk/>
            <pc:sldMk cId="4177684077" sldId="265"/>
            <ac:spMk id="2" creationId="{D41A136E-102B-68D4-AD5C-AC3705DE50EF}"/>
          </ac:spMkLst>
        </pc:spChg>
        <pc:spChg chg="del">
          <ac:chgData name="Malay Joshi" userId="019eb5bf41101fd6" providerId="LiveId" clId="{22296998-5F92-4256-B221-0187A5E1EFF5}" dt="2023-04-24T22:57:27.156" v="583" actId="22"/>
          <ac:spMkLst>
            <pc:docMk/>
            <pc:sldMk cId="4177684077" sldId="265"/>
            <ac:spMk id="3" creationId="{EAC5BE98-11F7-37BE-142D-7F3FBC68AEC7}"/>
          </ac:spMkLst>
        </pc:spChg>
        <pc:spChg chg="add del mod">
          <ac:chgData name="Malay Joshi" userId="019eb5bf41101fd6" providerId="LiveId" clId="{22296998-5F92-4256-B221-0187A5E1EFF5}" dt="2023-04-24T22:58:02.840" v="591"/>
          <ac:spMkLst>
            <pc:docMk/>
            <pc:sldMk cId="4177684077" sldId="265"/>
            <ac:spMk id="6" creationId="{38076471-CFE8-0EF5-B722-9E90EF1A875E}"/>
          </ac:spMkLst>
        </pc:spChg>
        <pc:spChg chg="add mod">
          <ac:chgData name="Malay Joshi" userId="019eb5bf41101fd6" providerId="LiveId" clId="{22296998-5F92-4256-B221-0187A5E1EFF5}" dt="2023-04-24T22:59:31.716" v="691" actId="20577"/>
          <ac:spMkLst>
            <pc:docMk/>
            <pc:sldMk cId="4177684077" sldId="265"/>
            <ac:spMk id="7" creationId="{53AF07A1-9273-64E2-D6CF-01604E463D10}"/>
          </ac:spMkLst>
        </pc:spChg>
        <pc:picChg chg="add mod ord">
          <ac:chgData name="Malay Joshi" userId="019eb5bf41101fd6" providerId="LiveId" clId="{22296998-5F92-4256-B221-0187A5E1EFF5}" dt="2023-04-24T22:57:44.151" v="587" actId="1076"/>
          <ac:picMkLst>
            <pc:docMk/>
            <pc:sldMk cId="4177684077" sldId="265"/>
            <ac:picMk id="5" creationId="{1623C917-EA15-CA33-4FB1-33FC26C899B7}"/>
          </ac:picMkLst>
        </pc:picChg>
      </pc:sldChg>
      <pc:sldChg chg="addSp delSp modSp new mod ord">
        <pc:chgData name="Malay Joshi" userId="019eb5bf41101fd6" providerId="LiveId" clId="{22296998-5F92-4256-B221-0187A5E1EFF5}" dt="2023-04-24T22:54:54.180" v="544"/>
        <pc:sldMkLst>
          <pc:docMk/>
          <pc:sldMk cId="246815070" sldId="266"/>
        </pc:sldMkLst>
        <pc:spChg chg="mod">
          <ac:chgData name="Malay Joshi" userId="019eb5bf41101fd6" providerId="LiveId" clId="{22296998-5F92-4256-B221-0187A5E1EFF5}" dt="2023-04-24T22:54:31.465" v="541" actId="14100"/>
          <ac:spMkLst>
            <pc:docMk/>
            <pc:sldMk cId="246815070" sldId="266"/>
            <ac:spMk id="2" creationId="{5CC578CD-C3D9-AFF5-B3ED-F690518A8671}"/>
          </ac:spMkLst>
        </pc:spChg>
        <pc:spChg chg="del">
          <ac:chgData name="Malay Joshi" userId="019eb5bf41101fd6" providerId="LiveId" clId="{22296998-5F92-4256-B221-0187A5E1EFF5}" dt="2023-04-24T22:53:32.349" v="533" actId="22"/>
          <ac:spMkLst>
            <pc:docMk/>
            <pc:sldMk cId="246815070" sldId="266"/>
            <ac:spMk id="3" creationId="{B5356371-48B8-A821-37DE-97C01F7AC6C5}"/>
          </ac:spMkLst>
        </pc:spChg>
        <pc:picChg chg="add mod ord">
          <ac:chgData name="Malay Joshi" userId="019eb5bf41101fd6" providerId="LiveId" clId="{22296998-5F92-4256-B221-0187A5E1EFF5}" dt="2023-04-24T22:54:40.783" v="542" actId="1076"/>
          <ac:picMkLst>
            <pc:docMk/>
            <pc:sldMk cId="246815070" sldId="266"/>
            <ac:picMk id="5" creationId="{EA95A5D9-D4F9-D4F9-AC18-3D75A1735507}"/>
          </ac:picMkLst>
        </pc:picChg>
      </pc:sldChg>
      <pc:sldChg chg="addSp delSp modSp new mod">
        <pc:chgData name="Malay Joshi" userId="019eb5bf41101fd6" providerId="LiveId" clId="{22296998-5F92-4256-B221-0187A5E1EFF5}" dt="2023-04-24T23:04:18.204" v="721" actId="14100"/>
        <pc:sldMkLst>
          <pc:docMk/>
          <pc:sldMk cId="2025583904" sldId="267"/>
        </pc:sldMkLst>
        <pc:spChg chg="mod">
          <ac:chgData name="Malay Joshi" userId="019eb5bf41101fd6" providerId="LiveId" clId="{22296998-5F92-4256-B221-0187A5E1EFF5}" dt="2023-04-24T23:04:00.412" v="717" actId="20577"/>
          <ac:spMkLst>
            <pc:docMk/>
            <pc:sldMk cId="2025583904" sldId="267"/>
            <ac:spMk id="2" creationId="{6A3F663C-D33A-555A-B131-61C0F369C97B}"/>
          </ac:spMkLst>
        </pc:spChg>
        <pc:spChg chg="del">
          <ac:chgData name="Malay Joshi" userId="019eb5bf41101fd6" providerId="LiveId" clId="{22296998-5F92-4256-B221-0187A5E1EFF5}" dt="2023-04-24T23:04:06.938" v="718" actId="22"/>
          <ac:spMkLst>
            <pc:docMk/>
            <pc:sldMk cId="2025583904" sldId="267"/>
            <ac:spMk id="3" creationId="{F0C75CE8-9B14-E7D4-18E4-38D9DAEE9711}"/>
          </ac:spMkLst>
        </pc:spChg>
        <pc:picChg chg="add mod ord">
          <ac:chgData name="Malay Joshi" userId="019eb5bf41101fd6" providerId="LiveId" clId="{22296998-5F92-4256-B221-0187A5E1EFF5}" dt="2023-04-24T23:04:18.204" v="721" actId="14100"/>
          <ac:picMkLst>
            <pc:docMk/>
            <pc:sldMk cId="2025583904" sldId="267"/>
            <ac:picMk id="5" creationId="{2E8F2A49-9D83-8144-224E-1049DC6B6CE4}"/>
          </ac:picMkLst>
        </pc:picChg>
      </pc:sldChg>
      <pc:sldChg chg="addSp delSp modSp new mod">
        <pc:chgData name="Malay Joshi" userId="019eb5bf41101fd6" providerId="LiveId" clId="{22296998-5F92-4256-B221-0187A5E1EFF5}" dt="2023-04-24T23:13:40.889" v="919" actId="20577"/>
        <pc:sldMkLst>
          <pc:docMk/>
          <pc:sldMk cId="3547746839" sldId="268"/>
        </pc:sldMkLst>
        <pc:spChg chg="mod">
          <ac:chgData name="Malay Joshi" userId="019eb5bf41101fd6" providerId="LiveId" clId="{22296998-5F92-4256-B221-0187A5E1EFF5}" dt="2023-04-24T23:13:40.889" v="919" actId="20577"/>
          <ac:spMkLst>
            <pc:docMk/>
            <pc:sldMk cId="3547746839" sldId="268"/>
            <ac:spMk id="2" creationId="{FD7398F1-A6F4-C0E8-EBED-078E93EC94FD}"/>
          </ac:spMkLst>
        </pc:spChg>
        <pc:spChg chg="del">
          <ac:chgData name="Malay Joshi" userId="019eb5bf41101fd6" providerId="LiveId" clId="{22296998-5F92-4256-B221-0187A5E1EFF5}" dt="2023-04-24T23:09:54.024" v="723" actId="22"/>
          <ac:spMkLst>
            <pc:docMk/>
            <pc:sldMk cId="3547746839" sldId="268"/>
            <ac:spMk id="3" creationId="{ED834CD2-35DD-736B-33EF-82761E8C872E}"/>
          </ac:spMkLst>
        </pc:spChg>
        <pc:spChg chg="add mod">
          <ac:chgData name="Malay Joshi" userId="019eb5bf41101fd6" providerId="LiveId" clId="{22296998-5F92-4256-B221-0187A5E1EFF5}" dt="2023-04-24T23:13:32.607" v="905" actId="20577"/>
          <ac:spMkLst>
            <pc:docMk/>
            <pc:sldMk cId="3547746839" sldId="268"/>
            <ac:spMk id="8" creationId="{AEC392A6-CBF1-0E7B-0ADC-3DAC73435945}"/>
          </ac:spMkLst>
        </pc:spChg>
        <pc:picChg chg="add mod ord">
          <ac:chgData name="Malay Joshi" userId="019eb5bf41101fd6" providerId="LiveId" clId="{22296998-5F92-4256-B221-0187A5E1EFF5}" dt="2023-04-24T23:10:36.268" v="726" actId="1076"/>
          <ac:picMkLst>
            <pc:docMk/>
            <pc:sldMk cId="3547746839" sldId="268"/>
            <ac:picMk id="5" creationId="{FECDC70B-8830-17A1-0AE3-DBEA2561F30C}"/>
          </ac:picMkLst>
        </pc:picChg>
        <pc:picChg chg="add mod">
          <ac:chgData name="Malay Joshi" userId="019eb5bf41101fd6" providerId="LiveId" clId="{22296998-5F92-4256-B221-0187A5E1EFF5}" dt="2023-04-24T23:12:18.073" v="802" actId="1076"/>
          <ac:picMkLst>
            <pc:docMk/>
            <pc:sldMk cId="3547746839" sldId="268"/>
            <ac:picMk id="7" creationId="{E61436D0-3365-2E81-5893-C7440CB781C7}"/>
          </ac:picMkLst>
        </pc:picChg>
        <pc:picChg chg="add mod">
          <ac:chgData name="Malay Joshi" userId="019eb5bf41101fd6" providerId="LiveId" clId="{22296998-5F92-4256-B221-0187A5E1EFF5}" dt="2023-04-24T23:12:35.645" v="807" actId="1076"/>
          <ac:picMkLst>
            <pc:docMk/>
            <pc:sldMk cId="3547746839" sldId="268"/>
            <ac:picMk id="10" creationId="{14AFF374-85E3-22CD-A5EF-DDBB6AF638EB}"/>
          </ac:picMkLst>
        </pc:picChg>
      </pc:sldChg>
      <pc:sldChg chg="new del">
        <pc:chgData name="Malay Joshi" userId="019eb5bf41101fd6" providerId="LiveId" clId="{22296998-5F92-4256-B221-0187A5E1EFF5}" dt="2023-04-25T04:56:33.431" v="923" actId="2696"/>
        <pc:sldMkLst>
          <pc:docMk/>
          <pc:sldMk cId="2262010102" sldId="269"/>
        </pc:sldMkLst>
      </pc:sldChg>
      <pc:sldChg chg="addSp delSp modSp mod">
        <pc:chgData name="Malay Joshi" userId="019eb5bf41101fd6" providerId="LiveId" clId="{22296998-5F92-4256-B221-0187A5E1EFF5}" dt="2023-04-25T04:57:14.061" v="939" actId="1076"/>
        <pc:sldMkLst>
          <pc:docMk/>
          <pc:sldMk cId="436310937" sldId="270"/>
        </pc:sldMkLst>
        <pc:spChg chg="del">
          <ac:chgData name="Malay Joshi" userId="019eb5bf41101fd6" providerId="LiveId" clId="{22296998-5F92-4256-B221-0187A5E1EFF5}" dt="2023-04-25T04:56:43.040" v="924" actId="21"/>
          <ac:spMkLst>
            <pc:docMk/>
            <pc:sldMk cId="436310937" sldId="270"/>
            <ac:spMk id="2" creationId="{BF4F2D7F-6347-A184-E2A3-6A56D2E716F0}"/>
          </ac:spMkLst>
        </pc:spChg>
        <pc:spChg chg="add mod">
          <ac:chgData name="Malay Joshi" userId="019eb5bf41101fd6" providerId="LiveId" clId="{22296998-5F92-4256-B221-0187A5E1EFF5}" dt="2023-04-25T04:57:14.061" v="939" actId="1076"/>
          <ac:spMkLst>
            <pc:docMk/>
            <pc:sldMk cId="436310937" sldId="270"/>
            <ac:spMk id="4" creationId="{3F9C4674-AB79-011E-D54A-5806B9E04C72}"/>
          </ac:spMkLst>
        </pc:spChg>
        <pc:spChg chg="mod">
          <ac:chgData name="Malay Joshi" userId="019eb5bf41101fd6" providerId="LiveId" clId="{22296998-5F92-4256-B221-0187A5E1EFF5}" dt="2023-04-25T04:57:07.499" v="928" actId="1076"/>
          <ac:spMkLst>
            <pc:docMk/>
            <pc:sldMk cId="436310937" sldId="270"/>
            <ac:spMk id="7" creationId="{662E77EE-30C1-676E-4E22-903081BCAC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9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7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8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788CA2-85CD-BB41-B067-3E68BB820749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BCB0270-113E-B54D-B9BD-46F73673D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2D7F-6347-A184-E2A3-6A56D2E7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" y="2072640"/>
            <a:ext cx="9144000" cy="2387600"/>
          </a:xfrm>
        </p:spPr>
        <p:txBody>
          <a:bodyPr>
            <a:normAutofit/>
          </a:bodyPr>
          <a:lstStyle/>
          <a:p>
            <a:pPr algn="ctr"/>
            <a:br>
              <a:rPr lang="en-US" sz="4800" dirty="0"/>
            </a:br>
            <a:r>
              <a:rPr lang="en-US" sz="4800" dirty="0"/>
              <a:t>Algorithmic Trading System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37241-A439-3A72-D915-2C153E7F31EA}"/>
              </a:ext>
            </a:extLst>
          </p:cNvPr>
          <p:cNvSpPr txBox="1"/>
          <p:nvPr/>
        </p:nvSpPr>
        <p:spPr>
          <a:xfrm>
            <a:off x="9215120" y="493006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Syracuse University </a:t>
            </a:r>
          </a:p>
          <a:p>
            <a:r>
              <a:rPr lang="en-US" dirty="0"/>
              <a:t>CSE687</a:t>
            </a:r>
            <a:br>
              <a:rPr lang="en-US" dirty="0"/>
            </a:br>
            <a:r>
              <a:rPr lang="en-US" dirty="0"/>
              <a:t>March 24, 2023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E77EE-30C1-676E-4E22-903081BCAC59}"/>
              </a:ext>
            </a:extLst>
          </p:cNvPr>
          <p:cNvSpPr txBox="1"/>
          <p:nvPr/>
        </p:nvSpPr>
        <p:spPr>
          <a:xfrm>
            <a:off x="3566160" y="4090908"/>
            <a:ext cx="76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Team Black Bird</a:t>
            </a:r>
          </a:p>
        </p:txBody>
      </p:sp>
    </p:spTree>
    <p:extLst>
      <p:ext uri="{BB962C8B-B14F-4D97-AF65-F5344CB8AC3E}">
        <p14:creationId xmlns:p14="http://schemas.microsoft.com/office/powerpoint/2010/main" val="26198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136E-102B-68D4-AD5C-AC3705DE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3C917-EA15-CA33-4FB1-33FC26C89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818" y="204280"/>
            <a:ext cx="7960096" cy="44704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AF07A1-9273-64E2-D6CF-01604E463D10}"/>
              </a:ext>
            </a:extLst>
          </p:cNvPr>
          <p:cNvSpPr txBox="1"/>
          <p:nvPr/>
        </p:nvSpPr>
        <p:spPr>
          <a:xfrm>
            <a:off x="4562669" y="5421086"/>
            <a:ext cx="639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@Getter and @Setter are annotations which dynamically generates getters and setters at build time.</a:t>
            </a:r>
          </a:p>
        </p:txBody>
      </p:sp>
    </p:spTree>
    <p:extLst>
      <p:ext uri="{BB962C8B-B14F-4D97-AF65-F5344CB8AC3E}">
        <p14:creationId xmlns:p14="http://schemas.microsoft.com/office/powerpoint/2010/main" val="417768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663C-D33A-555A-B131-61C0F369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8F2A49-9D83-8144-224E-1049DC6B6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136" y="729574"/>
            <a:ext cx="8415332" cy="4995446"/>
          </a:xfrm>
        </p:spPr>
      </p:pic>
    </p:spTree>
    <p:extLst>
      <p:ext uri="{BB962C8B-B14F-4D97-AF65-F5344CB8AC3E}">
        <p14:creationId xmlns:p14="http://schemas.microsoft.com/office/powerpoint/2010/main" val="202558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98F1-A6F4-C0E8-EBED-078E93EC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DC70B-8830-17A1-0AE3-DBEA2561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818" y="354432"/>
            <a:ext cx="7079593" cy="1859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436D0-3365-2E81-5893-C7440CB7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20" y="2767417"/>
            <a:ext cx="7763659" cy="807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392A6-CBF1-0E7B-0ADC-3DAC73435945}"/>
              </a:ext>
            </a:extLst>
          </p:cNvPr>
          <p:cNvSpPr txBox="1"/>
          <p:nvPr/>
        </p:nvSpPr>
        <p:spPr>
          <a:xfrm>
            <a:off x="4083818" y="2305979"/>
            <a:ext cx="678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abstract class contains an abstract function </a:t>
            </a:r>
            <a:r>
              <a:rPr lang="en-US" sz="1200" dirty="0" err="1"/>
              <a:t>doFilterInternal</a:t>
            </a:r>
            <a:r>
              <a:rPr lang="en-US" sz="1200" dirty="0"/>
              <a:t> which is overridden in the concrete class </a:t>
            </a:r>
            <a:r>
              <a:rPr lang="en-US" sz="1200" dirty="0" err="1"/>
              <a:t>JwtRequestFilter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FF374-85E3-22CD-A5EF-DDBB6AF63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20" y="3857054"/>
            <a:ext cx="7500025" cy="28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D477-F259-5BCC-7E31-B8A6A86A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Jira Stories</a:t>
            </a:r>
          </a:p>
        </p:txBody>
      </p:sp>
      <p:pic>
        <p:nvPicPr>
          <p:cNvPr id="5" name="Content Placeholder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CB75DB82-F6C4-1E04-66E4-BB0606E04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827" y="3424428"/>
            <a:ext cx="7772399" cy="3106454"/>
          </a:xfrm>
        </p:spPr>
      </p:pic>
      <p:pic>
        <p:nvPicPr>
          <p:cNvPr id="7" name="Picture 6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BEABAF3F-87F6-399B-EE58-6D55690C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27" y="317974"/>
            <a:ext cx="7772400" cy="310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2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637241-A439-3A72-D915-2C153E7F31EA}"/>
              </a:ext>
            </a:extLst>
          </p:cNvPr>
          <p:cNvSpPr txBox="1"/>
          <p:nvPr/>
        </p:nvSpPr>
        <p:spPr>
          <a:xfrm>
            <a:off x="9215120" y="493006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Syracuse University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CSE687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March 24, 2023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E77EE-30C1-676E-4E22-903081BCAC59}"/>
              </a:ext>
            </a:extLst>
          </p:cNvPr>
          <p:cNvSpPr txBox="1"/>
          <p:nvPr/>
        </p:nvSpPr>
        <p:spPr>
          <a:xfrm>
            <a:off x="9215120" y="4668450"/>
            <a:ext cx="76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Team Black Bird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9C4674-AB79-011E-D54A-5806B9E0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948" y="1003623"/>
            <a:ext cx="7315200" cy="325526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3631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E7CE-754B-99EF-9855-7EBCE3C8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3958-E4B1-C6B2-FC88-D90B567E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Microservice 1:</a:t>
            </a:r>
          </a:p>
          <a:p>
            <a:r>
              <a:rPr lang="en-US" dirty="0"/>
              <a:t>Sign in/Register API</a:t>
            </a:r>
          </a:p>
          <a:p>
            <a:r>
              <a:rPr lang="en-US" dirty="0"/>
              <a:t>List Strategies API</a:t>
            </a:r>
          </a:p>
          <a:p>
            <a:r>
              <a:rPr lang="en-US" dirty="0"/>
              <a:t>Stock Symbol API</a:t>
            </a:r>
          </a:p>
          <a:p>
            <a:r>
              <a:rPr lang="en-US" dirty="0"/>
              <a:t>Save Strategy Metadata API</a:t>
            </a:r>
          </a:p>
          <a:p>
            <a:r>
              <a:rPr lang="en-US" dirty="0"/>
              <a:t>Save Moving Averages Strategy API</a:t>
            </a:r>
          </a:p>
          <a:p>
            <a:r>
              <a:rPr lang="en-US" b="1" dirty="0"/>
              <a:t>Microservice 2:</a:t>
            </a:r>
          </a:p>
          <a:p>
            <a:r>
              <a:rPr lang="en-US" dirty="0"/>
              <a:t>Back testing Strategy API</a:t>
            </a:r>
          </a:p>
          <a:p>
            <a:r>
              <a:rPr lang="en-US" dirty="0"/>
              <a:t>Create User Order by Strategy </a:t>
            </a:r>
          </a:p>
          <a:p>
            <a:r>
              <a:rPr lang="en-US" dirty="0"/>
              <a:t>Fetch User Orders created by Strategy API</a:t>
            </a:r>
          </a:p>
        </p:txBody>
      </p:sp>
    </p:spTree>
    <p:extLst>
      <p:ext uri="{BB962C8B-B14F-4D97-AF65-F5344CB8AC3E}">
        <p14:creationId xmlns:p14="http://schemas.microsoft.com/office/powerpoint/2010/main" val="250099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A7EE-6774-C957-2A19-F64D8710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0301-794E-4661-A91B-0B1798AC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Discover Strategies page</a:t>
            </a:r>
          </a:p>
          <a:p>
            <a:r>
              <a:rPr lang="en-US" dirty="0"/>
              <a:t>Save Strategy Metadata page</a:t>
            </a:r>
          </a:p>
          <a:p>
            <a:r>
              <a:rPr lang="en-US" dirty="0"/>
              <a:t>Save Moving Averages strategy data</a:t>
            </a:r>
          </a:p>
          <a:p>
            <a:r>
              <a:rPr lang="en-US" dirty="0"/>
              <a:t>View Orders executed by back tested strategy</a:t>
            </a:r>
          </a:p>
        </p:txBody>
      </p:sp>
    </p:spTree>
    <p:extLst>
      <p:ext uri="{BB962C8B-B14F-4D97-AF65-F5344CB8AC3E}">
        <p14:creationId xmlns:p14="http://schemas.microsoft.com/office/powerpoint/2010/main" val="40257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85DA-28B6-21F0-A343-3BA53E76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Diagram</a:t>
            </a:r>
          </a:p>
        </p:txBody>
      </p:sp>
      <p:pic>
        <p:nvPicPr>
          <p:cNvPr id="7" name="Content Placeholder 6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BFC1F1C9-A8AC-11B3-7D23-85DA3FFA6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392" y="863600"/>
            <a:ext cx="6243892" cy="5121275"/>
          </a:xfrm>
        </p:spPr>
      </p:pic>
    </p:spTree>
    <p:extLst>
      <p:ext uri="{BB962C8B-B14F-4D97-AF65-F5344CB8AC3E}">
        <p14:creationId xmlns:p14="http://schemas.microsoft.com/office/powerpoint/2010/main" val="273241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97E8-E246-AE01-BDBB-2830D312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1C4F380-C362-A351-AAE4-BC24F6D48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878" y="271306"/>
            <a:ext cx="5648960" cy="6947419"/>
          </a:xfrm>
          <a:solidFill>
            <a:schemeClr val="accent2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631E80-D96E-6284-C7C0-BA70FE2E95E9}"/>
              </a:ext>
            </a:extLst>
          </p:cNvPr>
          <p:cNvSpPr/>
          <p:nvPr/>
        </p:nvSpPr>
        <p:spPr>
          <a:xfrm>
            <a:off x="8757920" y="416560"/>
            <a:ext cx="609600" cy="2844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Credentials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CE7EB-8C7B-A55B-1BBD-184BCC001F7C}"/>
              </a:ext>
            </a:extLst>
          </p:cNvPr>
          <p:cNvSpPr txBox="1"/>
          <p:nvPr/>
        </p:nvSpPr>
        <p:spPr>
          <a:xfrm>
            <a:off x="1229912" y="4064000"/>
            <a:ext cx="92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25266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46C9429-CD54-46CA-4BB2-2116FA42E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619" y="670560"/>
            <a:ext cx="5542669" cy="495458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3726A3-F818-8628-72A6-91B447A5436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Sequence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5E798-5559-C1F4-5EFC-4978F714A4F0}"/>
              </a:ext>
            </a:extLst>
          </p:cNvPr>
          <p:cNvSpPr txBox="1"/>
          <p:nvPr/>
        </p:nvSpPr>
        <p:spPr>
          <a:xfrm>
            <a:off x="711752" y="4074160"/>
            <a:ext cx="23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Subscribing Strategies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A3392-41A0-9218-3285-D7DC139C5B74}"/>
              </a:ext>
            </a:extLst>
          </p:cNvPr>
          <p:cNvSpPr/>
          <p:nvPr/>
        </p:nvSpPr>
        <p:spPr>
          <a:xfrm>
            <a:off x="8713592" y="1123836"/>
            <a:ext cx="857128" cy="3392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DF262-8052-6F3B-D5CB-54EC84918BD5}"/>
              </a:ext>
            </a:extLst>
          </p:cNvPr>
          <p:cNvSpPr/>
          <p:nvPr/>
        </p:nvSpPr>
        <p:spPr>
          <a:xfrm>
            <a:off x="6579992" y="1164475"/>
            <a:ext cx="857128" cy="3392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Strategy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98A4FC-EDE5-ABF0-5FA1-EAD7813F0B7F}"/>
              </a:ext>
            </a:extLst>
          </p:cNvPr>
          <p:cNvSpPr/>
          <p:nvPr/>
        </p:nvSpPr>
        <p:spPr>
          <a:xfrm>
            <a:off x="6579992" y="1123837"/>
            <a:ext cx="857128" cy="4204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 page</a:t>
            </a:r>
          </a:p>
        </p:txBody>
      </p:sp>
    </p:spTree>
    <p:extLst>
      <p:ext uri="{BB962C8B-B14F-4D97-AF65-F5344CB8AC3E}">
        <p14:creationId xmlns:p14="http://schemas.microsoft.com/office/powerpoint/2010/main" val="53667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F467C5-0CC0-428A-9764-993ADF0E07E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D3009-00D5-1D56-130C-B11076801624}"/>
              </a:ext>
            </a:extLst>
          </p:cNvPr>
          <p:cNvSpPr txBox="1"/>
          <p:nvPr/>
        </p:nvSpPr>
        <p:spPr>
          <a:xfrm>
            <a:off x="111891" y="4033632"/>
            <a:ext cx="322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Backtesting</a:t>
            </a:r>
            <a:r>
              <a:rPr lang="en-US" dirty="0"/>
              <a:t> of a saved Strategy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405CC56-3945-4156-2031-42A173D4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15" y="740432"/>
            <a:ext cx="5263693" cy="51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9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78CD-C3D9-AFF5-B3ED-F690518A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509736" cy="4601183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5A5D9-D4F9-D4F9-AC18-3D75A1735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807" y="880353"/>
            <a:ext cx="8840678" cy="5097293"/>
          </a:xfrm>
        </p:spPr>
      </p:pic>
    </p:spTree>
    <p:extLst>
      <p:ext uri="{BB962C8B-B14F-4D97-AF65-F5344CB8AC3E}">
        <p14:creationId xmlns:p14="http://schemas.microsoft.com/office/powerpoint/2010/main" val="24681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416E-AF24-D408-5C44-77CCFC23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6A227-30DE-D7CA-0095-6AFC09872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179" y="700391"/>
            <a:ext cx="8297555" cy="5457217"/>
          </a:xfrm>
        </p:spPr>
      </p:pic>
    </p:spTree>
    <p:extLst>
      <p:ext uri="{BB962C8B-B14F-4D97-AF65-F5344CB8AC3E}">
        <p14:creationId xmlns:p14="http://schemas.microsoft.com/office/powerpoint/2010/main" val="33692811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{2452279A-DDF2-334D-8DAE-028CC8DB87E5}tf10001124</Template>
  <TotalTime>514</TotalTime>
  <Words>164</Words>
  <Application>Microsoft Macintosh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 Algorithmic Trading System </vt:lpstr>
      <vt:lpstr>Updates</vt:lpstr>
      <vt:lpstr>Updates</vt:lpstr>
      <vt:lpstr>Class Diagram</vt:lpstr>
      <vt:lpstr>Sequence Diagram</vt:lpstr>
      <vt:lpstr>PowerPoint Presentation</vt:lpstr>
      <vt:lpstr>PowerPoint Presentation</vt:lpstr>
      <vt:lpstr>Abstraction</vt:lpstr>
      <vt:lpstr>Abstraction Continued</vt:lpstr>
      <vt:lpstr>Encapsulation</vt:lpstr>
      <vt:lpstr>Inheritance</vt:lpstr>
      <vt:lpstr>Polymorphism</vt:lpstr>
      <vt:lpstr>Jira Stories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Algorithmic Trading System </dc:title>
  <dc:creator>Roshan Khandelwal</dc:creator>
  <cp:lastModifiedBy>Roshan Khandelwal</cp:lastModifiedBy>
  <cp:revision>2</cp:revision>
  <dcterms:created xsi:type="dcterms:W3CDTF">2023-04-24T14:41:11Z</dcterms:created>
  <dcterms:modified xsi:type="dcterms:W3CDTF">2023-04-25T15:08:34Z</dcterms:modified>
</cp:coreProperties>
</file>