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4"/>
  </p:sldMasterIdLst>
  <p:notesMasterIdLst>
    <p:notesMasterId r:id="rId48"/>
  </p:notesMasterIdLst>
  <p:sldIdLst>
    <p:sldId id="256" r:id="rId25"/>
    <p:sldId id="283" r:id="rId26"/>
    <p:sldId id="268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2" r:id="rId38"/>
    <p:sldId id="296" r:id="rId39"/>
    <p:sldId id="297" r:id="rId40"/>
    <p:sldId id="299" r:id="rId41"/>
    <p:sldId id="298" r:id="rId42"/>
    <p:sldId id="300" r:id="rId43"/>
    <p:sldId id="301" r:id="rId44"/>
    <p:sldId id="302" r:id="rId45"/>
    <p:sldId id="305" r:id="rId46"/>
    <p:sldId id="30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4AD0-1744-4ECA-BA69-F3FADDFBE736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C6ED6-5A9B-4514-ACFC-D1DC67CA6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8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6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5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48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0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0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28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94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9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65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7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0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9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3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4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3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2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7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755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406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4791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385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1057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194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472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0B91EC-490E-4305-8203-B76EE3D4BA3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09AEF1-F786-4EEF-9D21-D42FFCFBC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3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4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customXml" Target="../../customXml/item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image" Target="../media/image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customXml" Target="../../customXml/item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40.xml"/><Relationship Id="rId10" Type="http://schemas.openxmlformats.org/officeDocument/2006/relationships/image" Target="../media/image3.png"/><Relationship Id="rId4" Type="http://schemas.openxmlformats.org/officeDocument/2006/relationships/tags" Target="../tags/tag39.xml"/><Relationship Id="rId9" Type="http://schemas.openxmlformats.org/officeDocument/2006/relationships/image" Target="../media/image2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42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customXml" Target="../../customXml/item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44.xml"/><Relationship Id="rId10" Type="http://schemas.openxmlformats.org/officeDocument/2006/relationships/image" Target="../media/image3.png"/><Relationship Id="rId4" Type="http://schemas.openxmlformats.org/officeDocument/2006/relationships/tags" Target="../tags/tag43.xml"/><Relationship Id="rId9" Type="http://schemas.openxmlformats.org/officeDocument/2006/relationships/image" Target="../media/image2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customXml" Target="../../customXml/item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48.xml"/><Relationship Id="rId10" Type="http://schemas.openxmlformats.org/officeDocument/2006/relationships/image" Target="../media/image3.png"/><Relationship Id="rId4" Type="http://schemas.openxmlformats.org/officeDocument/2006/relationships/tags" Target="../tags/tag47.xml"/><Relationship Id="rId9" Type="http://schemas.openxmlformats.org/officeDocument/2006/relationships/image" Target="../media/image2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52.xml"/><Relationship Id="rId1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tags" Target="../tags/tag51.xml"/><Relationship Id="rId9" Type="http://schemas.openxmlformats.org/officeDocument/2006/relationships/image" Target="../media/image2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54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5.png"/><Relationship Id="rId2" Type="http://schemas.openxmlformats.org/officeDocument/2006/relationships/tags" Target="../tags/tag53.xml"/><Relationship Id="rId1" Type="http://schemas.openxmlformats.org/officeDocument/2006/relationships/customXml" Target="../../customXml/item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56.xml"/><Relationship Id="rId10" Type="http://schemas.openxmlformats.org/officeDocument/2006/relationships/image" Target="../media/image3.png"/><Relationship Id="rId4" Type="http://schemas.openxmlformats.org/officeDocument/2006/relationships/tags" Target="../tags/tag55.xml"/><Relationship Id="rId9" Type="http://schemas.openxmlformats.org/officeDocument/2006/relationships/image" Target="../media/image2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5.png"/><Relationship Id="rId2" Type="http://schemas.openxmlformats.org/officeDocument/2006/relationships/tags" Target="../tags/tag57.xml"/><Relationship Id="rId1" Type="http://schemas.openxmlformats.org/officeDocument/2006/relationships/customXml" Target="../../customXml/item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60.xml"/><Relationship Id="rId15" Type="http://schemas.openxmlformats.org/officeDocument/2006/relationships/image" Target="../media/image25.png"/><Relationship Id="rId10" Type="http://schemas.openxmlformats.org/officeDocument/2006/relationships/image" Target="../media/image3.png"/><Relationship Id="rId4" Type="http://schemas.openxmlformats.org/officeDocument/2006/relationships/tags" Target="../tags/tag59.xml"/><Relationship Id="rId9" Type="http://schemas.openxmlformats.org/officeDocument/2006/relationships/image" Target="../media/image2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62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5.png"/><Relationship Id="rId2" Type="http://schemas.openxmlformats.org/officeDocument/2006/relationships/tags" Target="../tags/tag61.xml"/><Relationship Id="rId1" Type="http://schemas.openxmlformats.org/officeDocument/2006/relationships/customXml" Target="../../customXml/item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64.xml"/><Relationship Id="rId10" Type="http://schemas.openxmlformats.org/officeDocument/2006/relationships/image" Target="../media/image3.png"/><Relationship Id="rId4" Type="http://schemas.openxmlformats.org/officeDocument/2006/relationships/tags" Target="../tags/tag63.xml"/><Relationship Id="rId9" Type="http://schemas.openxmlformats.org/officeDocument/2006/relationships/image" Target="../media/image2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5.png"/><Relationship Id="rId2" Type="http://schemas.openxmlformats.org/officeDocument/2006/relationships/tags" Target="../tags/tag65.xml"/><Relationship Id="rId1" Type="http://schemas.openxmlformats.org/officeDocument/2006/relationships/customXml" Target="../../customXml/item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68.xml"/><Relationship Id="rId10" Type="http://schemas.openxmlformats.org/officeDocument/2006/relationships/image" Target="../media/image3.png"/><Relationship Id="rId4" Type="http://schemas.openxmlformats.org/officeDocument/2006/relationships/tags" Target="../tags/tag67.xml"/><Relationship Id="rId9" Type="http://schemas.openxmlformats.org/officeDocument/2006/relationships/image" Target="../media/image2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70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customXml" Target="../../customXml/item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72.xml"/><Relationship Id="rId15" Type="http://schemas.openxmlformats.org/officeDocument/2006/relationships/image" Target="../media/image29.png"/><Relationship Id="rId10" Type="http://schemas.openxmlformats.org/officeDocument/2006/relationships/image" Target="../media/image3.png"/><Relationship Id="rId4" Type="http://schemas.openxmlformats.org/officeDocument/2006/relationships/tags" Target="../tags/tag71.xml"/><Relationship Id="rId9" Type="http://schemas.openxmlformats.org/officeDocument/2006/relationships/image" Target="../media/image2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2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customXml" Target="../../customXml/item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4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74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5.png"/><Relationship Id="rId2" Type="http://schemas.openxmlformats.org/officeDocument/2006/relationships/tags" Target="../tags/tag73.xml"/><Relationship Id="rId1" Type="http://schemas.openxmlformats.org/officeDocument/2006/relationships/customXml" Target="../../customXml/item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76.xml"/><Relationship Id="rId10" Type="http://schemas.openxmlformats.org/officeDocument/2006/relationships/image" Target="../media/image3.png"/><Relationship Id="rId4" Type="http://schemas.openxmlformats.org/officeDocument/2006/relationships/tags" Target="../tags/tag75.xml"/><Relationship Id="rId9" Type="http://schemas.openxmlformats.org/officeDocument/2006/relationships/image" Target="../media/image2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5.png"/><Relationship Id="rId2" Type="http://schemas.openxmlformats.org/officeDocument/2006/relationships/tags" Target="../tags/tag77.xml"/><Relationship Id="rId1" Type="http://schemas.openxmlformats.org/officeDocument/2006/relationships/customXml" Target="../../customXml/item2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80.xml"/><Relationship Id="rId10" Type="http://schemas.openxmlformats.org/officeDocument/2006/relationships/image" Target="../media/image3.png"/><Relationship Id="rId4" Type="http://schemas.openxmlformats.org/officeDocument/2006/relationships/tags" Target="../tags/tag79.xml"/><Relationship Id="rId9" Type="http://schemas.openxmlformats.org/officeDocument/2006/relationships/image" Target="../media/image2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82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5.png"/><Relationship Id="rId2" Type="http://schemas.openxmlformats.org/officeDocument/2006/relationships/tags" Target="../tags/tag81.xml"/><Relationship Id="rId1" Type="http://schemas.openxmlformats.org/officeDocument/2006/relationships/customXml" Target="../../customXml/item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84.xml"/><Relationship Id="rId10" Type="http://schemas.openxmlformats.org/officeDocument/2006/relationships/image" Target="../media/image3.png"/><Relationship Id="rId4" Type="http://schemas.openxmlformats.org/officeDocument/2006/relationships/tags" Target="../tags/tag83.xml"/><Relationship Id="rId9" Type="http://schemas.openxmlformats.org/officeDocument/2006/relationships/image" Target="../media/image2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86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5.png"/><Relationship Id="rId2" Type="http://schemas.openxmlformats.org/officeDocument/2006/relationships/tags" Target="../tags/tag85.xml"/><Relationship Id="rId1" Type="http://schemas.openxmlformats.org/officeDocument/2006/relationships/customXml" Target="../../customXml/item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88.xml"/><Relationship Id="rId10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image" Target="../media/image2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customXml" Target="../../customXml/item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8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customXml" Target="../../customXml/item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12.xml"/><Relationship Id="rId1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tags" Target="../tags/tag11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customXml" Target="../../customXml/item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16.xml"/><Relationship Id="rId10" Type="http://schemas.openxmlformats.org/officeDocument/2006/relationships/image" Target="../media/image3.png"/><Relationship Id="rId4" Type="http://schemas.openxmlformats.org/officeDocument/2006/relationships/tags" Target="../tags/tag15.xml"/><Relationship Id="rId9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20.xml"/><Relationship Id="rId10" Type="http://schemas.openxmlformats.org/officeDocument/2006/relationships/image" Target="../media/image3.png"/><Relationship Id="rId4" Type="http://schemas.openxmlformats.org/officeDocument/2006/relationships/tags" Target="../tags/tag19.xml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customXml" Target="../../customXml/item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24.xml"/><Relationship Id="rId10" Type="http://schemas.openxmlformats.org/officeDocument/2006/relationships/image" Target="../media/image3.png"/><Relationship Id="rId4" Type="http://schemas.openxmlformats.org/officeDocument/2006/relationships/tags" Target="../tags/tag23.xml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customXml" Target="../../customXml/item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28.xml"/><Relationship Id="rId10" Type="http://schemas.openxmlformats.org/officeDocument/2006/relationships/image" Target="../media/image3.png"/><Relationship Id="rId4" Type="http://schemas.openxmlformats.org/officeDocument/2006/relationships/tags" Target="../tags/tag27.xml"/><Relationship Id="rId9" Type="http://schemas.openxmlformats.org/officeDocument/2006/relationships/image" Target="../media/image2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0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customXml" Target="../../customXml/item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32.xml"/><Relationship Id="rId10" Type="http://schemas.openxmlformats.org/officeDocument/2006/relationships/image" Target="../media/image3.png"/><Relationship Id="rId4" Type="http://schemas.openxmlformats.org/officeDocument/2006/relationships/tags" Target="../tags/tag31.xml"/><Relationship Id="rId9" Type="http://schemas.openxmlformats.org/officeDocument/2006/relationships/image" Target="../media/image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4032" y="2112579"/>
            <a:ext cx="40675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 smtClean="0">
                <a:latin typeface="나눔바른고딕"/>
                <a:ea typeface="나눔바른고딕"/>
              </a:rPr>
              <a:t>음악 </a:t>
            </a:r>
            <a:r>
              <a:rPr lang="ko-KR" altLang="en-US" sz="2800" dirty="0" err="1" smtClean="0">
                <a:latin typeface="나눔바른고딕"/>
                <a:ea typeface="나눔바른고딕"/>
              </a:rPr>
              <a:t>스트리밍</a:t>
            </a:r>
            <a:r>
              <a:rPr lang="ko-KR" altLang="en-US" sz="2800" dirty="0" smtClean="0">
                <a:latin typeface="나눔바른고딕"/>
                <a:ea typeface="나눔바른고딕"/>
              </a:rPr>
              <a:t> 사이트</a:t>
            </a:r>
            <a:endParaRPr lang="en-US" altLang="ko-KR" sz="2800" dirty="0">
              <a:latin typeface="나눔바른고딕"/>
              <a:ea typeface="나눔바른고딕"/>
            </a:endParaRPr>
          </a:p>
          <a:p>
            <a:pPr algn="ctr">
              <a:defRPr lang="ko-KR" altLang="en-US"/>
            </a:pPr>
            <a:r>
              <a:rPr lang="en-US" altLang="ko-KR" sz="2800" dirty="0" smtClean="0">
                <a:latin typeface="나눔바른고딕"/>
                <a:ea typeface="나눔바른고딕"/>
              </a:rPr>
              <a:t>Admin</a:t>
            </a:r>
            <a:endParaRPr lang="en-US" altLang="ko-KR" sz="2800" dirty="0">
              <a:latin typeface="나눔바른고딕"/>
              <a:ea typeface="나눔바른고딕"/>
            </a:endParaRPr>
          </a:p>
          <a:p>
            <a:pPr algn="ctr">
              <a:defRPr lang="ko-KR" altLang="en-US"/>
            </a:pPr>
            <a:r>
              <a:rPr lang="ko-KR" altLang="en-US" sz="2800" dirty="0">
                <a:latin typeface="나눔바른고딕"/>
                <a:ea typeface="나눔바른고딕"/>
              </a:rPr>
              <a:t>화면 </a:t>
            </a:r>
            <a:r>
              <a:rPr lang="ko-KR" altLang="en-US" sz="2800" dirty="0" smtClean="0">
                <a:latin typeface="나눔바른고딕"/>
                <a:ea typeface="나눔바른고딕"/>
              </a:rPr>
              <a:t>설계서</a:t>
            </a:r>
            <a:endParaRPr lang="en-US" altLang="ko-KR" sz="2800" dirty="0" smtClean="0">
              <a:latin typeface="나눔바른고딕"/>
              <a:ea typeface="나눔바른고딕"/>
            </a:endParaRPr>
          </a:p>
          <a:p>
            <a:pPr algn="ctr">
              <a:defRPr lang="ko-KR" altLang="en-US"/>
            </a:pPr>
            <a:endParaRPr lang="en-US" altLang="ko-KR" sz="2800" dirty="0">
              <a:latin typeface="나눔바른고딕"/>
              <a:ea typeface="나눔바른고딕"/>
            </a:endParaRPr>
          </a:p>
          <a:p>
            <a:pPr algn="ctr">
              <a:defRPr lang="ko-KR" altLang="en-US"/>
            </a:pPr>
            <a:r>
              <a:rPr lang="en-US" altLang="ko-KR" sz="2800" dirty="0" smtClean="0">
                <a:latin typeface="나눔바른고딕"/>
                <a:ea typeface="나눔바른고딕"/>
              </a:rPr>
              <a:t>1505027_</a:t>
            </a:r>
            <a:r>
              <a:rPr lang="ko-KR" altLang="en-US" sz="2800" dirty="0" smtClean="0">
                <a:latin typeface="나눔바른고딕"/>
                <a:ea typeface="나눔바른고딕"/>
              </a:rPr>
              <a:t>이주환</a:t>
            </a:r>
            <a:endParaRPr lang="ko-KR" altLang="en-US" sz="2800" dirty="0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0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19594" y="201994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06787" y="2027503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가수의 </a:t>
            </a:r>
            <a:r>
              <a:rPr lang="ko-KR" altLang="en-US" sz="1200" dirty="0" err="1" smtClean="0"/>
              <a:t>고유값과</a:t>
            </a:r>
            <a:r>
              <a:rPr lang="ko-KR" altLang="en-US" sz="1200" dirty="0" smtClean="0"/>
              <a:t> 이름을 지정 할 수 있습니다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64" name="타원 9"/>
          <p:cNvSpPr>
            <a:spLocks noChangeAspect="1"/>
          </p:cNvSpPr>
          <p:nvPr/>
        </p:nvSpPr>
        <p:spPr>
          <a:xfrm>
            <a:off x="10123527" y="272049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43273" y="2710176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 버튼과 현재 정보를 초기화 하는 버튼 입니다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44" y="684626"/>
            <a:ext cx="9935053" cy="6067333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96774" y="1646858"/>
            <a:ext cx="8432355" cy="4093388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액자 51"/>
          <p:cNvSpPr/>
          <p:nvPr/>
        </p:nvSpPr>
        <p:spPr>
          <a:xfrm>
            <a:off x="1566896" y="2548952"/>
            <a:ext cx="8228513" cy="993317"/>
          </a:xfrm>
          <a:prstGeom prst="frame">
            <a:avLst>
              <a:gd name="adj1" fmla="val 1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액자 52"/>
          <p:cNvSpPr/>
          <p:nvPr/>
        </p:nvSpPr>
        <p:spPr>
          <a:xfrm>
            <a:off x="1566897" y="4870410"/>
            <a:ext cx="1382250" cy="442996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9"/>
          <p:cNvSpPr>
            <a:spLocks noChangeAspect="1"/>
          </p:cNvSpPr>
          <p:nvPr/>
        </p:nvSpPr>
        <p:spPr>
          <a:xfrm>
            <a:off x="5207903" y="1471127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타원 9"/>
          <p:cNvSpPr>
            <a:spLocks noChangeAspect="1"/>
          </p:cNvSpPr>
          <p:nvPr/>
        </p:nvSpPr>
        <p:spPr>
          <a:xfrm>
            <a:off x="1217694" y="2614197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1204347" y="4633857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29852" y="1056301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멤버 등록 페이지 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정보를 입력하여 멤버 등록이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844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멤버 상제 정보 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10206" y="178841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멤버 </a:t>
            </a:r>
            <a:r>
              <a:rPr lang="ko-KR" altLang="en-US" sz="1200" dirty="0"/>
              <a:t>수정 페이지와 </a:t>
            </a:r>
            <a:r>
              <a:rPr lang="ko-KR" altLang="en-US" sz="1200" dirty="0" smtClean="0"/>
              <a:t>목록으로 </a:t>
            </a:r>
            <a:r>
              <a:rPr lang="ko-KR" altLang="en-US" sz="1200" dirty="0"/>
              <a:t>돌아가는 버튼입니다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" y="684626"/>
            <a:ext cx="9884226" cy="6067333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88773" y="1646857"/>
            <a:ext cx="8325414" cy="4688039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액자 51"/>
          <p:cNvSpPr/>
          <p:nvPr/>
        </p:nvSpPr>
        <p:spPr>
          <a:xfrm>
            <a:off x="1491471" y="6334896"/>
            <a:ext cx="1054021" cy="346302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타원 9"/>
          <p:cNvSpPr>
            <a:spLocks noChangeAspect="1"/>
          </p:cNvSpPr>
          <p:nvPr/>
        </p:nvSpPr>
        <p:spPr>
          <a:xfrm>
            <a:off x="1203719" y="6084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8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097935" y="178149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멤버 수정 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89683" y="2474703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삭제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리스트</a:t>
            </a:r>
            <a:endParaRPr lang="en-US" altLang="ko-KR" sz="1200" dirty="0" smtClean="0"/>
          </a:p>
          <a:p>
            <a:r>
              <a:rPr lang="ko-KR" altLang="en-US" sz="1200" dirty="0" smtClean="0"/>
              <a:t>기능을 하는 버튼입니다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81" y="684629"/>
            <a:ext cx="9866374" cy="6067331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88773" y="1646858"/>
            <a:ext cx="8325414" cy="4187826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액자 51"/>
          <p:cNvSpPr/>
          <p:nvPr/>
        </p:nvSpPr>
        <p:spPr>
          <a:xfrm>
            <a:off x="1549135" y="5375629"/>
            <a:ext cx="1194065" cy="346302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5614039" y="141565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액자 58"/>
          <p:cNvSpPr/>
          <p:nvPr/>
        </p:nvSpPr>
        <p:spPr>
          <a:xfrm>
            <a:off x="1549135" y="2529016"/>
            <a:ext cx="8224256" cy="982227"/>
          </a:xfrm>
          <a:prstGeom prst="frame">
            <a:avLst>
              <a:gd name="adj1" fmla="val 2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2368688" y="230850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타원 9"/>
          <p:cNvSpPr>
            <a:spLocks noChangeAspect="1"/>
          </p:cNvSpPr>
          <p:nvPr/>
        </p:nvSpPr>
        <p:spPr>
          <a:xfrm>
            <a:off x="10117805" y="251715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03777" y="1712691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가수의 </a:t>
            </a:r>
            <a:r>
              <a:rPr lang="ko-KR" altLang="en-US" sz="1200" dirty="0" err="1"/>
              <a:t>고유값과</a:t>
            </a:r>
            <a:r>
              <a:rPr lang="ko-KR" altLang="en-US" sz="1200" dirty="0"/>
              <a:t> 이름을 </a:t>
            </a:r>
            <a:r>
              <a:rPr lang="ko-KR" altLang="en-US" sz="1200" dirty="0" smtClean="0"/>
              <a:t>지정 할 수 </a:t>
            </a:r>
            <a:r>
              <a:rPr lang="ko-KR" altLang="en-US" sz="1200" dirty="0" err="1" smtClean="0"/>
              <a:t>있</a:t>
            </a:r>
            <a:r>
              <a:rPr lang="ko-KR" altLang="en-US" sz="1200" dirty="0" smtClean="0"/>
              <a:t> 습니다</a:t>
            </a:r>
            <a:r>
              <a:rPr lang="en-US" altLang="ko-KR" sz="1200" dirty="0"/>
              <a:t>. </a:t>
            </a:r>
          </a:p>
        </p:txBody>
      </p:sp>
      <p:sp>
        <p:nvSpPr>
          <p:cNvPr id="64" name="타원 9"/>
          <p:cNvSpPr>
            <a:spLocks noChangeAspect="1"/>
          </p:cNvSpPr>
          <p:nvPr/>
        </p:nvSpPr>
        <p:spPr>
          <a:xfrm>
            <a:off x="1172757" y="520639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9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</a:t>
            </a:r>
            <a:r>
              <a:rPr lang="en-US" altLang="ko-KR" sz="1200" dirty="0"/>
              <a:t>/ </a:t>
            </a:r>
            <a:r>
              <a:rPr lang="ko-KR" altLang="en-US" sz="1200" dirty="0"/>
              <a:t>수정 이 성공 </a:t>
            </a:r>
            <a:r>
              <a:rPr lang="ko-KR" altLang="en-US" sz="1200" dirty="0" smtClean="0"/>
              <a:t>할 </a:t>
            </a:r>
            <a:r>
              <a:rPr lang="ko-KR" altLang="en-US" sz="1200" dirty="0"/>
              <a:t>경우 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창으로 성공 여부를 알려줍니다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14" y="685690"/>
            <a:ext cx="9883453" cy="6066269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3116469" y="741627"/>
            <a:ext cx="3663272" cy="1398535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9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앨범 페이지입니다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10206" y="1788417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새로운 앨범을 등록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4" name="타원 9"/>
          <p:cNvSpPr>
            <a:spLocks noChangeAspect="1"/>
          </p:cNvSpPr>
          <p:nvPr/>
        </p:nvSpPr>
        <p:spPr>
          <a:xfrm>
            <a:off x="10124014" y="255558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63119" y="2536671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카테고리를 통해 검색을 할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66" name="타원 9"/>
          <p:cNvSpPr>
            <a:spLocks noChangeAspect="1"/>
          </p:cNvSpPr>
          <p:nvPr/>
        </p:nvSpPr>
        <p:spPr>
          <a:xfrm>
            <a:off x="10129541" y="333030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21810" y="3346899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기능이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07" y="701956"/>
            <a:ext cx="9874227" cy="48723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15" y="5554127"/>
            <a:ext cx="9875619" cy="813896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79950" y="1509197"/>
            <a:ext cx="8353528" cy="4044930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액자 52"/>
          <p:cNvSpPr/>
          <p:nvPr/>
        </p:nvSpPr>
        <p:spPr>
          <a:xfrm>
            <a:off x="8816870" y="1541040"/>
            <a:ext cx="1084364" cy="255441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액자 53"/>
          <p:cNvSpPr/>
          <p:nvPr/>
        </p:nvSpPr>
        <p:spPr>
          <a:xfrm>
            <a:off x="1490300" y="5574278"/>
            <a:ext cx="2266153" cy="255441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액자 58"/>
          <p:cNvSpPr/>
          <p:nvPr/>
        </p:nvSpPr>
        <p:spPr>
          <a:xfrm>
            <a:off x="9179683" y="5822265"/>
            <a:ext cx="716353" cy="255441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5660707" y="125930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타원 9"/>
          <p:cNvSpPr>
            <a:spLocks noChangeAspect="1"/>
          </p:cNvSpPr>
          <p:nvPr/>
        </p:nvSpPr>
        <p:spPr>
          <a:xfrm>
            <a:off x="8497502" y="135520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타원 9"/>
          <p:cNvSpPr>
            <a:spLocks noChangeAspect="1"/>
          </p:cNvSpPr>
          <p:nvPr/>
        </p:nvSpPr>
        <p:spPr>
          <a:xfrm>
            <a:off x="1226759" y="557102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타원 9"/>
          <p:cNvSpPr>
            <a:spLocks noChangeAspect="1"/>
          </p:cNvSpPr>
          <p:nvPr/>
        </p:nvSpPr>
        <p:spPr>
          <a:xfrm>
            <a:off x="8853665" y="562246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8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액자 54"/>
          <p:cNvSpPr/>
          <p:nvPr/>
        </p:nvSpPr>
        <p:spPr>
          <a:xfrm>
            <a:off x="3116469" y="741627"/>
            <a:ext cx="3663272" cy="1398535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887" y="684629"/>
            <a:ext cx="9873947" cy="6067331"/>
          </a:xfrm>
          <a:prstGeom prst="rect">
            <a:avLst/>
          </a:prstGeom>
        </p:spPr>
      </p:pic>
      <p:sp>
        <p:nvSpPr>
          <p:cNvPr id="46" name="액자 45"/>
          <p:cNvSpPr/>
          <p:nvPr/>
        </p:nvSpPr>
        <p:spPr>
          <a:xfrm>
            <a:off x="1496774" y="1646858"/>
            <a:ext cx="8432355" cy="4093388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/>
          <p:cNvSpPr/>
          <p:nvPr/>
        </p:nvSpPr>
        <p:spPr>
          <a:xfrm>
            <a:off x="1566896" y="2548952"/>
            <a:ext cx="8212461" cy="993317"/>
          </a:xfrm>
          <a:prstGeom prst="frame">
            <a:avLst>
              <a:gd name="adj1" fmla="val 1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액자 47"/>
          <p:cNvSpPr/>
          <p:nvPr/>
        </p:nvSpPr>
        <p:spPr>
          <a:xfrm>
            <a:off x="1566897" y="4870410"/>
            <a:ext cx="1382250" cy="442996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9"/>
          <p:cNvSpPr>
            <a:spLocks noChangeAspect="1"/>
          </p:cNvSpPr>
          <p:nvPr/>
        </p:nvSpPr>
        <p:spPr>
          <a:xfrm>
            <a:off x="5614039" y="141565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타원 9"/>
          <p:cNvSpPr>
            <a:spLocks noChangeAspect="1"/>
          </p:cNvSpPr>
          <p:nvPr/>
        </p:nvSpPr>
        <p:spPr>
          <a:xfrm>
            <a:off x="2368688" y="230850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197953" y="46907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타원 9"/>
          <p:cNvSpPr>
            <a:spLocks noChangeAspect="1"/>
          </p:cNvSpPr>
          <p:nvPr/>
        </p:nvSpPr>
        <p:spPr>
          <a:xfrm>
            <a:off x="10119594" y="201994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06787" y="2027503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가수의 </a:t>
            </a:r>
            <a:r>
              <a:rPr lang="ko-KR" altLang="en-US" sz="1200" dirty="0" err="1" smtClean="0"/>
              <a:t>고유값과</a:t>
            </a:r>
            <a:r>
              <a:rPr lang="ko-KR" altLang="en-US" sz="1200" dirty="0" smtClean="0"/>
              <a:t> 이름을 지정 할 수 있습니다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10123527" y="272049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43273" y="2710176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 버튼과 현재 정보를 초기화 하는 버튼 입니다</a:t>
            </a:r>
            <a:r>
              <a:rPr lang="en-US" altLang="ko-KR" sz="1200" dirty="0"/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529852" y="1056301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앨범 등록 페이지 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정보를 입력하여 앨범 등록이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256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178378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81" y="684629"/>
            <a:ext cx="9883453" cy="48846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1" y="5549436"/>
            <a:ext cx="9899120" cy="530643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82947" y="1395224"/>
            <a:ext cx="8421972" cy="4198959"/>
          </a:xfrm>
          <a:prstGeom prst="frame">
            <a:avLst>
              <a:gd name="adj1" fmla="val 3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/>
          <p:cNvSpPr/>
          <p:nvPr/>
        </p:nvSpPr>
        <p:spPr>
          <a:xfrm>
            <a:off x="1484358" y="5611638"/>
            <a:ext cx="943328" cy="283987"/>
          </a:xfrm>
          <a:prstGeom prst="frame">
            <a:avLst>
              <a:gd name="adj1" fmla="val 39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89683" y="1105584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앨범 상제 정보 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0206" y="178841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앨범 </a:t>
            </a:r>
            <a:r>
              <a:rPr lang="ko-KR" altLang="en-US" sz="1200" dirty="0"/>
              <a:t>수정 페이지와 </a:t>
            </a:r>
            <a:r>
              <a:rPr lang="ko-KR" altLang="en-US" sz="1200" dirty="0" smtClean="0"/>
              <a:t>목록으로 </a:t>
            </a:r>
            <a:r>
              <a:rPr lang="ko-KR" altLang="en-US" sz="1200" dirty="0"/>
              <a:t>돌아가는 버튼입니다</a:t>
            </a:r>
            <a:r>
              <a:rPr lang="en-US" altLang="ko-KR" sz="1200" dirty="0"/>
              <a:t>.</a:t>
            </a:r>
          </a:p>
        </p:txBody>
      </p:sp>
      <p:sp>
        <p:nvSpPr>
          <p:cNvPr id="58" name="타원 9"/>
          <p:cNvSpPr>
            <a:spLocks noChangeAspect="1"/>
          </p:cNvSpPr>
          <p:nvPr/>
        </p:nvSpPr>
        <p:spPr>
          <a:xfrm>
            <a:off x="5657156" y="112772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타원 9"/>
          <p:cNvSpPr>
            <a:spLocks noChangeAspect="1"/>
          </p:cNvSpPr>
          <p:nvPr/>
        </p:nvSpPr>
        <p:spPr>
          <a:xfrm>
            <a:off x="1199519" y="540089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2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906" y="700713"/>
            <a:ext cx="9859869" cy="6051247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559517" y="2520778"/>
            <a:ext cx="8207756" cy="1021492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/>
          <p:cNvSpPr/>
          <p:nvPr/>
        </p:nvSpPr>
        <p:spPr>
          <a:xfrm>
            <a:off x="1473878" y="1593885"/>
            <a:ext cx="8359599" cy="4941561"/>
          </a:xfrm>
          <a:prstGeom prst="frame">
            <a:avLst>
              <a:gd name="adj1" fmla="val 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/>
          <p:cNvSpPr/>
          <p:nvPr/>
        </p:nvSpPr>
        <p:spPr>
          <a:xfrm>
            <a:off x="1549135" y="5375629"/>
            <a:ext cx="1194065" cy="346302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9"/>
          <p:cNvSpPr>
            <a:spLocks noChangeAspect="1"/>
          </p:cNvSpPr>
          <p:nvPr/>
        </p:nvSpPr>
        <p:spPr>
          <a:xfrm>
            <a:off x="1184551" y="291868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타원 9"/>
          <p:cNvSpPr>
            <a:spLocks noChangeAspect="1"/>
          </p:cNvSpPr>
          <p:nvPr/>
        </p:nvSpPr>
        <p:spPr>
          <a:xfrm>
            <a:off x="1142921" y="54234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타원 9"/>
          <p:cNvSpPr>
            <a:spLocks noChangeAspect="1"/>
          </p:cNvSpPr>
          <p:nvPr/>
        </p:nvSpPr>
        <p:spPr>
          <a:xfrm>
            <a:off x="5289729" y="132762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앨범 수정 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89683" y="2474703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삭제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리스트</a:t>
            </a:r>
            <a:endParaRPr lang="en-US" altLang="ko-KR" sz="1200" dirty="0" smtClean="0"/>
          </a:p>
          <a:p>
            <a:r>
              <a:rPr lang="ko-KR" altLang="en-US" sz="1200" dirty="0" smtClean="0"/>
              <a:t>기능을 하는 버튼입니다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03777" y="1712691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가수의 </a:t>
            </a:r>
            <a:r>
              <a:rPr lang="ko-KR" altLang="en-US" sz="1200" dirty="0" err="1"/>
              <a:t>고유값과</a:t>
            </a:r>
            <a:r>
              <a:rPr lang="ko-KR" altLang="en-US" sz="1200" dirty="0"/>
              <a:t> 이름을 </a:t>
            </a:r>
            <a:r>
              <a:rPr lang="ko-KR" altLang="en-US" sz="1200" dirty="0" smtClean="0"/>
              <a:t>지정 할 수 있습니다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10084271" y="176968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10103937" y="255938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8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  <a:r>
              <a:rPr lang="en-US" altLang="ko-KR" sz="1200" dirty="0"/>
              <a:t>/ </a:t>
            </a:r>
            <a:r>
              <a:rPr lang="ko-KR" altLang="en-US" sz="1200" dirty="0"/>
              <a:t>수정 이 성공 할 경우 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창으로 성공 여부를 알려줍니다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액자 54"/>
          <p:cNvSpPr/>
          <p:nvPr/>
        </p:nvSpPr>
        <p:spPr>
          <a:xfrm>
            <a:off x="3116469" y="741627"/>
            <a:ext cx="3663272" cy="1398535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14" y="684893"/>
            <a:ext cx="9883453" cy="6067331"/>
          </a:xfrm>
          <a:prstGeom prst="rect">
            <a:avLst/>
          </a:prstGeom>
        </p:spPr>
      </p:pic>
      <p:sp>
        <p:nvSpPr>
          <p:cNvPr id="46" name="액자 45"/>
          <p:cNvSpPr/>
          <p:nvPr/>
        </p:nvSpPr>
        <p:spPr>
          <a:xfrm>
            <a:off x="3202594" y="788129"/>
            <a:ext cx="3663272" cy="1398535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타원 9"/>
          <p:cNvSpPr>
            <a:spLocks noChangeAspect="1"/>
          </p:cNvSpPr>
          <p:nvPr/>
        </p:nvSpPr>
        <p:spPr>
          <a:xfrm>
            <a:off x="2889924" y="991192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647935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00" y="678931"/>
            <a:ext cx="9899120" cy="4874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4" y="5545280"/>
            <a:ext cx="9904601" cy="1017066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73879" y="1450078"/>
            <a:ext cx="8350258" cy="4167118"/>
          </a:xfrm>
          <a:prstGeom prst="frame">
            <a:avLst>
              <a:gd name="adj1" fmla="val 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액자 118"/>
          <p:cNvSpPr/>
          <p:nvPr/>
        </p:nvSpPr>
        <p:spPr>
          <a:xfrm>
            <a:off x="8816870" y="1507481"/>
            <a:ext cx="1084364" cy="255441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액자 119"/>
          <p:cNvSpPr/>
          <p:nvPr/>
        </p:nvSpPr>
        <p:spPr>
          <a:xfrm>
            <a:off x="1490300" y="5574278"/>
            <a:ext cx="2266153" cy="255441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액자 120"/>
          <p:cNvSpPr/>
          <p:nvPr/>
        </p:nvSpPr>
        <p:spPr>
          <a:xfrm>
            <a:off x="9161261" y="5944885"/>
            <a:ext cx="716353" cy="255441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타원 9"/>
          <p:cNvSpPr>
            <a:spLocks noChangeAspect="1"/>
          </p:cNvSpPr>
          <p:nvPr/>
        </p:nvSpPr>
        <p:spPr>
          <a:xfrm>
            <a:off x="8609184" y="126670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타원 9"/>
          <p:cNvSpPr>
            <a:spLocks noChangeAspect="1"/>
          </p:cNvSpPr>
          <p:nvPr/>
        </p:nvSpPr>
        <p:spPr>
          <a:xfrm>
            <a:off x="5511484" y="121376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타원 9"/>
          <p:cNvSpPr>
            <a:spLocks noChangeAspect="1"/>
          </p:cNvSpPr>
          <p:nvPr/>
        </p:nvSpPr>
        <p:spPr>
          <a:xfrm>
            <a:off x="1192989" y="539462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5" name="타원 9"/>
          <p:cNvSpPr>
            <a:spLocks noChangeAspect="1"/>
          </p:cNvSpPr>
          <p:nvPr/>
        </p:nvSpPr>
        <p:spPr>
          <a:xfrm>
            <a:off x="8980697" y="5771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489683" y="1124340"/>
            <a:ext cx="150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음악 페이지입니다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510206" y="1788417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새로운 음악을 등록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30" name="타원 9"/>
          <p:cNvSpPr>
            <a:spLocks noChangeAspect="1"/>
          </p:cNvSpPr>
          <p:nvPr/>
        </p:nvSpPr>
        <p:spPr>
          <a:xfrm>
            <a:off x="10124014" y="255558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63119" y="2536671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카테고리를 통해 검색을 할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132" name="타원 9"/>
          <p:cNvSpPr>
            <a:spLocks noChangeAspect="1"/>
          </p:cNvSpPr>
          <p:nvPr/>
        </p:nvSpPr>
        <p:spPr>
          <a:xfrm>
            <a:off x="10129541" y="333030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521810" y="3346899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기능이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13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6923" y="70889"/>
            <a:ext cx="9757058" cy="6219023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618136" y="720642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8962618" y="2099205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첫 로그인 페이지</a:t>
            </a:r>
            <a:endParaRPr lang="en-US" altLang="ko-KR" sz="1200" dirty="0" smtClean="0"/>
          </a:p>
          <a:p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10206" y="1788417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ADMIN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페이지에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접근할려면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어드민</a:t>
            </a:r>
            <a:r>
              <a:rPr lang="ko-KR" altLang="en-US" sz="1200" dirty="0" smtClean="0"/>
              <a:t> 계정으로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해야합니다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988" y="691730"/>
            <a:ext cx="9607578" cy="5489929"/>
          </a:xfrm>
          <a:prstGeom prst="rect">
            <a:avLst/>
          </a:prstGeom>
        </p:spPr>
      </p:pic>
      <p:sp>
        <p:nvSpPr>
          <p:cNvPr id="61" name="타원 9"/>
          <p:cNvSpPr>
            <a:spLocks noChangeAspect="1"/>
          </p:cNvSpPr>
          <p:nvPr/>
        </p:nvSpPr>
        <p:spPr>
          <a:xfrm>
            <a:off x="4680675" y="100803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타원 9"/>
          <p:cNvSpPr>
            <a:spLocks noChangeAspect="1"/>
          </p:cNvSpPr>
          <p:nvPr/>
        </p:nvSpPr>
        <p:spPr>
          <a:xfrm>
            <a:off x="3681469" y="2339111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3262184" y="1780863"/>
            <a:ext cx="3196282" cy="3417213"/>
          </a:xfrm>
          <a:prstGeom prst="frame">
            <a:avLst>
              <a:gd name="adj1" fmla="val 11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음악 등록 페이지 입니다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정보를 입력하여 </a:t>
            </a:r>
            <a:r>
              <a:rPr lang="ko-KR" altLang="en-US" sz="1200" dirty="0" smtClean="0"/>
              <a:t>음악등록이 </a:t>
            </a:r>
            <a:r>
              <a:rPr lang="ko-KR" altLang="en-US" sz="1200" dirty="0"/>
              <a:t>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896" y="684628"/>
            <a:ext cx="9863409" cy="6067332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584088" y="2530239"/>
            <a:ext cx="4083544" cy="978222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/>
          <p:cNvSpPr/>
          <p:nvPr/>
        </p:nvSpPr>
        <p:spPr>
          <a:xfrm>
            <a:off x="5701557" y="2530238"/>
            <a:ext cx="4083544" cy="962606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/>
          <p:cNvSpPr/>
          <p:nvPr/>
        </p:nvSpPr>
        <p:spPr>
          <a:xfrm>
            <a:off x="5701557" y="3508460"/>
            <a:ext cx="4083544" cy="1426005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9"/>
          <p:cNvSpPr>
            <a:spLocks noChangeAspect="1"/>
          </p:cNvSpPr>
          <p:nvPr/>
        </p:nvSpPr>
        <p:spPr>
          <a:xfrm>
            <a:off x="1237705" y="256927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7563679" y="2322807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타원 9"/>
          <p:cNvSpPr>
            <a:spLocks noChangeAspect="1"/>
          </p:cNvSpPr>
          <p:nvPr/>
        </p:nvSpPr>
        <p:spPr>
          <a:xfrm>
            <a:off x="5342258" y="396238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168490" y="496190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액자 57"/>
          <p:cNvSpPr/>
          <p:nvPr/>
        </p:nvSpPr>
        <p:spPr>
          <a:xfrm>
            <a:off x="1584088" y="4934465"/>
            <a:ext cx="1282680" cy="346302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9"/>
          <p:cNvSpPr>
            <a:spLocks noChangeAspect="1"/>
          </p:cNvSpPr>
          <p:nvPr/>
        </p:nvSpPr>
        <p:spPr>
          <a:xfrm>
            <a:off x="10115981" y="113601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10155620" y="20921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10195759" y="381504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타원 9"/>
          <p:cNvSpPr>
            <a:spLocks noChangeAspect="1"/>
          </p:cNvSpPr>
          <p:nvPr/>
        </p:nvSpPr>
        <p:spPr>
          <a:xfrm>
            <a:off x="10169754" y="299121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타원 9"/>
          <p:cNvSpPr>
            <a:spLocks noChangeAspect="1"/>
          </p:cNvSpPr>
          <p:nvPr/>
        </p:nvSpPr>
        <p:spPr>
          <a:xfrm>
            <a:off x="10210726" y="463886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529053" y="2022573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앨범 고유 번호와 앨범 이름을 지정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0518179" y="2936449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가수 고유 번호와 가수 이름을 지정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0542365" y="3787658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/ mp3/ </a:t>
            </a:r>
            <a:r>
              <a:rPr lang="ko-KR" altLang="en-US" sz="1200" dirty="0" smtClean="0"/>
              <a:t>가사 파일을 등록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561419" y="4528165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 버튼과 현재 정보를 초기화 하는 버튼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8" name="액자 67"/>
          <p:cNvSpPr/>
          <p:nvPr/>
        </p:nvSpPr>
        <p:spPr>
          <a:xfrm>
            <a:off x="1473879" y="1608147"/>
            <a:ext cx="8326430" cy="3779399"/>
          </a:xfrm>
          <a:prstGeom prst="frame">
            <a:avLst>
              <a:gd name="adj1" fmla="val 4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9"/>
          <p:cNvSpPr>
            <a:spLocks noChangeAspect="1"/>
          </p:cNvSpPr>
          <p:nvPr/>
        </p:nvSpPr>
        <p:spPr>
          <a:xfrm>
            <a:off x="5308333" y="131566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8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31" y="684626"/>
            <a:ext cx="9874803" cy="6067334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550081" y="2030465"/>
            <a:ext cx="8264105" cy="3793300"/>
          </a:xfrm>
          <a:prstGeom prst="frame">
            <a:avLst>
              <a:gd name="adj1" fmla="val 4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/>
          <p:cNvSpPr/>
          <p:nvPr/>
        </p:nvSpPr>
        <p:spPr>
          <a:xfrm>
            <a:off x="1550081" y="5834680"/>
            <a:ext cx="765240" cy="346302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타원 9"/>
          <p:cNvSpPr>
            <a:spLocks noChangeAspect="1"/>
          </p:cNvSpPr>
          <p:nvPr/>
        </p:nvSpPr>
        <p:spPr>
          <a:xfrm>
            <a:off x="10103937" y="192442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타원 9"/>
          <p:cNvSpPr>
            <a:spLocks noChangeAspect="1"/>
          </p:cNvSpPr>
          <p:nvPr/>
        </p:nvSpPr>
        <p:spPr>
          <a:xfrm>
            <a:off x="5502483" y="15651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타원 9"/>
          <p:cNvSpPr>
            <a:spLocks noChangeAspect="1"/>
          </p:cNvSpPr>
          <p:nvPr/>
        </p:nvSpPr>
        <p:spPr>
          <a:xfrm>
            <a:off x="1151286" y="574378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89683" y="1105584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음악 상제 정보 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0206" y="178841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음악 </a:t>
            </a:r>
            <a:r>
              <a:rPr lang="ko-KR" altLang="en-US" sz="1200" dirty="0"/>
              <a:t>수정 페이지와 </a:t>
            </a:r>
            <a:r>
              <a:rPr lang="ko-KR" altLang="en-US" sz="1200" dirty="0" smtClean="0"/>
              <a:t>목록으로 </a:t>
            </a:r>
            <a:r>
              <a:rPr lang="ko-KR" altLang="en-US" sz="1200" dirty="0"/>
              <a:t>돌아가는 버튼입니다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1114580" y="151666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82" y="684629"/>
            <a:ext cx="9899120" cy="6067331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73879" y="1608147"/>
            <a:ext cx="8326430" cy="3779399"/>
          </a:xfrm>
          <a:prstGeom prst="frame">
            <a:avLst>
              <a:gd name="adj1" fmla="val 4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1584088" y="2530239"/>
            <a:ext cx="4083544" cy="978222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/>
          <p:cNvSpPr/>
          <p:nvPr/>
        </p:nvSpPr>
        <p:spPr>
          <a:xfrm>
            <a:off x="5701557" y="2530238"/>
            <a:ext cx="4083544" cy="962606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/>
          <p:cNvSpPr/>
          <p:nvPr/>
        </p:nvSpPr>
        <p:spPr>
          <a:xfrm>
            <a:off x="5701557" y="3508460"/>
            <a:ext cx="4083544" cy="1426005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액자 47"/>
          <p:cNvSpPr/>
          <p:nvPr/>
        </p:nvSpPr>
        <p:spPr>
          <a:xfrm>
            <a:off x="1494331" y="5405200"/>
            <a:ext cx="1282680" cy="346302"/>
          </a:xfrm>
          <a:prstGeom prst="frame">
            <a:avLst>
              <a:gd name="adj1" fmla="val 5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9"/>
          <p:cNvSpPr>
            <a:spLocks noChangeAspect="1"/>
          </p:cNvSpPr>
          <p:nvPr/>
        </p:nvSpPr>
        <p:spPr>
          <a:xfrm>
            <a:off x="1237705" y="256927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타원 9"/>
          <p:cNvSpPr>
            <a:spLocks noChangeAspect="1"/>
          </p:cNvSpPr>
          <p:nvPr/>
        </p:nvSpPr>
        <p:spPr>
          <a:xfrm>
            <a:off x="7563679" y="2322807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5342258" y="396238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타원 9"/>
          <p:cNvSpPr>
            <a:spLocks noChangeAspect="1"/>
          </p:cNvSpPr>
          <p:nvPr/>
        </p:nvSpPr>
        <p:spPr>
          <a:xfrm>
            <a:off x="1168490" y="496190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타원 9"/>
          <p:cNvSpPr>
            <a:spLocks noChangeAspect="1"/>
          </p:cNvSpPr>
          <p:nvPr/>
        </p:nvSpPr>
        <p:spPr>
          <a:xfrm>
            <a:off x="5308333" y="131566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음악 수정 페이지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10115981" y="113601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타원 9"/>
          <p:cNvSpPr>
            <a:spLocks noChangeAspect="1"/>
          </p:cNvSpPr>
          <p:nvPr/>
        </p:nvSpPr>
        <p:spPr>
          <a:xfrm>
            <a:off x="10155620" y="20921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타원 9"/>
          <p:cNvSpPr>
            <a:spLocks noChangeAspect="1"/>
          </p:cNvSpPr>
          <p:nvPr/>
        </p:nvSpPr>
        <p:spPr>
          <a:xfrm>
            <a:off x="10195759" y="381504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타원 9"/>
          <p:cNvSpPr>
            <a:spLocks noChangeAspect="1"/>
          </p:cNvSpPr>
          <p:nvPr/>
        </p:nvSpPr>
        <p:spPr>
          <a:xfrm>
            <a:off x="10169754" y="299121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타원 9"/>
          <p:cNvSpPr>
            <a:spLocks noChangeAspect="1"/>
          </p:cNvSpPr>
          <p:nvPr/>
        </p:nvSpPr>
        <p:spPr>
          <a:xfrm>
            <a:off x="10210726" y="4638868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529053" y="2022573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앨범 고유 번호와 앨범 이름을 지정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518179" y="2936449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가수 고유 번호와 가수 이름을 지정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0542365" y="3787658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/ mp3/ </a:t>
            </a:r>
            <a:r>
              <a:rPr lang="ko-KR" altLang="en-US" sz="1200" dirty="0" smtClean="0"/>
              <a:t>가사 파일을 등록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0518179" y="462988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삭제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리스트</a:t>
            </a:r>
            <a:endParaRPr lang="en-US" altLang="ko-KR" sz="1200" dirty="0" smtClean="0"/>
          </a:p>
          <a:p>
            <a:r>
              <a:rPr lang="ko-KR" altLang="en-US" sz="1200" dirty="0" smtClean="0"/>
              <a:t>기능을 하는 버튼입니다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426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  <a:r>
              <a:rPr lang="en-US" altLang="ko-KR" sz="1200" dirty="0"/>
              <a:t>/ </a:t>
            </a:r>
            <a:r>
              <a:rPr lang="ko-KR" altLang="en-US" sz="1200" dirty="0"/>
              <a:t>수정 이 성공 할 경우 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창으로 성공 여부를 알려줍니다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2803799" y="94469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81" y="684626"/>
            <a:ext cx="9899120" cy="6067333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3275695" y="741627"/>
            <a:ext cx="3504046" cy="1398535"/>
          </a:xfrm>
          <a:prstGeom prst="frame">
            <a:avLst>
              <a:gd name="adj1" fmla="val 13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타원 9"/>
          <p:cNvSpPr>
            <a:spLocks noChangeAspect="1"/>
          </p:cNvSpPr>
          <p:nvPr/>
        </p:nvSpPr>
        <p:spPr>
          <a:xfrm>
            <a:off x="2876900" y="1036261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6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차트 페이지입니다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10206" y="1788417"/>
            <a:ext cx="150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차트 목록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업데이트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넣기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초기화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프론트페이지</a:t>
            </a:r>
            <a:r>
              <a:rPr lang="ko-KR" altLang="en-US" sz="1200" dirty="0" smtClean="0"/>
              <a:t> 이동 메뉴로 구성되어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87" y="679014"/>
            <a:ext cx="9726017" cy="4796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03" y="5420629"/>
            <a:ext cx="9718536" cy="1392004"/>
          </a:xfrm>
          <a:prstGeom prst="rect">
            <a:avLst/>
          </a:prstGeom>
        </p:spPr>
      </p:pic>
      <p:sp>
        <p:nvSpPr>
          <p:cNvPr id="49" name="타원 9"/>
          <p:cNvSpPr>
            <a:spLocks noChangeAspect="1"/>
          </p:cNvSpPr>
          <p:nvPr/>
        </p:nvSpPr>
        <p:spPr>
          <a:xfrm>
            <a:off x="2178444" y="80080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타원 9"/>
          <p:cNvSpPr>
            <a:spLocks noChangeAspect="1"/>
          </p:cNvSpPr>
          <p:nvPr/>
        </p:nvSpPr>
        <p:spPr>
          <a:xfrm>
            <a:off x="3594495" y="98045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2168" y="937802"/>
            <a:ext cx="1392978" cy="1927628"/>
          </a:xfrm>
          <a:prstGeom prst="frame">
            <a:avLst>
              <a:gd name="adj1" fmla="val 10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액자 52"/>
          <p:cNvSpPr/>
          <p:nvPr/>
        </p:nvSpPr>
        <p:spPr>
          <a:xfrm>
            <a:off x="1449900" y="1360200"/>
            <a:ext cx="5156846" cy="452795"/>
          </a:xfrm>
          <a:prstGeom prst="frame">
            <a:avLst>
              <a:gd name="adj1" fmla="val 47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액자 53"/>
          <p:cNvSpPr/>
          <p:nvPr/>
        </p:nvSpPr>
        <p:spPr>
          <a:xfrm>
            <a:off x="7742474" y="6165930"/>
            <a:ext cx="1911842" cy="452795"/>
          </a:xfrm>
          <a:prstGeom prst="frame">
            <a:avLst>
              <a:gd name="adj1" fmla="val 10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액자 54"/>
          <p:cNvSpPr/>
          <p:nvPr/>
        </p:nvSpPr>
        <p:spPr>
          <a:xfrm>
            <a:off x="1453515" y="1913058"/>
            <a:ext cx="8180352" cy="4084072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794723" y="78712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7305640" y="155375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타원 9"/>
          <p:cNvSpPr>
            <a:spLocks noChangeAspect="1"/>
          </p:cNvSpPr>
          <p:nvPr/>
        </p:nvSpPr>
        <p:spPr>
          <a:xfrm>
            <a:off x="7384404" y="6168621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타원 9"/>
          <p:cNvSpPr>
            <a:spLocks noChangeAspect="1"/>
          </p:cNvSpPr>
          <p:nvPr/>
        </p:nvSpPr>
        <p:spPr>
          <a:xfrm>
            <a:off x="10155620" y="286543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94725" y="2846517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</a:t>
            </a:r>
            <a:r>
              <a:rPr lang="ko-KR" altLang="en-US" sz="1200" dirty="0" smtClean="0"/>
              <a:t>개의 카테고리로 각각 다른 장르의 차트들을 확인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6" name="타원 9"/>
          <p:cNvSpPr>
            <a:spLocks noChangeAspect="1"/>
          </p:cNvSpPr>
          <p:nvPr/>
        </p:nvSpPr>
        <p:spPr>
          <a:xfrm>
            <a:off x="10156796" y="383182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49065" y="384841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차트 목록 입니다</a:t>
            </a:r>
            <a:r>
              <a:rPr lang="en-US" altLang="ko-KR" sz="1200" dirty="0" smtClean="0"/>
              <a:t>. 8</a:t>
            </a:r>
            <a:r>
              <a:rPr lang="ko-KR" altLang="en-US" sz="1200" dirty="0" smtClean="0"/>
              <a:t>개의 칼럼으로 되어 있습니다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68" name="타원 9"/>
          <p:cNvSpPr>
            <a:spLocks noChangeAspect="1"/>
          </p:cNvSpPr>
          <p:nvPr/>
        </p:nvSpPr>
        <p:spPr>
          <a:xfrm>
            <a:off x="10184607" y="4906517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556895" y="4829355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기능이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09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가수 페이지입니다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10206" y="1788417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새로운 가수를 등록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4" name="타원 9"/>
          <p:cNvSpPr>
            <a:spLocks noChangeAspect="1"/>
          </p:cNvSpPr>
          <p:nvPr/>
        </p:nvSpPr>
        <p:spPr>
          <a:xfrm>
            <a:off x="10155620" y="286543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94725" y="284651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카테고리를 통해 검색을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6" name="타원 9"/>
          <p:cNvSpPr>
            <a:spLocks noChangeAspect="1"/>
          </p:cNvSpPr>
          <p:nvPr/>
        </p:nvSpPr>
        <p:spPr>
          <a:xfrm>
            <a:off x="10156796" y="383182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49065" y="3848417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기능이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67" y="684629"/>
            <a:ext cx="9709429" cy="4775714"/>
          </a:xfrm>
          <a:prstGeom prst="rect">
            <a:avLst/>
          </a:prstGeom>
        </p:spPr>
      </p:pic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67" y="5471143"/>
            <a:ext cx="9657456" cy="811125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48118" y="1466784"/>
            <a:ext cx="8140609" cy="3976732"/>
          </a:xfrm>
          <a:prstGeom prst="frame">
            <a:avLst>
              <a:gd name="adj1" fmla="val 6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액자 60"/>
          <p:cNvSpPr/>
          <p:nvPr/>
        </p:nvSpPr>
        <p:spPr>
          <a:xfrm>
            <a:off x="8693447" y="1449957"/>
            <a:ext cx="1084364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액자 61"/>
          <p:cNvSpPr/>
          <p:nvPr/>
        </p:nvSpPr>
        <p:spPr>
          <a:xfrm>
            <a:off x="1448118" y="5457611"/>
            <a:ext cx="2291860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액자 69"/>
          <p:cNvSpPr/>
          <p:nvPr/>
        </p:nvSpPr>
        <p:spPr>
          <a:xfrm>
            <a:off x="8947860" y="5743017"/>
            <a:ext cx="755725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422126" y="128687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타원 9"/>
          <p:cNvSpPr>
            <a:spLocks noChangeAspect="1"/>
          </p:cNvSpPr>
          <p:nvPr/>
        </p:nvSpPr>
        <p:spPr>
          <a:xfrm>
            <a:off x="1196847" y="524568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3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024414" cy="6857999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067934" y="220258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가수 등록 페이지입니다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정보를 입력하여 가수 등록이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70753" y="2127614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버튼과 현재 정보를 초기화 하는 버튼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430" y="686813"/>
            <a:ext cx="9795037" cy="6065146"/>
          </a:xfrm>
          <a:prstGeom prst="rect">
            <a:avLst/>
          </a:prstGeom>
        </p:spPr>
      </p:pic>
      <p:sp>
        <p:nvSpPr>
          <p:cNvPr id="50" name="타원 9"/>
          <p:cNvSpPr>
            <a:spLocks noChangeAspect="1"/>
          </p:cNvSpPr>
          <p:nvPr/>
        </p:nvSpPr>
        <p:spPr>
          <a:xfrm>
            <a:off x="1248068" y="431747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액자 54"/>
          <p:cNvSpPr/>
          <p:nvPr/>
        </p:nvSpPr>
        <p:spPr>
          <a:xfrm>
            <a:off x="1437785" y="1516651"/>
            <a:ext cx="8467134" cy="2635511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5181856" y="1337001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액자 52"/>
          <p:cNvSpPr/>
          <p:nvPr/>
        </p:nvSpPr>
        <p:spPr>
          <a:xfrm>
            <a:off x="1492505" y="4458997"/>
            <a:ext cx="1362152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81514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7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23013" y="178086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가수의 상제 정보를 볼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10206" y="178841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가수 수정 페이지와 목록 </a:t>
            </a:r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돌아가는 버튼입니다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0494725" y="2846517"/>
            <a:ext cx="150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53" y="710084"/>
            <a:ext cx="9727855" cy="6041876"/>
          </a:xfrm>
          <a:prstGeom prst="rect">
            <a:avLst/>
          </a:prstGeom>
        </p:spPr>
      </p:pic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액자 54"/>
          <p:cNvSpPr/>
          <p:nvPr/>
        </p:nvSpPr>
        <p:spPr>
          <a:xfrm>
            <a:off x="1448119" y="1969435"/>
            <a:ext cx="8180352" cy="4357223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1226524" y="5572851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196848" y="342900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액자 53"/>
          <p:cNvSpPr/>
          <p:nvPr/>
        </p:nvSpPr>
        <p:spPr>
          <a:xfrm>
            <a:off x="1535177" y="5840675"/>
            <a:ext cx="1362152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5771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41466" y="2029069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21288" y="197788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삭제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목록 기능을 수행하는 버튼 들입니다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04" y="690012"/>
            <a:ext cx="9860749" cy="6061948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10616" y="1555724"/>
            <a:ext cx="8429188" cy="4304414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1159345" y="478675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2986741" y="132823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액자 51"/>
          <p:cNvSpPr/>
          <p:nvPr/>
        </p:nvSpPr>
        <p:spPr>
          <a:xfrm>
            <a:off x="1526939" y="4926275"/>
            <a:ext cx="1362152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54836" y="1120504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페이지 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가수 정보를 수정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126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수정 이 성공 할 경우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창으로 성공 여부를 알려줍니다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77" y="684627"/>
            <a:ext cx="9900223" cy="6067333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3163098" y="790550"/>
            <a:ext cx="3624880" cy="1349612"/>
          </a:xfrm>
          <a:prstGeom prst="frame">
            <a:avLst>
              <a:gd name="adj1" fmla="val 21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9"/>
          <p:cNvSpPr>
            <a:spLocks noChangeAspect="1"/>
          </p:cNvSpPr>
          <p:nvPr/>
        </p:nvSpPr>
        <p:spPr>
          <a:xfrm>
            <a:off x="2788133" y="82125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4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1874" y="7088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5510" y="0"/>
            <a:ext cx="10066902" cy="6858000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782939" y="685158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9127421" y="20637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9"/>
          <p:cNvSpPr>
            <a:spLocks noChangeAspect="1"/>
          </p:cNvSpPr>
          <p:nvPr/>
        </p:nvSpPr>
        <p:spPr>
          <a:xfrm>
            <a:off x="10090888" y="110748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타원 9"/>
          <p:cNvSpPr>
            <a:spLocks noChangeAspect="1"/>
          </p:cNvSpPr>
          <p:nvPr/>
        </p:nvSpPr>
        <p:spPr>
          <a:xfrm>
            <a:off x="10130986" y="1954712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683" y="1124340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그룹인 가수들의 </a:t>
            </a:r>
            <a:endParaRPr lang="en-US" altLang="ko-KR" sz="1200" dirty="0" smtClean="0"/>
          </a:p>
          <a:p>
            <a:r>
              <a:rPr lang="ko-KR" altLang="en-US" sz="1200" dirty="0" smtClean="0"/>
              <a:t>멤버 페이지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179" y="1962266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새로운 멤버들을 등록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4" name="타원 9"/>
          <p:cNvSpPr>
            <a:spLocks noChangeAspect="1"/>
          </p:cNvSpPr>
          <p:nvPr/>
        </p:nvSpPr>
        <p:spPr>
          <a:xfrm>
            <a:off x="10155620" y="2865430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94725" y="2846517"/>
            <a:ext cx="1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카테고리를 통해 검색을 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6" name="타원 9"/>
          <p:cNvSpPr>
            <a:spLocks noChangeAspect="1"/>
          </p:cNvSpPr>
          <p:nvPr/>
        </p:nvSpPr>
        <p:spPr>
          <a:xfrm>
            <a:off x="10156796" y="3831823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49065" y="3848417"/>
            <a:ext cx="15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기능이 가능합니다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9" name="타원 9"/>
          <p:cNvSpPr>
            <a:spLocks noChangeAspect="1"/>
          </p:cNvSpPr>
          <p:nvPr/>
        </p:nvSpPr>
        <p:spPr>
          <a:xfrm>
            <a:off x="1956022" y="70955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타원 9"/>
          <p:cNvSpPr>
            <a:spLocks noChangeAspect="1"/>
          </p:cNvSpPr>
          <p:nvPr/>
        </p:nvSpPr>
        <p:spPr>
          <a:xfrm>
            <a:off x="8575864" y="1231215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타원 9"/>
          <p:cNvSpPr>
            <a:spLocks noChangeAspect="1"/>
          </p:cNvSpPr>
          <p:nvPr/>
        </p:nvSpPr>
        <p:spPr>
          <a:xfrm>
            <a:off x="8685881" y="557552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59" y="694496"/>
            <a:ext cx="9899120" cy="6071988"/>
          </a:xfrm>
          <a:prstGeom prst="rect">
            <a:avLst/>
          </a:prstGeom>
        </p:spPr>
      </p:pic>
      <p:sp>
        <p:nvSpPr>
          <p:cNvPr id="55" name="액자 54"/>
          <p:cNvSpPr/>
          <p:nvPr/>
        </p:nvSpPr>
        <p:spPr>
          <a:xfrm>
            <a:off x="1448119" y="2022500"/>
            <a:ext cx="8456800" cy="3887478"/>
          </a:xfrm>
          <a:prstGeom prst="frame">
            <a:avLst>
              <a:gd name="adj1" fmla="val 3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액자 51"/>
          <p:cNvSpPr/>
          <p:nvPr/>
        </p:nvSpPr>
        <p:spPr>
          <a:xfrm>
            <a:off x="8816870" y="1713941"/>
            <a:ext cx="1084364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9"/>
          <p:cNvSpPr>
            <a:spLocks noChangeAspect="1"/>
          </p:cNvSpPr>
          <p:nvPr/>
        </p:nvSpPr>
        <p:spPr>
          <a:xfrm>
            <a:off x="8506231" y="1528794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타원 9"/>
          <p:cNvSpPr>
            <a:spLocks noChangeAspect="1"/>
          </p:cNvSpPr>
          <p:nvPr/>
        </p:nvSpPr>
        <p:spPr>
          <a:xfrm>
            <a:off x="1254523" y="1772266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액자 58"/>
          <p:cNvSpPr/>
          <p:nvPr/>
        </p:nvSpPr>
        <p:spPr>
          <a:xfrm>
            <a:off x="1451566" y="5911564"/>
            <a:ext cx="2519071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9"/>
          <p:cNvSpPr>
            <a:spLocks noChangeAspect="1"/>
          </p:cNvSpPr>
          <p:nvPr/>
        </p:nvSpPr>
        <p:spPr>
          <a:xfrm>
            <a:off x="1088820" y="5776087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액자 61"/>
          <p:cNvSpPr/>
          <p:nvPr/>
        </p:nvSpPr>
        <p:spPr>
          <a:xfrm>
            <a:off x="9401878" y="6261247"/>
            <a:ext cx="446565" cy="297564"/>
          </a:xfrm>
          <a:prstGeom prst="frame">
            <a:avLst>
              <a:gd name="adj1" fmla="val 57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9"/>
          <p:cNvSpPr>
            <a:spLocks noChangeAspect="1"/>
          </p:cNvSpPr>
          <p:nvPr/>
        </p:nvSpPr>
        <p:spPr>
          <a:xfrm>
            <a:off x="9103170" y="5992232"/>
            <a:ext cx="359299" cy="35929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2000" b="1" i="0" u="none" strike="noStrike" kern="120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1" lang="ko-KR" altLang="en-US" sz="2000" b="1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9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5515F81C-A6CE-4054-8150-8A09C2C62BD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6609708-4153-4F0E-B449-6C812802DEE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6588CFD-B642-4DE0-BE24-B937F9CA33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A901669-B36D-4D1F-9D0D-3E92A87AE77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32098C-7F48-45FC-AF7F-DC677263CE3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BA447AB-9C70-4553-8E49-A462480EC38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534CF7E-0E1E-44BE-87D9-740A4D25A9B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769449E-1BCC-4037-AF7C-58B34C0DEC4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30CE752-0D1E-41EB-8BFF-E57B77F737B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A1C814C-653F-4C34-B13B-6FBB44D871D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A7AA4B2-C6B7-4499-A841-9DAD46BC7F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1FBA221-6C01-4934-A31F-A00680BE026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7F46552-8777-49E9-84CD-C3B1B4453E7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111498A-5471-40CE-832E-544B15BD5C0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DF2C8A8-77B7-4721-9CEE-8725BBDDA87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70E27C3-376C-4BD0-9618-7B84BD3CAC8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B69BE0-C0BD-4576-A11B-C5125DBB7A6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0AAED70-F379-41A0-95FD-5E6E64B9A68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1AD51E-4F5F-495A-8BB0-62D2B003700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C8731F-C339-4024-95A2-DBDB5BCACC5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93E3D5D-76D1-417F-8729-2C873B86504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D06442E-40D5-4157-96DD-2BFA210396E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2C91868-75BF-40F5-8C92-BC5EFE7605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1645</TotalTime>
  <Words>834</Words>
  <Application>Microsoft Office PowerPoint</Application>
  <PresentationFormat>와이드스크린</PresentationFormat>
  <Paragraphs>322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HY그래픽M</vt:lpstr>
      <vt:lpstr>나눔바른고딕</vt:lpstr>
      <vt:lpstr>맑은 고딕</vt:lpstr>
      <vt:lpstr>Arial</vt:lpstr>
      <vt:lpstr>Candara</vt:lpstr>
      <vt:lpstr>Corbel</vt:lpstr>
      <vt:lpstr>Segoe UI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435</cp:revision>
  <dcterms:created xsi:type="dcterms:W3CDTF">2020-06-27T05:40:22Z</dcterms:created>
  <dcterms:modified xsi:type="dcterms:W3CDTF">2020-12-15T11:17:45Z</dcterms:modified>
</cp:coreProperties>
</file>