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Title: Unveiling the Future: Exploring the Marvels of Futuristic Technology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Introduction: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Good morning/afternoon/evening, ladies and gentlemen. Today, I am thrilled to present to you an enthralling journey into the realm of futuristic technology. In this presentation, we will explore the awe-inspiring advancements that are set to shape our world and revolutionize the way we live, work, and play. So, fasten your seatbelts and get ready to be amazed!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1: The Dawn of a New Era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An image depicting a sunrise symbolizing the beginning of a new era in technology.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 captivating quote highlighting the potential of futuristic technology.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2: Artificial Intelligence (AI)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Brief explanation of AI and its impact on various industries.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Real-world examples of AI applications, such as self-driving cars, virtual assistants, and medical diagnoses.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 mesmerizing image illustrating AI-powered robots or smart devices.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3: Virtual Reality (VR)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Definition and significance of VR in transforming entertainment, education, and training.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Showcasing popular VR devices and their applications, such as gaming, virtual tours, and medical simulations.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 visually stunning image capturing a person immersed in a virtual reality experience.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4: Augmented Reality (AR)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Differentiating AR from VR and its potential in enhancing our perception of the world.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Demonstrating AR implementations in fields like architecture, retail, and education.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 captivating image displaying a person using AR glasses to interact with virtual objects in a real environment.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5: Internet of Things (IoT)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Explaining the concept of IoT and its role in creating smart homes, cities, and industries.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Presenting practical examples of IoT in action, such as smart appliances, wearables, and energy management systems.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An eye-catching image showing interconnected devices communicating seamlessly.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6: Robotics and Automation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Discussing the impact of robotics and automation in revolutionizing industries like manufacturing, healthcare, and agriculture.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Showcasing humanoid robots, drones, and automated systems.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An attention-grabbing image depicting a robotic arm working alongside humans in a factory.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7: Quantum Computing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Introducing the concept of quantum computing and its potential to solve complex problems exponentially faster.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Presenting real-world applications, such as drug discovery, weather forecasting, and cryptography.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A visually striking image representing the intricate nature of quantum computing.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</a:t>
            </a:r>
            <a:endParaRPr lang="en-US" sz="1800" dirty="0"/>
          </a:p>
        </p:txBody>
      </p:sp>
      <p:pic>
        <p:nvPicPr>
          <p:cNvPr id="3" name="Image 0" descr="https://dalleprodsec.blob.core.windows.net/private/images/0e5877b0-12cd-4311-a901-0a85d7111457/generated_00.png?se=2025-01-23T05%3A45%3A06Z&amp;sig=7Xj25yyoTaQQOGTesylg8scYwR9vQiHjt3Z1OM2jYoI%3D&amp;ske=2025-01-29T05%3A07%3A27Z&amp;skoid=e52d5ed7-0657-4f62-bc12-7e5dbb260a96&amp;sks=b&amp;skt=2025-01-22T05%3A07%3A27Z&amp;sktid=33e01921-4d64-4f8c-a055-5bdaffd5e33d&amp;skv=2020-10-02&amp;sp=r&amp;spr=https&amp;sr=b&amp;sv=2020-10-02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2025-01-22T05:45:20Z</dcterms:created>
  <dcterms:modified xsi:type="dcterms:W3CDTF">2025-01-22T05:45:20Z</dcterms:modified>
</cp:coreProperties>
</file>