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Title: Unveiling the Future: Exploring the Fascinating World of Futuristic Technology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Introduction: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Ladies and gentlemen, distinguished guests, and fellow technology enthusiasts, welcome to the world of tomorrow! In this captivating presentation, we will embark on a journey through the vast expanse of futuristic technology. Brace yourselves as we explore innovations that were once deemed unimaginable, but are now becoming a reality. Buckle up and get ready to be amazed!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1: The Technological Revolution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Begin with a visually stunning image depicting various futuristic technologies.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Introduce the topic of the technological revolution and its impact on society.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Highlight the rapid progress made in recent years and the possibilities that lie ahead.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2: Artificial Intelligence (AI)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Present an image showcasing AI technology.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Discuss the concept of AI and its potential applications in various fields.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Highlight advancements in machine learning, natural language processing, and robotics.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Provide real-world examples such as self-driving cars, personal assistants, and medical diagnosis.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3: Virtual Reality (VR) and Augmented Reality (AR)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Display an immersive image representing VR and AR.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Explain the difference between VR and AR.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Showcase the transformative power of VR and AR in gaming, education, and healthcare.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Share examples of VR and AR devices like Oculus Rift, Microsoft HoloLens, and Magic Leap.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4: Internet of Things (IoT)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Present an image illustrating the interconnectedness of IoT devices.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Define IoT and its significance in our daily lives.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Explain how smart homes, wearable devices, and smart cities are shaping the future.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Discuss potential challenges and security concerns associated with IoT.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5: Biotechnology and Genetic Engineering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Showcase a captivating image representing biotechnology and genetic engineering.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Introduce the concept of gene editing, CRISPR technology, and personalized medicine.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Discuss the ethical implications and potential benefits of these advancements.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Present examples of gene therapies and genetically modified organisms.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6: Renewable Energy and Sustainable Solutions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Display a visually striking image highlighting renewable energy sources.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Discuss the urgent need for sustainable solutions to combat climate change.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Explore advancements in solar, wind, and hydroelectric power generation.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Highlight breakthroughs in energy storage and the potential for a greener future.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Slide 7: Quantum Computing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Present an image representing quantum computing technology.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Explain the fundamental principles behind quantum computing.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- Discuss the potential of quantum computing</a:t>
            </a:r>
            <a:endParaRPr lang="en-US" sz="1800" dirty="0"/>
          </a:p>
        </p:txBody>
      </p:sp>
      <p:pic>
        <p:nvPicPr>
          <p:cNvPr id="3" name="Image 0" descr="https://dalleprodsec.blob.core.windows.net/private/images/8c1ec904-a74d-40bc-9496-9fe2500202c8/generated_00.png?se=2025-01-23T05%3A48%3A50Z&amp;sig=HDBR88GFTaJFpfBx%2BS96MyKyjTVrLltWj%2FDsYaLH6gM%3D&amp;ske=2025-01-22T14%3A40%3A06Z&amp;skoid=e52d5ed7-0657-4f62-bc12-7e5dbb260a96&amp;sks=b&amp;skt=2025-01-15T14%3A40%3A06Z&amp;sktid=33e01921-4d64-4f8c-a055-5bdaffd5e33d&amp;skv=2020-10-02&amp;sp=r&amp;spr=https&amp;sr=b&amp;sv=2020-10-02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2025-01-22T05:49:03Z</dcterms:created>
  <dcterms:modified xsi:type="dcterms:W3CDTF">2025-01-22T05:49:03Z</dcterms:modified>
</cp:coreProperties>
</file>