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9C2E-7DF8-478E-8B98-2DAEF21C1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651D8-C32D-4871-8082-FDE208123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AE11B-30B9-472B-828C-0BCB1FD8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AD32-DF94-4730-9C1D-A0090CEB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E39E-911F-4A46-B9CC-10E4AF8F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9837-0979-42DB-ABB1-D76713D3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0E2C5-3A44-403C-A8DF-6C0BA70BD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351C-F494-4DE3-916E-63811567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1CE4B-84BB-4340-9791-A96CC72F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201E-F53A-485C-83F8-7ECA3FA3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01E88-3AEE-497B-9EC3-53AC62BA0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CA006-9636-4F30-BDCA-F21326D1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EB9DF-7356-4749-958B-8B9F7CBF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4B02-A3FA-486A-BA02-7382D6A5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ED55-1846-4A18-BC7A-F05ADAD8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FFE8-24AA-4794-B0B0-7A77A68E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DEE6-0378-488E-8327-E2943B75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52CF-E1AB-49A1-876A-2D348724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9F74-E523-434A-A7EC-71174BF6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9095-3DE1-4E23-997E-A2FDA086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BFBF-A753-4B4E-90CA-1D0A5C78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CE34D-E5BC-43C4-A345-B4AAD66B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B295-2D4A-4C31-BAFE-0CDBEDB9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4888-0FE9-45BC-B7C9-7558F8CF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B0CA-9B6C-4399-8D4D-85F1CC48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2D41-BDA1-4B95-A10D-2791F13F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91D3-6DD9-4A6F-A0F9-3E22ADABB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CC9F3-552B-42E2-AF0B-BE4C03CE9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FB00-05F1-4F93-8DA9-BAFD4DF4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21800-5122-44B2-9F3D-4FBB8B16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316EC-EB42-4631-B984-B7DD5866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B22A-1438-4202-A3A3-7391C8D2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B007-4F4E-444C-B95A-A347069A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CD563-2C27-4DE3-A9BA-EB2E3C3F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BD3EF-3131-44CE-9468-CE4A1C9B1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E3A00-700B-4B64-9884-461CBB64F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2A477-93A4-4798-9A32-05EA037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15BDA-7F2D-4FF3-B80D-FCD41966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695AA-92D8-4565-B81F-087D196B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DF78-4B08-4FF6-9590-756741CA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5B945-29C5-43C9-980F-65C735EE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04F51-2EA3-4788-B804-D30C7FE2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D32D4-9511-459D-A04F-081F1F4B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7C723-FE67-4B7D-8461-473E1AF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32EA4-7656-459E-8B25-C8DB2046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D10F1-F428-4717-A59C-A29A3DD2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3F16-6578-4AC9-8FEC-5AB64186C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4CF0-3BE4-4F0C-8D05-30B0EF21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9D9A-ADA7-4480-BE3B-3DC90F27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5A6D5-5405-41CA-8DC8-C1D72A0B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2C8BB-B317-4011-9531-A7100ED80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D13C-1714-4FB5-A351-F90ACAD2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0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7938-5BB7-4160-A0EB-560E1535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CBC37-09C9-45FC-AA30-14D43D77A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CD285-2D39-4BE1-A363-7CB141CC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10E0C-C66A-46FF-8E59-EFDB47BF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BD33A-4F81-4CEF-A76E-91A2A96D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96F6-FCFD-4236-95B4-4587C9CE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2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BF670-1CB7-450C-AEA3-AD6ABCD7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D4DFE-B56B-4AEA-99B7-F4696238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AABF-F509-4C7D-B457-1FC0EA3F1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FFAE-C080-4C1A-9FC4-FC179A29825F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E78F-8D54-4450-A71A-29A503947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1398-849E-42FC-ADF1-20D20078C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0F83-40D0-4343-AF13-8EF6572E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0201-A1E4-4168-8115-3EB45A38C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3345-3C4A-4FFC-933A-2B6852B87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8094" y="3509963"/>
            <a:ext cx="9144000" cy="1655762"/>
          </a:xfrm>
        </p:spPr>
        <p:txBody>
          <a:bodyPr/>
          <a:lstStyle/>
          <a:p>
            <a:r>
              <a:rPr lang="en-US" dirty="0"/>
              <a:t>Pie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B51A4-B4D4-4EC6-A014-29BD436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7"/>
            <a:ext cx="7063721" cy="10164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pie chart: 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'''A pie chart is used for plotting numerical proportions.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use pie() function in python to draw a pie chart'''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8884-8C66-4927-B182-10DBFAFA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step1: importing python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5C5E5-D89E-4D5E-B658-E5046B25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1965142"/>
            <a:ext cx="11327549" cy="37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6008A-79F8-441D-9A95-742FB07B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Step:2( loading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A9BA7-D11F-4057-903A-9F4D0B4D1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23328"/>
            <a:ext cx="11327549" cy="37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9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C7E5C-6943-47A9-9A3D-B612A49C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 3: Analyzing Data set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F7BC4-1154-40C8-8A0F-659C75A4D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19200"/>
            <a:ext cx="7225748" cy="46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4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B72B4-F234-4BEB-9D35-CAEC72D9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Step 4: Creating dataset to create pie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ADF29-E1FC-4315-9BD7-98F773D2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096302"/>
            <a:ext cx="5131088" cy="21678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16D6F-07B4-44CC-8554-306729EC7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895476"/>
            <a:ext cx="5131087" cy="26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A8E2C-F9D2-4C25-ABBA-EB6A1545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67" y="353160"/>
            <a:ext cx="9155953" cy="7038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2: worked days in each quarter with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7013E-2086-461E-8671-DBAE84B63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65403"/>
            <a:ext cx="5131088" cy="262968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5C688-BA82-4257-93F2-D1A74100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632508"/>
            <a:ext cx="5131087" cy="31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668B-A1AB-4F41-8792-6F3AE1FC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Step5: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DFB4-7B0B-45CE-B99D-4B5A2AB8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pie chart result shows according to the displayed data, with colors, percentage and name</a:t>
            </a:r>
          </a:p>
          <a:p>
            <a:r>
              <a:rPr lang="en-US" dirty="0"/>
              <a:t>this gives the quick visualization of the data output.</a:t>
            </a:r>
          </a:p>
          <a:p>
            <a:r>
              <a:rPr lang="en-US" dirty="0"/>
              <a:t>The most and least worked days are respectively in first and fifth quarter.</a:t>
            </a:r>
          </a:p>
          <a:p>
            <a:r>
              <a:rPr lang="en-US" dirty="0"/>
              <a:t>Similarly, The sewing department has almost 79 % of worked days than the finishing department.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3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21E85-C4EC-4069-BA46-3113AE25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122396D0-D995-4EBF-ADCF-35F390B1E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Python visualization </vt:lpstr>
      <vt:lpstr>pie chart:  '''A pie chart is used for plotting numerical proportions. we use pie() function in python to draw a pie chart'''</vt:lpstr>
      <vt:lpstr>Step:2( loading data)</vt:lpstr>
      <vt:lpstr>Step 3: Analyzing Data set </vt:lpstr>
      <vt:lpstr>Step 4: Creating dataset to create pie chart</vt:lpstr>
      <vt:lpstr>Example 2: worked days in each quarter with </vt:lpstr>
      <vt:lpstr>Step5: Inference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visualization </dc:title>
  <dc:creator>Subedi, Shekhar</dc:creator>
  <cp:lastModifiedBy>Subedi, Shekhar</cp:lastModifiedBy>
  <cp:revision>1</cp:revision>
  <dcterms:created xsi:type="dcterms:W3CDTF">2021-12-05T17:06:06Z</dcterms:created>
  <dcterms:modified xsi:type="dcterms:W3CDTF">2021-12-05T17:25:12Z</dcterms:modified>
</cp:coreProperties>
</file>