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43" d="100"/>
          <a:sy n="43" d="100"/>
        </p:scale>
        <p:origin x="53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8A86-7119-4D5C-A2FD-ADC21C7B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3F5F-6181-4C94-989A-C4B2E8CA6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F49D-3D31-46A9-AD96-8D74D07F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D84E-E881-4794-AF6F-E64D868F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EFD7-F546-4F36-95D4-4D86F453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BF7B-8017-4752-B62C-872739DE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3F81-F28D-468B-B999-7DD6507A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85F37-88E4-4978-9CE0-8C005129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4FF6-1FB0-47D8-B912-3E6AEB40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7488-8C00-460E-BBE3-5EAE861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6FE3-5403-49D7-8495-8B7F3D54C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55B1C-9CA1-44F6-A14B-B1D4CE6F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63B9-84A4-4EDB-B2FB-9A4EE4E4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735A-C3C0-482D-B7BD-24C23B20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BEF91-20B6-45BA-8764-5608B88C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A756-FA43-48FC-B46B-426D29E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0FCE-F058-45A8-A767-140CD452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DD74-0B03-4FB6-9392-04FAEAD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845E-07BF-40E2-8F9A-A206D15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DC96-764D-4436-9D10-39399CC3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6492-C202-434C-B443-D26047D3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108D-42B2-4E97-ADA4-EFAC7056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2525-A132-419D-9DFA-5319707A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7F6C-C0E4-4EFC-9AE0-52906889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764F-F47C-40C0-80BD-62188FDA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D088-A90E-40CA-9D2C-16A578A0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E33F-56CC-4A49-A54D-7FCCEAB2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C40C0-DBC4-4AFB-A8EF-A79AE191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759B-CDBE-46FC-9A45-491AF1CB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ED1E-1BD1-4B39-81CF-3F0971EC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3A31-73B7-487F-9C06-5D4C9E0A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02D-E49A-430A-AA55-EDA426B5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D4DD8-6F64-468D-9300-5F60AAAF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9189-F1B9-4B68-A3B7-8565326A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8E4A3-7D1C-4B4D-B789-38447DD29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0079C-8850-4A9C-B657-73268277A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64B8C-85FD-45EA-915C-045E3A6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72FED-01D3-4D75-ACED-F79584EC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0739A-EED1-4285-97C9-1B4F8B0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C286-E7E2-44D3-8CCF-51BA2699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302C4-84AB-4498-8C93-673661D2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73804-73E5-4D7F-903C-AAACBA5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334E-8A20-44FD-A611-EC8C3980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8BA21-3F9A-4701-BC82-16F55DFB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346E7-11EB-4015-A9EA-D4707A40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24B8-6665-4712-971A-6F8DBC04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D9A5-1651-47DC-843D-A050BF7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9FAE-9817-4109-94E0-FE133C06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3A9A-CFAD-4D55-8EBB-3CC74978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7473-CEA4-470D-A152-E70CD44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D6EB9-3999-447F-BB3C-64CB762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07E0-78F0-4559-9145-02267AC2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7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A32-7F5D-41B3-974B-866D24AF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109D4-A1EC-458C-A39E-036719ED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AF610-3DF8-46ED-8850-DB629232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FD642-4674-4256-937E-4CC248F7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51C5-D09C-410E-9D17-D12BA39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72F6-C178-4633-8685-85AE3F16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98C2-20E2-45B4-B260-59879242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6745-BD7E-4BA0-A318-60DB6E18F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C0CF-B9E9-4E1B-903C-2A63EEC9E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F48E-8548-4947-B52E-07787B03710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9AAE-FE0D-4738-8064-9C2865D3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130A-23E4-4B79-8DFA-BDF005E35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17E0-159C-421D-8E40-A0221CA64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92A9-0317-4EA3-9A66-16EBA3D05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D2B3-F0D2-4689-AD30-B7539A64F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(Boxplot)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9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8B16F-C22C-4782-A03B-777C75EE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4: incentive to department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Only sewing department got incentive.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9FB752-A779-472C-AC82-E00A76361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7589" y="2459642"/>
            <a:ext cx="11496821" cy="39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9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78B1D-7255-4DE9-A5C7-5D8E4EB7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5:No of workers in each team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6 and 12 have lesser numers of workers than others.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E1580-932E-4E67-A47D-6A7407C2F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94821"/>
            <a:ext cx="7225748" cy="34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1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509A4-7128-47A0-8F84-FF14AB1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6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Department who are paid more overtime.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got the overtime pay is highest in sewing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7818B-227D-4A47-AF8A-8D78E9DC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23855"/>
            <a:ext cx="7225748" cy="40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58EEA-6F86-4281-BB31-8D6BF18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7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Team which is paid highest overtime.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implies overtime is highest paid to team1,4,7,9.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37A03-23CD-432D-9509-4B756ED1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76111"/>
            <a:ext cx="7225748" cy="33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5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0E52B-E0A8-4E8C-9EF6-587A520F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46A-FC33-4645-BD36-59A03564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Step1</a:t>
            </a:r>
            <a:r>
              <a:rPr lang="en-US" dirty="0"/>
              <a:t>: importing python libraries in jupyter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FA1D3A-2840-4212-84E9-4C30CAD23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3120"/>
            <a:ext cx="10515600" cy="3901439"/>
          </a:xfrm>
        </p:spPr>
      </p:pic>
    </p:spTree>
    <p:extLst>
      <p:ext uri="{BB962C8B-B14F-4D97-AF65-F5344CB8AC3E}">
        <p14:creationId xmlns:p14="http://schemas.microsoft.com/office/powerpoint/2010/main" val="19078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15E9C-0A59-4DDE-8B9A-2D190401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Step: 2:  loading excel data file from my computer into jupyter environment. Showing columns.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063983-FD51-4263-9474-222454CD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436751"/>
            <a:ext cx="5455917" cy="1977770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82063-F7BF-45D5-B04E-1A07354A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4016443"/>
            <a:ext cx="5455917" cy="8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E94AD-B77A-410B-AA41-D5B340D6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 Box-plot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7420-2FA4-4F0F-8681-17D87451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endParaRPr lang="en-US" sz="900"/>
          </a:p>
          <a:p>
            <a:r>
              <a:rPr lang="en-US" sz="900"/>
              <a:t>A box plot is a graphical display of the distribution of data.</a:t>
            </a:r>
          </a:p>
          <a:p>
            <a:r>
              <a:rPr lang="en-US" sz="900"/>
              <a:t>It helps to interpret data based on 5 key numbers.</a:t>
            </a:r>
          </a:p>
          <a:p>
            <a:r>
              <a:rPr lang="en-US" sz="900"/>
              <a:t>They are minimum, first quartile, median, third quartile and maximum with outliers.</a:t>
            </a:r>
          </a:p>
          <a:p>
            <a:r>
              <a:rPr lang="en-US" sz="900"/>
              <a:t>IQR: distance between first and third quartile.</a:t>
            </a:r>
          </a:p>
          <a:p>
            <a:r>
              <a:rPr lang="en-US" sz="900"/>
              <a:t>Whiskers: lines beyond the IQR ( = 1.5* IQR on either side)</a:t>
            </a:r>
          </a:p>
          <a:p>
            <a:r>
              <a:rPr lang="en-US" sz="900"/>
              <a:t>Outliners: numbers beyond the minimum and maximum points.</a:t>
            </a:r>
          </a:p>
          <a:p>
            <a:endParaRPr lang="en-US" sz="900"/>
          </a:p>
          <a:p>
            <a:r>
              <a:rPr lang="en-US" sz="900"/>
              <a:t> what inference can we get from box plot/ Applications</a:t>
            </a:r>
          </a:p>
          <a:p>
            <a:r>
              <a:rPr lang="en-US" sz="900"/>
              <a:t> About the median value of data</a:t>
            </a:r>
          </a:p>
          <a:p>
            <a:r>
              <a:rPr lang="en-US" sz="900"/>
              <a:t> About the distribution of data (either uniform or skewed)/Symmetry of data</a:t>
            </a:r>
          </a:p>
          <a:p>
            <a:r>
              <a:rPr lang="en-US" sz="900"/>
              <a:t> About the degree of dispersion of data </a:t>
            </a:r>
          </a:p>
          <a:p>
            <a:r>
              <a:rPr lang="en-US" sz="900"/>
              <a:t> outliners values</a:t>
            </a:r>
          </a:p>
          <a:p>
            <a:r>
              <a:rPr lang="en-US" sz="900"/>
              <a:t> data skewness</a:t>
            </a:r>
          </a:p>
          <a:p>
            <a:endParaRPr lang="en-US" sz="9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ACD2-E9C0-4D2E-9801-F4C6A8B20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r="577" b="-1"/>
          <a:stretch/>
        </p:blipFill>
        <p:spPr bwMode="auto">
          <a:xfrm rot="21600000">
            <a:off x="6335270" y="2276857"/>
            <a:ext cx="5015484" cy="390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1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5E6DA-E873-4CF7-B4E1-E015D81D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033713"/>
            <a:ext cx="5235257" cy="26765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89E94-3D48-4071-92CA-2C67ED532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2720" y="3033713"/>
            <a:ext cx="4829493" cy="26765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FABEF-0E64-424E-9B10-EC5870FC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 :3 Creating boxplot</a:t>
            </a:r>
          </a:p>
        </p:txBody>
      </p:sp>
    </p:spTree>
    <p:extLst>
      <p:ext uri="{BB962C8B-B14F-4D97-AF65-F5344CB8AC3E}">
        <p14:creationId xmlns:p14="http://schemas.microsoft.com/office/powerpoint/2010/main" val="41734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1303-D269-4DD0-8966-D861081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Step:4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DD01-EFF3-4680-B5BB-151F5289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1:  Comparison of targeted  and actual productivity with department.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got is the actual productivity is more  than the expected one. </a:t>
            </a:r>
          </a:p>
          <a:p>
            <a:endParaRPr lang="en-US" dirty="0"/>
          </a:p>
          <a:p>
            <a:r>
              <a:rPr lang="en-US" dirty="0"/>
              <a:t>that means the data is showing higher efficiency in result.</a:t>
            </a:r>
          </a:p>
          <a:p>
            <a:endParaRPr lang="en-US" dirty="0"/>
          </a:p>
          <a:p>
            <a:r>
              <a:rPr lang="en-US" dirty="0"/>
              <a:t>The finishing department has highest actual productivity</a:t>
            </a:r>
          </a:p>
        </p:txBody>
      </p:sp>
    </p:spTree>
    <p:extLst>
      <p:ext uri="{BB962C8B-B14F-4D97-AF65-F5344CB8AC3E}">
        <p14:creationId xmlns:p14="http://schemas.microsoft.com/office/powerpoint/2010/main" val="136350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3715E9-884B-4C70-87BC-4CBB76C6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Productivity result with department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79F00A-724C-4C66-A541-7ADDAA2F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2590800"/>
            <a:ext cx="5014913" cy="323088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497B0-174F-4167-98A9-90746350A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4" r="45192" b="1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337D1-0E7F-41AA-96A9-E670916A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1589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2: day-wise actual productivity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we see that the productivity is highest on Saturday than other days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3E79A2-7141-409C-ADAD-00C958F2B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67343" y="2354239"/>
            <a:ext cx="805731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8C8BC-3DAE-4336-A328-83C5A2B8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3: most productive teams</a:t>
            </a:r>
            <a:b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can conclude that the team 5,6,7,8 are less productive than other teams.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6636CD-314A-44B1-A90F-0659C8365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725" y="2427542"/>
            <a:ext cx="111822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python</vt:lpstr>
      <vt:lpstr>Step1: importing python libraries in jupyter environment</vt:lpstr>
      <vt:lpstr>Step: 2:  loading excel data file from my computer into jupyter environment. Showing columns.</vt:lpstr>
      <vt:lpstr>Introduction Box-plot</vt:lpstr>
      <vt:lpstr>Step :3 Creating boxplot</vt:lpstr>
      <vt:lpstr>Step:4 Visualization</vt:lpstr>
      <vt:lpstr>Productivity result with department </vt:lpstr>
      <vt:lpstr>2: day-wise actual productivity we see that the productivity is highest on Saturday than other days.</vt:lpstr>
      <vt:lpstr>3: most productive teams we can conclude that the team 5,6,7,8 are less productive than other teams.</vt:lpstr>
      <vt:lpstr>4: incentive to department Only sewing department got incentive.</vt:lpstr>
      <vt:lpstr>5:No of workers in each team Team 6 and 12 have lesser numers of workers than others.</vt:lpstr>
      <vt:lpstr>6: Department who are paid more overtime. We got the overtime pay is highest in sewing department.</vt:lpstr>
      <vt:lpstr>7: Team which is paid highest overtime. This implies overtime is highest paid to team1,4,7,9.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Project_python</dc:title>
  <dc:creator>Subedi, Shekhar</dc:creator>
  <cp:lastModifiedBy>Subedi, Shekhar</cp:lastModifiedBy>
  <cp:revision>4</cp:revision>
  <dcterms:created xsi:type="dcterms:W3CDTF">2021-12-04T20:14:10Z</dcterms:created>
  <dcterms:modified xsi:type="dcterms:W3CDTF">2021-12-04T23:36:50Z</dcterms:modified>
</cp:coreProperties>
</file>