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7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4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2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1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8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4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0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5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8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Domino’s Pizza Sales Analysis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Professional Power BI Dashboard Project</a:t>
            </a:r>
          </a:p>
          <a:p>
            <a:r>
              <a:rPr lang="en-IN" dirty="0"/>
              <a:t>Course: BCA AI &amp; DS</a:t>
            </a:r>
            <a:br>
              <a:rPr lang="en-IN" dirty="0"/>
            </a:br>
            <a:r>
              <a:rPr lang="en-IN" dirty="0"/>
              <a:t>Prepared By </a:t>
            </a:r>
            <a:r>
              <a:rPr lang="en-IN" dirty="0" err="1"/>
              <a:t>Shekhar,Abhinandan,Vedant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Hourly Order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majority of orders occur between 11 AM and 2 PM.</a:t>
            </a:r>
          </a:p>
          <a:p>
            <a:r>
              <a:rPr dirty="0"/>
              <a:t>Peak hour: 12 PM (₹3.4M revenue)</a:t>
            </a:r>
          </a:p>
          <a:p>
            <a:r>
              <a:rPr dirty="0"/>
              <a:t>Lunch hours dominate pizza sales</a:t>
            </a:r>
          </a:p>
          <a:p>
            <a:r>
              <a:rPr dirty="0"/>
              <a:t>Evening hours show a smaller second peak around 6–8 PM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Weekday vs Weekend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Weekday Sales: ₹18M</a:t>
            </a:r>
          </a:p>
          <a:p>
            <a:r>
              <a:rPr dirty="0"/>
              <a:t>Weekend Sales: ₹7M</a:t>
            </a:r>
          </a:p>
          <a:p>
            <a:endParaRPr dirty="0"/>
          </a:p>
          <a:p>
            <a:r>
              <a:rPr dirty="0"/>
              <a:t>Weekdays generate more revenue compared to weekends, possibly due to office lunch orders and weekday offers.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Best-Selling Pizzas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dirty="0"/>
              <a:t> Thai Chicken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Veggie and Vegetable Supreme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Spinach and Feta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Spinach Pesto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Spinach Supreme</a:t>
            </a:r>
          </a:p>
          <a:p>
            <a:endParaRPr dirty="0"/>
          </a:p>
          <a:p>
            <a:r>
              <a:rPr dirty="0"/>
              <a:t>Thai Chicken Pizza leads the sales volume and revenue among all types.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Pizza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Classic: ₹6.6M</a:t>
            </a:r>
          </a:p>
          <a:p>
            <a:r>
              <a:rPr dirty="0"/>
              <a:t>Supreme: ₹6.25M</a:t>
            </a:r>
          </a:p>
          <a:p>
            <a:r>
              <a:rPr dirty="0"/>
              <a:t>Chicken: ₹5.88M</a:t>
            </a:r>
          </a:p>
          <a:p>
            <a:r>
              <a:rPr dirty="0"/>
              <a:t>Veggie: ₹5.81M</a:t>
            </a:r>
          </a:p>
          <a:p>
            <a:endParaRPr dirty="0"/>
          </a:p>
          <a:p>
            <a:r>
              <a:rPr dirty="0"/>
              <a:t>Classic pizzas generated the highest total revenue, followed closely by Supreme and Chicken categories.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Weekdays outperform weekends in revenue</a:t>
            </a:r>
          </a:p>
          <a:p>
            <a:r>
              <a:rPr dirty="0"/>
              <a:t> Peak sales occur during lunch hours</a:t>
            </a:r>
          </a:p>
          <a:p>
            <a:r>
              <a:rPr dirty="0"/>
              <a:t> Classic pizzas dominate overall revenue</a:t>
            </a:r>
          </a:p>
          <a:p>
            <a:r>
              <a:rPr dirty="0"/>
              <a:t> Thai Chicken Pizza is the best-selling item</a:t>
            </a:r>
          </a:p>
          <a:p>
            <a:r>
              <a:rPr dirty="0"/>
              <a:t> Sales drop in September–October, suggesting seasonal variation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Recommendations: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Focus promotional campaigns during low-sale months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Introduce combo offers for lunch hours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Promote high-selling pizza categories to boost revenue</a:t>
            </a:r>
          </a:p>
          <a:p>
            <a:endParaRPr dirty="0"/>
          </a:p>
          <a:p>
            <a:r>
              <a:rPr dirty="0"/>
              <a:t>Conclusion:</a:t>
            </a:r>
            <a:r>
              <a:rPr lang="en-IN" dirty="0"/>
              <a:t> </a:t>
            </a:r>
            <a:r>
              <a:rPr dirty="0"/>
              <a:t>The Power BI dashboard provides an end-to-end view of Domino’s Pizza sales performance, helping management make data-driven marketing and operational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This Power BI project analyzes Domino’s Pizza sales data for the year 2024.</a:t>
            </a:r>
          </a:p>
          <a:p>
            <a:r>
              <a:rPr dirty="0"/>
              <a:t>The main objectives of the analysis are: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Understand revenue and sales performance trends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Identify best-selling pizzas and peak sales hours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Compare weekday vs weekend sales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Analyze customer purchasing behavior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Data Source: CSV Dataset imported into Power BI</a:t>
            </a:r>
          </a:p>
          <a:p>
            <a:endParaRPr dirty="0"/>
          </a:p>
          <a:p>
            <a:r>
              <a:rPr dirty="0"/>
              <a:t>Main Columns:</a:t>
            </a:r>
          </a:p>
          <a:p>
            <a:r>
              <a:rPr dirty="0" err="1"/>
              <a:t>pizza_id</a:t>
            </a:r>
            <a:r>
              <a:rPr dirty="0"/>
              <a:t>, </a:t>
            </a:r>
            <a:r>
              <a:rPr dirty="0" err="1"/>
              <a:t>order_id</a:t>
            </a:r>
            <a:r>
              <a:rPr dirty="0"/>
              <a:t>, </a:t>
            </a:r>
            <a:r>
              <a:rPr dirty="0" err="1"/>
              <a:t>pizza_name_id</a:t>
            </a:r>
            <a:endParaRPr dirty="0"/>
          </a:p>
          <a:p>
            <a:r>
              <a:rPr dirty="0"/>
              <a:t>quantity, </a:t>
            </a:r>
            <a:r>
              <a:rPr dirty="0" err="1"/>
              <a:t>order_date</a:t>
            </a:r>
            <a:r>
              <a:rPr dirty="0"/>
              <a:t>, </a:t>
            </a:r>
            <a:r>
              <a:rPr dirty="0" err="1"/>
              <a:t>order_time</a:t>
            </a:r>
            <a:endParaRPr dirty="0"/>
          </a:p>
          <a:p>
            <a:r>
              <a:rPr dirty="0"/>
              <a:t>price, </a:t>
            </a:r>
            <a:r>
              <a:rPr dirty="0" err="1"/>
              <a:t>pizza_category</a:t>
            </a:r>
            <a:r>
              <a:rPr dirty="0"/>
              <a:t>, </a:t>
            </a:r>
            <a:r>
              <a:rPr dirty="0" err="1"/>
              <a:t>pizza_ingredients</a:t>
            </a:r>
            <a:r>
              <a:rPr dirty="0"/>
              <a:t>, </a:t>
            </a:r>
            <a:r>
              <a:rPr dirty="0" err="1"/>
              <a:t>pizza_name</a:t>
            </a:r>
            <a:endParaRPr dirty="0"/>
          </a:p>
          <a:p>
            <a:endParaRPr dirty="0"/>
          </a:p>
          <a:p>
            <a:r>
              <a:rPr dirty="0"/>
              <a:t>Data was preprocessed using Power Query to clean, format, and enrich columns.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Cleaning Steps:</a:t>
            </a:r>
          </a:p>
          <a:p>
            <a:r>
              <a:t>• Removed nulls and duplicates</a:t>
            </a:r>
          </a:p>
          <a:p>
            <a:r>
              <a:t>• Changed data types (Date, Time, Number)</a:t>
            </a:r>
          </a:p>
          <a:p>
            <a:r>
              <a:t>• Extracted 'Hour', 'Day_of_Week', and 'MonthName' using Power Query</a:t>
            </a:r>
          </a:p>
          <a:p>
            <a:r>
              <a:t>• Added calculated columns for time-based and category-based analysis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Power Query Transformations:</a:t>
            </a:r>
          </a:p>
          <a:p>
            <a:r>
              <a:t>• Added DayType column (Weekday/Weekend)</a:t>
            </a:r>
          </a:p>
          <a:p>
            <a:r>
              <a:t>• Created MonthNumber and MonthName columns for sorting</a:t>
            </a:r>
          </a:p>
          <a:p>
            <a:r>
              <a:t>• Extracted Hour from order_time for hourly analysis</a:t>
            </a:r>
          </a:p>
          <a:p>
            <a:r>
              <a:t>• Combined and cleaned data for visualization-ready structure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DAX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Total Revenue = SUMX(Dataset, Dataset[quantity] * Dataset[price])</a:t>
            </a:r>
          </a:p>
          <a:p>
            <a:r>
              <a:rPr dirty="0"/>
              <a:t> Total Orders = DISTINCTCOUNT(Dataset[</a:t>
            </a:r>
            <a:r>
              <a:rPr dirty="0" err="1"/>
              <a:t>order_id</a:t>
            </a:r>
            <a:r>
              <a:rPr dirty="0"/>
              <a:t>])</a:t>
            </a:r>
          </a:p>
          <a:p>
            <a:r>
              <a:rPr dirty="0"/>
              <a:t> Total Quantity Sold = SUM(Dataset[quantity])</a:t>
            </a:r>
          </a:p>
          <a:p>
            <a:r>
              <a:rPr dirty="0"/>
              <a:t> Average Order Value = DIVIDE([Total Revenue], [Total Orders])</a:t>
            </a:r>
          </a:p>
          <a:p>
            <a:r>
              <a:rPr dirty="0"/>
              <a:t> Peak Hour = MAXX(FILTER(</a:t>
            </a:r>
            <a:r>
              <a:rPr dirty="0" err="1"/>
              <a:t>SalesByHour</a:t>
            </a:r>
            <a:r>
              <a:rPr dirty="0"/>
              <a:t>, [Total Revenue] = MAX([Total Revenue])), [Hour])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The Power BI dashboard includes the following visuals:</a:t>
            </a:r>
          </a:p>
          <a:p>
            <a:r>
              <a:t>• KPIs (Total Revenue, Orders, Quantity, AOV, Peak Hour)</a:t>
            </a:r>
          </a:p>
          <a:p>
            <a:r>
              <a:t>• Monthly Sales Trend</a:t>
            </a:r>
          </a:p>
          <a:p>
            <a:r>
              <a:t>• Hourly Order Distribution</a:t>
            </a:r>
          </a:p>
          <a:p>
            <a:r>
              <a:t>• Weekday vs Weekend Sales</a:t>
            </a:r>
          </a:p>
          <a:p>
            <a:r>
              <a:t>• Sales by Day and Category</a:t>
            </a:r>
          </a:p>
          <a:p>
            <a:r>
              <a:t>• Top 5 Best-Selling Pizzas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Revenue: ₹24.54M</a:t>
            </a:r>
          </a:p>
          <a:p>
            <a:r>
              <a:t>• Total Orders: 21K</a:t>
            </a:r>
          </a:p>
          <a:p>
            <a:r>
              <a:t>• Average Order Value: ₹1.15K</a:t>
            </a:r>
          </a:p>
          <a:p>
            <a:r>
              <a:t>• Total Quantity Sold: 50K</a:t>
            </a:r>
          </a:p>
          <a:p>
            <a:r>
              <a:t>• Peak Hour: 12 PM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monthly trend shows fluctuations in sales throughout the year.</a:t>
            </a:r>
          </a:p>
          <a:p>
            <a:r>
              <a:t>• Highest revenue in August (~₹2.2M)</a:t>
            </a:r>
          </a:p>
          <a:p>
            <a:r>
              <a:t>• Lowest sales around September-October</a:t>
            </a:r>
          </a:p>
          <a:p>
            <a:r>
              <a:t>• Stable performance between March and July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46</TotalTime>
  <Words>663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Domino’s Pizza Sales Analysis 2024</vt:lpstr>
      <vt:lpstr>Project Overview</vt:lpstr>
      <vt:lpstr>Dataset Description</vt:lpstr>
      <vt:lpstr>Data Cleaning &amp; Preparation</vt:lpstr>
      <vt:lpstr>Data Transformation</vt:lpstr>
      <vt:lpstr>Key DAX Measures</vt:lpstr>
      <vt:lpstr>Dashboard Overview</vt:lpstr>
      <vt:lpstr>Key Performance Indicators (KPIs)</vt:lpstr>
      <vt:lpstr>Monthly Sales Trend</vt:lpstr>
      <vt:lpstr>Hourly Order Distribution</vt:lpstr>
      <vt:lpstr>Weekday vs Weekend Sales</vt:lpstr>
      <vt:lpstr>Top 5 Best-Selling Pizzas</vt:lpstr>
      <vt:lpstr>Revenue by Pizza Category</vt:lpstr>
      <vt:lpstr>Key Insights &amp; Observations</vt:lpstr>
      <vt:lpstr>Recommendations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Shekhar Dobhal</dc:creator>
  <cp:keywords/>
  <dc:description>generated using python-pptx</dc:description>
  <cp:lastModifiedBy>SHEKHAR DOBHAL</cp:lastModifiedBy>
  <cp:revision>2</cp:revision>
  <dcterms:created xsi:type="dcterms:W3CDTF">2013-01-27T09:14:16Z</dcterms:created>
  <dcterms:modified xsi:type="dcterms:W3CDTF">2025-10-31T07:11:36Z</dcterms:modified>
  <cp:category/>
</cp:coreProperties>
</file>