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3E45D8-3E76-41AF-94DF-D0B5531C6960}">
          <p14:sldIdLst>
            <p14:sldId id="256"/>
            <p14:sldId id="257"/>
          </p14:sldIdLst>
        </p14:section>
        <p14:section name="Untitled Section" id="{F2813084-3C77-4CD1-8EF7-22E28F5773BC}">
          <p14:sldIdLst>
            <p14:sldId id="258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6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5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32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8537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13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89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25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88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9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6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3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1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2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9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8DCFC7-C794-479A-A718-A9AE99B5A98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85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Vue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3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Getting Started With Vue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npm run install –g @</a:t>
            </a:r>
            <a:r>
              <a:rPr lang="en-US" dirty="0" err="1"/>
              <a:t>vue</a:t>
            </a:r>
            <a:r>
              <a:rPr lang="en-US" dirty="0"/>
              <a:t>/cli</a:t>
            </a:r>
          </a:p>
          <a:p>
            <a:pPr lvl="0"/>
            <a:r>
              <a:rPr lang="en-US" dirty="0"/>
              <a:t>vue create </a:t>
            </a:r>
            <a:r>
              <a:rPr lang="en-US" dirty="0" err="1"/>
              <a:t>project_name</a:t>
            </a:r>
            <a:endParaRPr lang="en-US" dirty="0"/>
          </a:p>
          <a:p>
            <a:pPr lvl="0"/>
            <a:r>
              <a:rPr lang="en-US" dirty="0"/>
              <a:t>cd </a:t>
            </a:r>
            <a:r>
              <a:rPr lang="en-US" dirty="0" err="1"/>
              <a:t>project_name</a:t>
            </a:r>
            <a:endParaRPr lang="en-US" dirty="0"/>
          </a:p>
          <a:p>
            <a:pPr lvl="0"/>
            <a:r>
              <a:rPr lang="en-US" dirty="0"/>
              <a:t>npm run serve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3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LifeCycle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151223" y="2056092"/>
            <a:ext cx="4040777" cy="4200245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Methods</a:t>
            </a:r>
          </a:p>
          <a:p>
            <a:pPr lvl="0">
              <a:buFont typeface="+mj-lt"/>
              <a:buAutoNum type="arabicPeriod"/>
            </a:pPr>
            <a:endParaRPr lang="en-US" dirty="0"/>
          </a:p>
          <a:p>
            <a:pPr lvl="0">
              <a:buFont typeface="+mj-lt"/>
              <a:buAutoNum type="arabicPeriod"/>
            </a:pPr>
            <a:r>
              <a:rPr lang="en-US" dirty="0" err="1" smtClean="0"/>
              <a:t>beforeCreated</a:t>
            </a:r>
            <a:endParaRPr lang="en-US" dirty="0"/>
          </a:p>
          <a:p>
            <a:pPr lvl="0">
              <a:buFont typeface="+mj-lt"/>
              <a:buAutoNum type="arabicPeriod"/>
            </a:pPr>
            <a:r>
              <a:rPr lang="en-US" dirty="0"/>
              <a:t>created</a:t>
            </a:r>
          </a:p>
          <a:p>
            <a:pPr lvl="0">
              <a:buFont typeface="+mj-lt"/>
              <a:buAutoNum type="arabicPeriod"/>
            </a:pPr>
            <a:r>
              <a:rPr lang="en-US" dirty="0" err="1"/>
              <a:t>beforeMount</a:t>
            </a:r>
            <a:endParaRPr lang="en-US" dirty="0"/>
          </a:p>
          <a:p>
            <a:pPr lvl="0">
              <a:buFont typeface="+mj-lt"/>
              <a:buAutoNum type="arabicPeriod"/>
            </a:pPr>
            <a:r>
              <a:rPr lang="en-US" dirty="0"/>
              <a:t>mounted</a:t>
            </a:r>
          </a:p>
          <a:p>
            <a:pPr lvl="0">
              <a:buFont typeface="+mj-lt"/>
              <a:buAutoNum type="arabicPeriod"/>
            </a:pPr>
            <a:r>
              <a:rPr lang="en-US" dirty="0" err="1"/>
              <a:t>beforeUpdated</a:t>
            </a:r>
            <a:endParaRPr lang="en-US" dirty="0"/>
          </a:p>
          <a:p>
            <a:pPr lvl="0">
              <a:buFont typeface="+mj-lt"/>
              <a:buAutoNum type="arabicPeriod"/>
            </a:pPr>
            <a:r>
              <a:rPr lang="en-US" dirty="0"/>
              <a:t>Update</a:t>
            </a:r>
          </a:p>
          <a:p>
            <a:pPr lvl="0">
              <a:buFont typeface="+mj-lt"/>
              <a:buAutoNum type="arabicPeriod"/>
            </a:pPr>
            <a:r>
              <a:rPr lang="en-US" dirty="0" err="1"/>
              <a:t>beforeDestroyed</a:t>
            </a:r>
            <a:endParaRPr lang="en-US" dirty="0"/>
          </a:p>
          <a:p>
            <a:pPr lvl="0">
              <a:buFont typeface="+mj-lt"/>
              <a:buAutoNum type="arabicPeriod"/>
            </a:pPr>
            <a:r>
              <a:rPr lang="en-US" dirty="0"/>
              <a:t>destroyed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051" y="1219200"/>
            <a:ext cx="3505200" cy="54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7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92311"/>
          </a:xfrm>
        </p:spPr>
        <p:txBody>
          <a:bodyPr/>
          <a:lstStyle/>
          <a:p>
            <a:r>
              <a:rPr lang="en-US" dirty="0" smtClean="0"/>
              <a:t>Uses 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49830"/>
            <a:ext cx="8946541" cy="489857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beforeCreated</a:t>
            </a:r>
            <a:r>
              <a:rPr lang="en-US" dirty="0" smtClean="0">
                <a:solidFill>
                  <a:srgbClr val="FFFF00"/>
                </a:solidFill>
              </a:rPr>
              <a:t>() </a:t>
            </a:r>
            <a:r>
              <a:rPr lang="en-US" dirty="0" smtClean="0"/>
              <a:t>:- </a:t>
            </a:r>
            <a:r>
              <a:rPr lang="en-US" dirty="0"/>
              <a:t>Vue initialize instance’s reactivity and calls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createdHook</a:t>
            </a:r>
            <a:r>
              <a:rPr lang="en-US" dirty="0" smtClean="0"/>
              <a:t> </a:t>
            </a:r>
            <a:r>
              <a:rPr lang="en-US" dirty="0"/>
              <a:t>console.log(‘Before created’, </a:t>
            </a:r>
            <a:r>
              <a:rPr lang="en-US" dirty="0" err="1"/>
              <a:t>this.list</a:t>
            </a:r>
            <a:r>
              <a:rPr lang="en-US" dirty="0"/>
              <a:t>) // Before </a:t>
            </a:r>
            <a:r>
              <a:rPr lang="en-US" dirty="0" smtClean="0"/>
              <a:t>created </a:t>
            </a:r>
            <a:r>
              <a:rPr lang="en-US" dirty="0"/>
              <a:t>undefined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Created() </a:t>
            </a:r>
            <a:r>
              <a:rPr lang="en-US" dirty="0" smtClean="0"/>
              <a:t>: - </a:t>
            </a:r>
            <a:r>
              <a:rPr lang="en-US" dirty="0"/>
              <a:t>Created hook is great time to call ajax call, so it has some time to load before the component is visible to the user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console.log(‘created’, </a:t>
            </a:r>
            <a:r>
              <a:rPr lang="en-US" dirty="0" err="1"/>
              <a:t>this.list</a:t>
            </a:r>
            <a:r>
              <a:rPr lang="en-US" dirty="0"/>
              <a:t>) // Created [array</a:t>
            </a:r>
            <a:r>
              <a:rPr lang="en-US" dirty="0" smtClean="0"/>
              <a:t>]}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beforeMount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  <a:r>
              <a:rPr lang="en-US" dirty="0" smtClean="0"/>
              <a:t> :-  </a:t>
            </a:r>
            <a:r>
              <a:rPr lang="en-US" dirty="0"/>
              <a:t>Once the virtual DOM is updated vue moves on and updated the real </a:t>
            </a:r>
            <a:r>
              <a:rPr lang="en-US" dirty="0" smtClean="0"/>
              <a:t>DOM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console.log</a:t>
            </a:r>
            <a:r>
              <a:rPr lang="en-US" dirty="0"/>
              <a:t>(‘Before mount, </a:t>
            </a:r>
            <a:r>
              <a:rPr lang="en-US" dirty="0" err="1"/>
              <a:t>this.list</a:t>
            </a:r>
            <a:r>
              <a:rPr lang="en-US" dirty="0"/>
              <a:t>) // before mounted  [array</a:t>
            </a:r>
            <a:r>
              <a:rPr lang="en-US" dirty="0" smtClean="0"/>
              <a:t>]}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87384"/>
            <a:ext cx="8946541" cy="5961016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</a:t>
            </a:r>
            <a:r>
              <a:rPr lang="en-US" dirty="0" smtClean="0">
                <a:solidFill>
                  <a:srgbClr val="FFFF00"/>
                </a:solidFill>
              </a:rPr>
              <a:t>ounted</a:t>
            </a:r>
            <a:r>
              <a:rPr lang="en-US" dirty="0">
                <a:solidFill>
                  <a:srgbClr val="FFFF00"/>
                </a:solidFill>
              </a:rPr>
              <a:t>()</a:t>
            </a:r>
            <a:r>
              <a:rPr lang="en-US" dirty="0"/>
              <a:t> :- Here we have access to extra property. This $el property contains the DOM element . We can use it to access the element’s attribute like this.$</a:t>
            </a:r>
            <a:r>
              <a:rPr lang="en-US" dirty="0" err="1"/>
              <a:t>el.innerText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console.log(‘mounted’, </a:t>
            </a:r>
            <a:r>
              <a:rPr lang="en-US" dirty="0" err="1"/>
              <a:t>this.list</a:t>
            </a:r>
            <a:r>
              <a:rPr lang="en-US" dirty="0"/>
              <a:t>, </a:t>
            </a:r>
            <a:r>
              <a:rPr lang="en-US" dirty="0" err="1"/>
              <a:t>this.$el</a:t>
            </a:r>
            <a:r>
              <a:rPr lang="en-US" dirty="0"/>
              <a:t>) // // mounted [array]}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beforeDestroy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  <a:r>
              <a:rPr lang="en-US" dirty="0" smtClean="0"/>
              <a:t> :- </a:t>
            </a:r>
            <a:r>
              <a:rPr lang="en-US" dirty="0"/>
              <a:t>whenever you want to turn off  event </a:t>
            </a:r>
            <a:r>
              <a:rPr lang="en-US" dirty="0" err="1"/>
              <a:t>listners</a:t>
            </a:r>
            <a:r>
              <a:rPr lang="en-US" dirty="0"/>
              <a:t> like firewall database events this is a best place to do </a:t>
            </a:r>
            <a:r>
              <a:rPr lang="en-US" dirty="0" smtClean="0"/>
              <a:t>it.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console.log</a:t>
            </a:r>
            <a:r>
              <a:rPr lang="en-US" dirty="0"/>
              <a:t>(‘mounted’, </a:t>
            </a:r>
            <a:r>
              <a:rPr lang="en-US" dirty="0" err="1"/>
              <a:t>this.list</a:t>
            </a:r>
            <a:r>
              <a:rPr lang="en-US" dirty="0"/>
              <a:t>, </a:t>
            </a:r>
            <a:r>
              <a:rPr lang="en-US" dirty="0" err="1"/>
              <a:t>this.$el</a:t>
            </a:r>
            <a:r>
              <a:rPr lang="en-US" dirty="0"/>
              <a:t>) // // mounted [array</a:t>
            </a:r>
            <a:r>
              <a:rPr lang="en-US" dirty="0" smtClean="0"/>
              <a:t>]}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dirty="0" smtClean="0">
                <a:solidFill>
                  <a:srgbClr val="FFFF00"/>
                </a:solidFill>
              </a:rPr>
              <a:t>estroyed()</a:t>
            </a:r>
            <a:r>
              <a:rPr lang="en-US" dirty="0" smtClean="0"/>
              <a:t> :- to destroy the instances of the component</a:t>
            </a:r>
          </a:p>
        </p:txBody>
      </p:sp>
    </p:spTree>
    <p:extLst>
      <p:ext uri="{BB962C8B-B14F-4D97-AF65-F5344CB8AC3E}">
        <p14:creationId xmlns:p14="http://schemas.microsoft.com/office/powerpoint/2010/main" val="35089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18012"/>
            <a:ext cx="8946541" cy="583038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Router</a:t>
            </a:r>
            <a:r>
              <a:rPr lang="en-US" dirty="0" smtClean="0"/>
              <a:t> :- </a:t>
            </a:r>
          </a:p>
          <a:p>
            <a:r>
              <a:rPr lang="en-US" dirty="0" smtClean="0"/>
              <a:t>vue add router this will add router to the application.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link the created hook, you can directly execute code as soon as the program starts.</a:t>
            </a:r>
          </a:p>
          <a:p>
            <a:endParaRPr lang="en-US" dirty="0"/>
          </a:p>
          <a:p>
            <a:r>
              <a:rPr lang="en-US" b="1" dirty="0"/>
              <a:t>Receive data from child to props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AddPost</a:t>
            </a:r>
            <a:r>
              <a:rPr lang="en-US" dirty="0"/>
              <a:t> </a:t>
            </a:r>
            <a:r>
              <a:rPr lang="en-US" dirty="0" err="1"/>
              <a:t>v-on:add-post</a:t>
            </a:r>
            <a:r>
              <a:rPr lang="en-US" dirty="0"/>
              <a:t>="</a:t>
            </a:r>
            <a:r>
              <a:rPr lang="en-US" dirty="0" err="1"/>
              <a:t>addPost</a:t>
            </a:r>
            <a:r>
              <a:rPr lang="en-US" dirty="0"/>
              <a:t>" /&gt;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err="1"/>
              <a:t>addPost</a:t>
            </a:r>
            <a:r>
              <a:rPr lang="en-US" dirty="0"/>
              <a:t>() {</a:t>
            </a:r>
          </a:p>
          <a:p>
            <a:pPr marL="0" indent="0">
              <a:buNone/>
            </a:pPr>
            <a:r>
              <a:rPr lang="en-US" dirty="0"/>
              <a:t>      </a:t>
            </a:r>
            <a:r>
              <a:rPr lang="en-US" dirty="0" err="1"/>
              <a:t>const</a:t>
            </a:r>
            <a:r>
              <a:rPr lang="en-US" dirty="0"/>
              <a:t> </a:t>
            </a:r>
            <a:r>
              <a:rPr lang="en-US" dirty="0" err="1"/>
              <a:t>newPost</a:t>
            </a:r>
            <a:r>
              <a:rPr lang="en-US" dirty="0"/>
              <a:t> = {</a:t>
            </a:r>
          </a:p>
          <a:p>
            <a:pPr marL="0" indent="0">
              <a:buNone/>
            </a:pPr>
            <a:r>
              <a:rPr lang="en-US" dirty="0"/>
              <a:t>        title: </a:t>
            </a:r>
            <a:r>
              <a:rPr lang="en-US" dirty="0" err="1"/>
              <a:t>this.title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body: </a:t>
            </a:r>
            <a:r>
              <a:rPr lang="en-US" dirty="0" err="1"/>
              <a:t>this.body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  };</a:t>
            </a:r>
          </a:p>
          <a:p>
            <a:pPr marL="0" indent="0">
              <a:buNone/>
            </a:pPr>
            <a:r>
              <a:rPr lang="en-US" dirty="0"/>
              <a:t>      //send to parent</a:t>
            </a:r>
          </a:p>
          <a:p>
            <a:pPr marL="0" indent="0">
              <a:buNone/>
            </a:pPr>
            <a:r>
              <a:rPr lang="en-US" dirty="0"/>
              <a:t>      </a:t>
            </a:r>
            <a:r>
              <a:rPr lang="en-US" dirty="0" err="1"/>
              <a:t>this.$emit</a:t>
            </a:r>
            <a:r>
              <a:rPr lang="en-US" dirty="0"/>
              <a:t>("add-post", </a:t>
            </a:r>
            <a:r>
              <a:rPr lang="en-US" dirty="0" err="1"/>
              <a:t>newPost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      (</a:t>
            </a:r>
            <a:r>
              <a:rPr lang="en-US" dirty="0" err="1"/>
              <a:t>this.title</a:t>
            </a:r>
            <a:r>
              <a:rPr lang="en-US" dirty="0"/>
              <a:t> = ""), (</a:t>
            </a:r>
            <a:r>
              <a:rPr lang="en-US" dirty="0" err="1"/>
              <a:t>this.body</a:t>
            </a:r>
            <a:r>
              <a:rPr lang="en-US" dirty="0"/>
              <a:t> = "");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9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1455</TotalTime>
  <Words>391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Vue Js</vt:lpstr>
      <vt:lpstr>Getting Started With Vue Js</vt:lpstr>
      <vt:lpstr>LifeCycle Methods</vt:lpstr>
      <vt:lpstr>Uses of Methods</vt:lpstr>
      <vt:lpstr>PowerPoint Presentation</vt:lpstr>
      <vt:lpstr>PowerPoint Presentation</vt:lpstr>
    </vt:vector>
  </TitlesOfParts>
  <Company>GlobalLogic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Js</dc:title>
  <dc:creator>Shekhar Gupta1</dc:creator>
  <cp:lastModifiedBy>Shekhar Gupta1</cp:lastModifiedBy>
  <cp:revision>10</cp:revision>
  <dcterms:created xsi:type="dcterms:W3CDTF">2020-05-19T08:58:52Z</dcterms:created>
  <dcterms:modified xsi:type="dcterms:W3CDTF">2020-05-21T13:57:55Z</dcterms:modified>
</cp:coreProperties>
</file>