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91" r:id="rId3"/>
    <p:sldId id="399" r:id="rId4"/>
    <p:sldId id="403" r:id="rId5"/>
    <p:sldId id="40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55B"/>
    <a:srgbClr val="7FD1B9"/>
    <a:srgbClr val="DE6E4B"/>
    <a:srgbClr val="41AAC3"/>
    <a:srgbClr val="7CC5D6"/>
    <a:srgbClr val="2F8396"/>
    <a:srgbClr val="276D7D"/>
    <a:srgbClr val="3798AF"/>
    <a:srgbClr val="CACAAA"/>
    <a:srgbClr val="23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943" autoAdjust="0"/>
  </p:normalViewPr>
  <p:slideViewPr>
    <p:cSldViewPr>
      <p:cViewPr varScale="1">
        <p:scale>
          <a:sx n="84" d="100"/>
          <a:sy n="84" d="100"/>
        </p:scale>
        <p:origin x="4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4F1-C351-483A-B25C-85E29E0A965D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78CD6-EAAD-42D5-8557-F05FB1E9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361950" indent="-3619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68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F4C9-3311-429C-A075-05F924DA3C2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2133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</a:t>
            </a: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4909" y="3352800"/>
            <a:ext cx="8201891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0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Broad steps in model development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57200" y="1752600"/>
            <a:ext cx="8229600" cy="3657600"/>
          </a:xfrm>
        </p:spPr>
        <p:txBody>
          <a:bodyPr>
            <a:noAutofit/>
          </a:bodyPr>
          <a:lstStyle/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Model Design </a:t>
            </a:r>
          </a:p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Data collection </a:t>
            </a:r>
          </a:p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Data construction</a:t>
            </a:r>
          </a:p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Calibration and estimation</a:t>
            </a:r>
          </a:p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Coding </a:t>
            </a:r>
          </a:p>
          <a:p>
            <a:pPr marL="876300" lvl="2" indent="-514350">
              <a:buFont typeface="+mj-lt"/>
              <a:buAutoNum type="arabicPeriod"/>
            </a:pPr>
            <a:r>
              <a:rPr lang="en-US" sz="3000" dirty="0">
                <a:solidFill>
                  <a:srgbClr val="21455B"/>
                </a:solidFill>
              </a:rPr>
              <a:t>Validation</a:t>
            </a:r>
          </a:p>
          <a:p>
            <a:pPr lvl="2" indent="0">
              <a:buNone/>
            </a:pPr>
            <a:endParaRPr lang="en-US" sz="3000" dirty="0">
              <a:solidFill>
                <a:srgbClr val="21455B"/>
              </a:solidFill>
            </a:endParaRPr>
          </a:p>
          <a:p>
            <a:pPr marL="819150" lvl="2" indent="-457200">
              <a:buFont typeface="Arial" charset="0"/>
              <a:buChar char="•"/>
            </a:pPr>
            <a:r>
              <a:rPr lang="en-US" sz="3000" dirty="0">
                <a:solidFill>
                  <a:srgbClr val="21455B"/>
                </a:solidFill>
              </a:rPr>
              <a:t>Steps 3 to 5 are illustrated in the GAMS file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62363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9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52400" y="1447800"/>
            <a:ext cx="8667750" cy="51054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Calibrate model so that it provides a snapshot of the structure of the economy, under the assumption that the economy is in equilibrium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Choose elasticities of substitution from literature                    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Then use SAM data and first order conditions to calculate implied scale parameters 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Other policy parameters, e.g. tax rates are also calibrated from the data and model’s equations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Thus, without any shocks, the model should replicate exactly the SAM in the base year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62363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7620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of 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52400" y="1447800"/>
                <a:ext cx="8458200" cy="4953000"/>
              </a:xfrm>
            </p:spPr>
            <p:txBody>
              <a:bodyPr>
                <a:noAutofit/>
              </a:bodyPr>
              <a:lstStyle/>
              <a:p>
                <a:pPr marL="819150" lvl="2" indent="-457200">
                  <a:buFont typeface="Arial" charset="0"/>
                  <a:buChar char="•"/>
                </a:pPr>
                <a:r>
                  <a:rPr lang="en-US" sz="2500" dirty="0">
                    <a:solidFill>
                      <a:srgbClr val="21455B"/>
                    </a:solidFill>
                  </a:rPr>
                  <a:t>With a CES function, the first order condition for </a:t>
                </a:r>
                <a:r>
                  <a:rPr lang="en-US" sz="2500" dirty="0" err="1">
                    <a:solidFill>
                      <a:srgbClr val="21455B"/>
                    </a:solidFill>
                  </a:rPr>
                  <a:t>labour</a:t>
                </a:r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500" b="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p>
                      </m:sSubSup>
                      <m:sSup>
                        <m:sSup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00" i="1" smtClean="0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500" b="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500" dirty="0">
                  <a:solidFill>
                    <a:srgbClr val="21455B"/>
                  </a:solidFill>
                </a:endParaRPr>
              </a:p>
              <a:p>
                <a:pPr marL="819150" lvl="2" indent="-457200">
                  <a:buFont typeface="Arial" charset="0"/>
                  <a:buChar char="•"/>
                </a:pPr>
                <a:endParaRPr lang="en-US" sz="2500" dirty="0">
                  <a:solidFill>
                    <a:srgbClr val="21455B"/>
                  </a:solidFill>
                </a:endParaRPr>
              </a:p>
              <a:p>
                <a:pPr marL="819150" lvl="2" indent="-457200">
                  <a:buFont typeface="Arial" charset="0"/>
                  <a:buChar char="•"/>
                </a:pPr>
                <a:r>
                  <a:rPr lang="en-US" sz="2500" dirty="0">
                    <a:solidFill>
                      <a:srgbClr val="21455B"/>
                    </a:solidFill>
                  </a:rPr>
                  <a:t>In the base year all prices are equal to 1 so we can express the scale parameter as follows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</m:sSubSup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500" b="0" i="1" smtClean="0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500" i="1" smtClean="0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500" dirty="0">
                  <a:solidFill>
                    <a:srgbClr val="21455B"/>
                  </a:solidFill>
                </a:endParaRPr>
              </a:p>
              <a:p>
                <a:pPr marL="704850" lvl="2" indent="-342900"/>
                <a:r>
                  <a:rPr lang="en-US" sz="2500" dirty="0">
                    <a:solidFill>
                      <a:srgbClr val="21455B"/>
                    </a:solidFill>
                  </a:rPr>
                  <a:t>Not necessary for the calibration to set all prices equal to 1 in the base year. This just makes the calibration simpler</a:t>
                </a:r>
              </a:p>
              <a:p>
                <a:pPr marL="704850" lvl="2" indent="-342900"/>
                <a:r>
                  <a:rPr lang="en-US" sz="2500" dirty="0">
                    <a:solidFill>
                      <a:srgbClr val="21455B"/>
                    </a:solidFill>
                  </a:rPr>
                  <a:t>What does calibration look like for the Cobb Douglas production function?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52400" y="1447800"/>
                <a:ext cx="8458200" cy="4953000"/>
              </a:xfrm>
              <a:blipFill>
                <a:blip r:embed="rId2"/>
                <a:stretch>
                  <a:fillRect t="-985" b="-7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7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7620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of other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52400" y="1290667"/>
                <a:ext cx="8458200" cy="4953000"/>
              </a:xfrm>
            </p:spPr>
            <p:txBody>
              <a:bodyPr>
                <a:noAutofit/>
              </a:bodyPr>
              <a:lstStyle/>
              <a:p>
                <a:pPr lvl="2" indent="0">
                  <a:buNone/>
                </a:pPr>
                <a:r>
                  <a:rPr lang="en-US" sz="2500" dirty="0">
                    <a:solidFill>
                      <a:srgbClr val="21455B"/>
                    </a:solidFill>
                  </a:rPr>
                  <a:t>Tax rates: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i="1" smtClean="0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:r>
                  <a:rPr lang="en-US" sz="2500" dirty="0">
                    <a:solidFill>
                      <a:srgbClr val="21455B"/>
                    </a:solidFill>
                  </a:rPr>
                  <a:t>Expenditure shares: </a:t>
                </a:r>
                <a:endParaRPr lang="en-US" sz="2500" i="1" dirty="0">
                  <a:solidFill>
                    <a:srgbClr val="21455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𝑋𝑋𝑔</m:t>
                          </m:r>
                          <m:r>
                            <m:rPr>
                              <m:nor/>
                            </m:rPr>
                            <a:rPr lang="en-US" sz="2500" dirty="0">
                              <a:solidFill>
                                <a:srgbClr val="21455B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:r>
                  <a:rPr lang="en-US" sz="2500" dirty="0">
                    <a:solidFill>
                      <a:srgbClr val="21455B"/>
                    </a:solidFill>
                  </a:rPr>
                  <a:t>Transfer rates: 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r>
                        <a:rPr lang="en-US" sz="2500" i="1">
                          <a:solidFill>
                            <a:srgbClr val="21455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</m:t>
                      </m:r>
                      <m:f>
                        <m:fPr>
                          <m:ctrlPr>
                            <a:rPr lang="en-US" sz="2500" i="1" smtClean="0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solidFill>
                                <a:srgbClr val="21455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𝑇𝑟𝑓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500" i="1">
                                  <a:solidFill>
                                    <a:srgbClr val="21455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solidFill>
                                        <a:srgbClr val="21455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500" dirty="0">
                  <a:solidFill>
                    <a:srgbClr val="21455B"/>
                  </a:solidFill>
                </a:endParaRPr>
              </a:p>
              <a:p>
                <a:pPr lvl="2" indent="0">
                  <a:buNone/>
                </a:pPr>
                <a:endParaRPr lang="en-US" sz="2500" dirty="0">
                  <a:solidFill>
                    <a:srgbClr val="21455B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52400" y="1290667"/>
                <a:ext cx="8458200" cy="4953000"/>
              </a:xfrm>
              <a:blipFill>
                <a:blip r:embed="rId2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11340</TotalTime>
  <Words>205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Tahoma</vt:lpstr>
      <vt:lpstr>Office Theme</vt:lpstr>
      <vt:lpstr>     Calibration     a    </vt:lpstr>
      <vt:lpstr>Broad steps in model development</vt:lpstr>
      <vt:lpstr>Calibration</vt:lpstr>
      <vt:lpstr>Calibration of CES</vt:lpstr>
      <vt:lpstr>Calibration of other equations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Macro Fiscal Model a a  Andrew Burns  a</dc:title>
  <dc:creator>Andrew Burns</dc:creator>
  <cp:lastModifiedBy>Dinar Dhamma Prihardini</cp:lastModifiedBy>
  <cp:revision>329</cp:revision>
  <dcterms:created xsi:type="dcterms:W3CDTF">2014-12-01T22:56:41Z</dcterms:created>
  <dcterms:modified xsi:type="dcterms:W3CDTF">2018-07-26T15:25:36Z</dcterms:modified>
</cp:coreProperties>
</file>