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Paid and Free apps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sentiment percentege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Updates Over the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sentiment percentege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Updates Over the Years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Distribution of Paid and Free apps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58674cf-2813-4599-9c0e-2572fd1d2c3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a1e5999873448aa" /><Relationship Type="http://schemas.openxmlformats.org/officeDocument/2006/relationships/slideLayout" Target="/ppt/slideLayouts/slideLayout8.xml" Id="Ra0d9b586321640e5" /><Relationship Type="http://schemas.openxmlformats.org/officeDocument/2006/relationships/hyperlink" Target="https://app.powerbi.com/groups/me/reports/a58674cf-2813-4599-9c0e-2572fd1d2c35/?pbi_source=PowerPoint" TargetMode="External" Id="RelId0" /><Relationship Type="http://schemas.openxmlformats.org/officeDocument/2006/relationships/image" Target="/ppt/media/image4.png" Id="imgId5875408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b2cbdb4f0ee4e93" /><Relationship Type="http://schemas.openxmlformats.org/officeDocument/2006/relationships/slideLayout" Target="/ppt/slideLayouts/slideLayout8.xml" Id="R1b284d1a6c004402" /><Relationship Type="http://schemas.openxmlformats.org/officeDocument/2006/relationships/hyperlink" Target="https://app.powerbi.com/groups/me/reports/a58674cf-2813-4599-9c0e-2572fd1d2c35/?pbi_source=PowerPoint" TargetMode="External" Id="RelId1" /><Relationship Type="http://schemas.openxmlformats.org/officeDocument/2006/relationships/image" Target="/ppt/media/image5.png" Id="imgId5875408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566d64a9e003405e" /><Relationship Type="http://schemas.openxmlformats.org/officeDocument/2006/relationships/slideLayout" Target="/ppt/slideLayouts/slideLayout8.xml" Id="R891122f5dc8146f0" /><Relationship Type="http://schemas.openxmlformats.org/officeDocument/2006/relationships/hyperlink" Target="https://app.powerbi.com/groups/me/reports/a58674cf-2813-4599-9c0e-2572fd1d2c35/?pbi_source=PowerPoint" TargetMode="External" Id="RelId2" /><Relationship Type="http://schemas.openxmlformats.org/officeDocument/2006/relationships/image" Target="/ppt/media/image6.png" Id="imgId58754083"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c398312b5a9343cf" /><Relationship Type="http://schemas.openxmlformats.org/officeDocument/2006/relationships/slideLayout" Target="/ppt/slideLayouts/slideLayout8.xml" Id="R77683c3671f344b9" /><Relationship Type="http://schemas.openxmlformats.org/officeDocument/2006/relationships/hyperlink" Target="https://app.powerbi.com/groups/me/reports/a58674cf-2813-4599-9c0e-2572fd1d2c35/?pbi_source=PowerPoint" TargetMode="External" Id="RelId3" /><Relationship Type="http://schemas.openxmlformats.org/officeDocument/2006/relationships/image" Target="/ppt/media/image7.png" Id="imgId58754084"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d7e16b3f6a7b413c" /><Relationship Type="http://schemas.openxmlformats.org/officeDocument/2006/relationships/slideLayout" Target="/ppt/slideLayouts/slideLayout8.xml" Id="R48175751e8c14f36" /><Relationship Type="http://schemas.openxmlformats.org/officeDocument/2006/relationships/hyperlink" Target="https://app.powerbi.com/groups/me/reports/a58674cf-2813-4599-9c0e-2572fd1d2c35/?pbi_source=PowerPoint" TargetMode="External" Id="RelId4" /><Relationship Type="http://schemas.openxmlformats.org/officeDocument/2006/relationships/image" Target="/ppt/media/image8.png" Id="imgId58754085"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f5a82e354eb54e3a" /><Relationship Type="http://schemas.openxmlformats.org/officeDocument/2006/relationships/slideLayout" Target="/ppt/slideLayouts/slideLayout8.xml" Id="Rd9b6076c413947be" /><Relationship Type="http://schemas.openxmlformats.org/officeDocument/2006/relationships/hyperlink" Target="https://app.powerbi.com/groups/me/reports/a58674cf-2813-4599-9c0e-2572fd1d2c35/?pbi_source=PowerPoint" TargetMode="External" Id="RelId5" /><Relationship Type="http://schemas.openxmlformats.org/officeDocument/2006/relationships/image" Target="/ppt/media/image9.png" Id="imgId5875408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Play Store App Review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8/10/2024 10:07:48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8/10/2024 9:42:07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clusteredColumnChart ,Distribution of Paid and Free apps ,textbox ,image ,sentiment percentege ,Number of Updates Over the Years ,card ,card ,column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875408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6</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lusteredColumn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875408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entiment percentege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87540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Number of Updates Over the Year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87540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clusteredColumnChart.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587540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4</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Distribution of Paid and Free apps.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5875408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5</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