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sldIdLst>
    <p:sldId id="1364" r:id="rId2"/>
    <p:sldId id="1365" r:id="rId3"/>
    <p:sldId id="1367" r:id="rId4"/>
    <p:sldId id="1368" r:id="rId5"/>
    <p:sldId id="13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465F75-73FF-45CE-8D40-598668590309}" v="268" dt="2021-06-18T13:28:38.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6967" autoAdjust="0"/>
  </p:normalViewPr>
  <p:slideViewPr>
    <p:cSldViewPr snapToGrid="0">
      <p:cViewPr varScale="1">
        <p:scale>
          <a:sx n="84" d="100"/>
          <a:sy n="84" d="100"/>
        </p:scale>
        <p:origin x="11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usamy, Sivakami" userId="a71082fd-c4dd-4095-9079-f040cc0c1ba5" providerId="ADAL" clId="{BE465F75-73FF-45CE-8D40-598668590309}"/>
    <pc:docChg chg="undo redo custSel addSld delSld modSld">
      <pc:chgData name="Velusamy, Sivakami" userId="a71082fd-c4dd-4095-9079-f040cc0c1ba5" providerId="ADAL" clId="{BE465F75-73FF-45CE-8D40-598668590309}" dt="2021-06-18T13:29:34.543" v="3547" actId="108"/>
      <pc:docMkLst>
        <pc:docMk/>
      </pc:docMkLst>
      <pc:sldChg chg="del">
        <pc:chgData name="Velusamy, Sivakami" userId="a71082fd-c4dd-4095-9079-f040cc0c1ba5" providerId="ADAL" clId="{BE465F75-73FF-45CE-8D40-598668590309}" dt="2021-06-18T08:03:27.567" v="0" actId="47"/>
        <pc:sldMkLst>
          <pc:docMk/>
          <pc:sldMk cId="1601465205" sldId="462"/>
        </pc:sldMkLst>
      </pc:sldChg>
      <pc:sldChg chg="delSp modSp mod">
        <pc:chgData name="Velusamy, Sivakami" userId="a71082fd-c4dd-4095-9079-f040cc0c1ba5" providerId="ADAL" clId="{BE465F75-73FF-45CE-8D40-598668590309}" dt="2021-06-18T08:35:24.539" v="1699" actId="6549"/>
        <pc:sldMkLst>
          <pc:docMk/>
          <pc:sldMk cId="4168231837" sldId="1364"/>
        </pc:sldMkLst>
        <pc:spChg chg="mod">
          <ac:chgData name="Velusamy, Sivakami" userId="a71082fd-c4dd-4095-9079-f040cc0c1ba5" providerId="ADAL" clId="{BE465F75-73FF-45CE-8D40-598668590309}" dt="2021-06-18T08:35:24.539" v="1699" actId="6549"/>
          <ac:spMkLst>
            <pc:docMk/>
            <pc:sldMk cId="4168231837" sldId="1364"/>
            <ac:spMk id="5" creationId="{E9FC4020-84D0-49D3-B7D0-7E1E9D746836}"/>
          </ac:spMkLst>
        </pc:spChg>
        <pc:picChg chg="del">
          <ac:chgData name="Velusamy, Sivakami" userId="a71082fd-c4dd-4095-9079-f040cc0c1ba5" providerId="ADAL" clId="{BE465F75-73FF-45CE-8D40-598668590309}" dt="2021-06-18T08:11:53.040" v="160" actId="478"/>
          <ac:picMkLst>
            <pc:docMk/>
            <pc:sldMk cId="4168231837" sldId="1364"/>
            <ac:picMk id="4" creationId="{41607E63-0AF5-4FAD-A6F8-6700C9ABF10B}"/>
          </ac:picMkLst>
        </pc:picChg>
      </pc:sldChg>
      <pc:sldChg chg="addSp delSp modSp mod">
        <pc:chgData name="Velusamy, Sivakami" userId="a71082fd-c4dd-4095-9079-f040cc0c1ba5" providerId="ADAL" clId="{BE465F75-73FF-45CE-8D40-598668590309}" dt="2021-06-18T10:33:13.773" v="3474" actId="20577"/>
        <pc:sldMkLst>
          <pc:docMk/>
          <pc:sldMk cId="1821279409" sldId="1365"/>
        </pc:sldMkLst>
        <pc:spChg chg="add del mod">
          <ac:chgData name="Velusamy, Sivakami" userId="a71082fd-c4dd-4095-9079-f040cc0c1ba5" providerId="ADAL" clId="{BE465F75-73FF-45CE-8D40-598668590309}" dt="2021-06-18T08:13:37.750" v="174" actId="478"/>
          <ac:spMkLst>
            <pc:docMk/>
            <pc:sldMk cId="1821279409" sldId="1365"/>
            <ac:spMk id="2" creationId="{522102CF-88B8-4146-A7DF-AEE06C5CD269}"/>
          </ac:spMkLst>
        </pc:spChg>
        <pc:spChg chg="add del mod">
          <ac:chgData name="Velusamy, Sivakami" userId="a71082fd-c4dd-4095-9079-f040cc0c1ba5" providerId="ADAL" clId="{BE465F75-73FF-45CE-8D40-598668590309}" dt="2021-06-18T09:32:17.214" v="3044" actId="255"/>
          <ac:spMkLst>
            <pc:docMk/>
            <pc:sldMk cId="1821279409" sldId="1365"/>
            <ac:spMk id="4" creationId="{00000000-0000-0000-0000-000000000000}"/>
          </ac:spMkLst>
        </pc:spChg>
        <pc:spChg chg="add mod">
          <ac:chgData name="Velusamy, Sivakami" userId="a71082fd-c4dd-4095-9079-f040cc0c1ba5" providerId="ADAL" clId="{BE465F75-73FF-45CE-8D40-598668590309}" dt="2021-06-18T09:23:29.590" v="2267" actId="1076"/>
          <ac:spMkLst>
            <pc:docMk/>
            <pc:sldMk cId="1821279409" sldId="1365"/>
            <ac:spMk id="6" creationId="{7714AF34-20A0-4D96-ABEE-BAC3ADAF91C7}"/>
          </ac:spMkLst>
        </pc:spChg>
        <pc:spChg chg="add mod">
          <ac:chgData name="Velusamy, Sivakami" userId="a71082fd-c4dd-4095-9079-f040cc0c1ba5" providerId="ADAL" clId="{BE465F75-73FF-45CE-8D40-598668590309}" dt="2021-06-18T10:33:13.773" v="3474" actId="20577"/>
          <ac:spMkLst>
            <pc:docMk/>
            <pc:sldMk cId="1821279409" sldId="1365"/>
            <ac:spMk id="7" creationId="{309D6E61-69B3-4FA6-AA82-67A78A4BC0CC}"/>
          </ac:spMkLst>
        </pc:spChg>
        <pc:spChg chg="add del mod">
          <ac:chgData name="Velusamy, Sivakami" userId="a71082fd-c4dd-4095-9079-f040cc0c1ba5" providerId="ADAL" clId="{BE465F75-73FF-45CE-8D40-598668590309}" dt="2021-06-18T09:18:47.630" v="2018" actId="1076"/>
          <ac:spMkLst>
            <pc:docMk/>
            <pc:sldMk cId="1821279409" sldId="1365"/>
            <ac:spMk id="8" creationId="{174946F3-6FB8-48DB-B7D5-FA769AF5700A}"/>
          </ac:spMkLst>
        </pc:spChg>
        <pc:spChg chg="add del">
          <ac:chgData name="Velusamy, Sivakami" userId="a71082fd-c4dd-4095-9079-f040cc0c1ba5" providerId="ADAL" clId="{BE465F75-73FF-45CE-8D40-598668590309}" dt="2021-06-18T08:09:27.725" v="99" actId="478"/>
          <ac:spMkLst>
            <pc:docMk/>
            <pc:sldMk cId="1821279409" sldId="1365"/>
            <ac:spMk id="10" creationId="{39CF7FA6-69DC-49B3-A7A8-E5BC8155A9E9}"/>
          </ac:spMkLst>
        </pc:spChg>
        <pc:spChg chg="add del mod">
          <ac:chgData name="Velusamy, Sivakami" userId="a71082fd-c4dd-4095-9079-f040cc0c1ba5" providerId="ADAL" clId="{BE465F75-73FF-45CE-8D40-598668590309}" dt="2021-06-18T08:13:32.891" v="173" actId="478"/>
          <ac:spMkLst>
            <pc:docMk/>
            <pc:sldMk cId="1821279409" sldId="1365"/>
            <ac:spMk id="12" creationId="{2E1CF982-DDF9-4842-A9CE-C01B3529DA6A}"/>
          </ac:spMkLst>
        </pc:spChg>
        <pc:spChg chg="mod">
          <ac:chgData name="Velusamy, Sivakami" userId="a71082fd-c4dd-4095-9079-f040cc0c1ba5" providerId="ADAL" clId="{BE465F75-73FF-45CE-8D40-598668590309}" dt="2021-06-18T08:08:21.455" v="60"/>
          <ac:spMkLst>
            <pc:docMk/>
            <pc:sldMk cId="1821279409" sldId="1365"/>
            <ac:spMk id="14" creationId="{E0EBCC4D-143D-45E7-999F-AAFD565E9039}"/>
          </ac:spMkLst>
        </pc:spChg>
        <pc:spChg chg="mod">
          <ac:chgData name="Velusamy, Sivakami" userId="a71082fd-c4dd-4095-9079-f040cc0c1ba5" providerId="ADAL" clId="{BE465F75-73FF-45CE-8D40-598668590309}" dt="2021-06-18T08:08:21.455" v="60"/>
          <ac:spMkLst>
            <pc:docMk/>
            <pc:sldMk cId="1821279409" sldId="1365"/>
            <ac:spMk id="15" creationId="{6A896B72-7969-4DB1-A29E-6399772D4EA6}"/>
          </ac:spMkLst>
        </pc:spChg>
        <pc:spChg chg="mod">
          <ac:chgData name="Velusamy, Sivakami" userId="a71082fd-c4dd-4095-9079-f040cc0c1ba5" providerId="ADAL" clId="{BE465F75-73FF-45CE-8D40-598668590309}" dt="2021-06-18T08:08:21.455" v="60"/>
          <ac:spMkLst>
            <pc:docMk/>
            <pc:sldMk cId="1821279409" sldId="1365"/>
            <ac:spMk id="16" creationId="{8D5D7050-3FEF-4CBA-A5BC-CA4597727019}"/>
          </ac:spMkLst>
        </pc:spChg>
        <pc:spChg chg="mod">
          <ac:chgData name="Velusamy, Sivakami" userId="a71082fd-c4dd-4095-9079-f040cc0c1ba5" providerId="ADAL" clId="{BE465F75-73FF-45CE-8D40-598668590309}" dt="2021-06-18T08:08:21.455" v="60"/>
          <ac:spMkLst>
            <pc:docMk/>
            <pc:sldMk cId="1821279409" sldId="1365"/>
            <ac:spMk id="17" creationId="{BB408FCD-BEAC-495D-8F98-B3278B8CAC47}"/>
          </ac:spMkLst>
        </pc:spChg>
        <pc:spChg chg="mod">
          <ac:chgData name="Velusamy, Sivakami" userId="a71082fd-c4dd-4095-9079-f040cc0c1ba5" providerId="ADAL" clId="{BE465F75-73FF-45CE-8D40-598668590309}" dt="2021-06-18T08:08:21.455" v="60"/>
          <ac:spMkLst>
            <pc:docMk/>
            <pc:sldMk cId="1821279409" sldId="1365"/>
            <ac:spMk id="18" creationId="{0248DCEC-0012-46FD-88B6-573251E4594E}"/>
          </ac:spMkLst>
        </pc:spChg>
        <pc:spChg chg="mod">
          <ac:chgData name="Velusamy, Sivakami" userId="a71082fd-c4dd-4095-9079-f040cc0c1ba5" providerId="ADAL" clId="{BE465F75-73FF-45CE-8D40-598668590309}" dt="2021-06-18T08:08:21.455" v="60"/>
          <ac:spMkLst>
            <pc:docMk/>
            <pc:sldMk cId="1821279409" sldId="1365"/>
            <ac:spMk id="19" creationId="{F02D3FA2-E5E6-4D08-968A-9A08FC7F8802}"/>
          </ac:spMkLst>
        </pc:spChg>
        <pc:spChg chg="mod">
          <ac:chgData name="Velusamy, Sivakami" userId="a71082fd-c4dd-4095-9079-f040cc0c1ba5" providerId="ADAL" clId="{BE465F75-73FF-45CE-8D40-598668590309}" dt="2021-06-18T08:08:21.455" v="60"/>
          <ac:spMkLst>
            <pc:docMk/>
            <pc:sldMk cId="1821279409" sldId="1365"/>
            <ac:spMk id="20" creationId="{B976B7A5-C7E1-4F8C-88B6-88143F17AD47}"/>
          </ac:spMkLst>
        </pc:spChg>
        <pc:spChg chg="mod">
          <ac:chgData name="Velusamy, Sivakami" userId="a71082fd-c4dd-4095-9079-f040cc0c1ba5" providerId="ADAL" clId="{BE465F75-73FF-45CE-8D40-598668590309}" dt="2021-06-18T08:08:21.455" v="60"/>
          <ac:spMkLst>
            <pc:docMk/>
            <pc:sldMk cId="1821279409" sldId="1365"/>
            <ac:spMk id="21" creationId="{22A90EFB-699A-42AE-AEC4-6FB1A88736BD}"/>
          </ac:spMkLst>
        </pc:spChg>
        <pc:spChg chg="mod">
          <ac:chgData name="Velusamy, Sivakami" userId="a71082fd-c4dd-4095-9079-f040cc0c1ba5" providerId="ADAL" clId="{BE465F75-73FF-45CE-8D40-598668590309}" dt="2021-06-18T08:08:21.455" v="60"/>
          <ac:spMkLst>
            <pc:docMk/>
            <pc:sldMk cId="1821279409" sldId="1365"/>
            <ac:spMk id="22" creationId="{09D321BD-3A20-4BD6-85D7-CDC02CB1EC50}"/>
          </ac:spMkLst>
        </pc:spChg>
        <pc:spChg chg="mod">
          <ac:chgData name="Velusamy, Sivakami" userId="a71082fd-c4dd-4095-9079-f040cc0c1ba5" providerId="ADAL" clId="{BE465F75-73FF-45CE-8D40-598668590309}" dt="2021-06-18T08:08:21.455" v="60"/>
          <ac:spMkLst>
            <pc:docMk/>
            <pc:sldMk cId="1821279409" sldId="1365"/>
            <ac:spMk id="23" creationId="{C9605C71-7119-4A55-9B46-10F520A633BF}"/>
          </ac:spMkLst>
        </pc:spChg>
        <pc:spChg chg="mod">
          <ac:chgData name="Velusamy, Sivakami" userId="a71082fd-c4dd-4095-9079-f040cc0c1ba5" providerId="ADAL" clId="{BE465F75-73FF-45CE-8D40-598668590309}" dt="2021-06-18T08:08:21.455" v="60"/>
          <ac:spMkLst>
            <pc:docMk/>
            <pc:sldMk cId="1821279409" sldId="1365"/>
            <ac:spMk id="24" creationId="{C28C6ACD-A5C9-4CF2-9BEE-84B0907043AC}"/>
          </ac:spMkLst>
        </pc:spChg>
        <pc:spChg chg="mod">
          <ac:chgData name="Velusamy, Sivakami" userId="a71082fd-c4dd-4095-9079-f040cc0c1ba5" providerId="ADAL" clId="{BE465F75-73FF-45CE-8D40-598668590309}" dt="2021-06-18T08:08:21.455" v="60"/>
          <ac:spMkLst>
            <pc:docMk/>
            <pc:sldMk cId="1821279409" sldId="1365"/>
            <ac:spMk id="25" creationId="{673F077E-F2FA-4F5F-A871-DC872E17C70F}"/>
          </ac:spMkLst>
        </pc:spChg>
        <pc:spChg chg="mod">
          <ac:chgData name="Velusamy, Sivakami" userId="a71082fd-c4dd-4095-9079-f040cc0c1ba5" providerId="ADAL" clId="{BE465F75-73FF-45CE-8D40-598668590309}" dt="2021-06-18T08:08:21.455" v="60"/>
          <ac:spMkLst>
            <pc:docMk/>
            <pc:sldMk cId="1821279409" sldId="1365"/>
            <ac:spMk id="26" creationId="{015AFB2F-788A-44E7-A1BF-3EC94778BBA9}"/>
          </ac:spMkLst>
        </pc:spChg>
        <pc:spChg chg="mod">
          <ac:chgData name="Velusamy, Sivakami" userId="a71082fd-c4dd-4095-9079-f040cc0c1ba5" providerId="ADAL" clId="{BE465F75-73FF-45CE-8D40-598668590309}" dt="2021-06-18T08:08:21.455" v="60"/>
          <ac:spMkLst>
            <pc:docMk/>
            <pc:sldMk cId="1821279409" sldId="1365"/>
            <ac:spMk id="27" creationId="{76119AE1-D717-4096-8593-135C65744A06}"/>
          </ac:spMkLst>
        </pc:spChg>
        <pc:spChg chg="mod">
          <ac:chgData name="Velusamy, Sivakami" userId="a71082fd-c4dd-4095-9079-f040cc0c1ba5" providerId="ADAL" clId="{BE465F75-73FF-45CE-8D40-598668590309}" dt="2021-06-18T08:08:21.455" v="60"/>
          <ac:spMkLst>
            <pc:docMk/>
            <pc:sldMk cId="1821279409" sldId="1365"/>
            <ac:spMk id="28" creationId="{883B6497-81D2-4426-BB88-00E54C62BA4E}"/>
          </ac:spMkLst>
        </pc:spChg>
        <pc:spChg chg="mod">
          <ac:chgData name="Velusamy, Sivakami" userId="a71082fd-c4dd-4095-9079-f040cc0c1ba5" providerId="ADAL" clId="{BE465F75-73FF-45CE-8D40-598668590309}" dt="2021-06-18T08:08:21.455" v="60"/>
          <ac:spMkLst>
            <pc:docMk/>
            <pc:sldMk cId="1821279409" sldId="1365"/>
            <ac:spMk id="29" creationId="{9DCA7C92-998C-4573-A4BA-210B5F481B10}"/>
          </ac:spMkLst>
        </pc:spChg>
        <pc:spChg chg="mod">
          <ac:chgData name="Velusamy, Sivakami" userId="a71082fd-c4dd-4095-9079-f040cc0c1ba5" providerId="ADAL" clId="{BE465F75-73FF-45CE-8D40-598668590309}" dt="2021-06-18T08:08:21.455" v="60"/>
          <ac:spMkLst>
            <pc:docMk/>
            <pc:sldMk cId="1821279409" sldId="1365"/>
            <ac:spMk id="30" creationId="{C368ABB3-C982-4DFC-83F9-D872E6889F87}"/>
          </ac:spMkLst>
        </pc:spChg>
        <pc:spChg chg="mod">
          <ac:chgData name="Velusamy, Sivakami" userId="a71082fd-c4dd-4095-9079-f040cc0c1ba5" providerId="ADAL" clId="{BE465F75-73FF-45CE-8D40-598668590309}" dt="2021-06-18T08:08:21.455" v="60"/>
          <ac:spMkLst>
            <pc:docMk/>
            <pc:sldMk cId="1821279409" sldId="1365"/>
            <ac:spMk id="31" creationId="{0694BA19-1298-440B-9253-3C89982B839D}"/>
          </ac:spMkLst>
        </pc:spChg>
        <pc:spChg chg="mod">
          <ac:chgData name="Velusamy, Sivakami" userId="a71082fd-c4dd-4095-9079-f040cc0c1ba5" providerId="ADAL" clId="{BE465F75-73FF-45CE-8D40-598668590309}" dt="2021-06-18T08:08:21.455" v="60"/>
          <ac:spMkLst>
            <pc:docMk/>
            <pc:sldMk cId="1821279409" sldId="1365"/>
            <ac:spMk id="32" creationId="{5E339B14-6095-44FE-8F9B-0144E0925E54}"/>
          </ac:spMkLst>
        </pc:spChg>
        <pc:spChg chg="mod">
          <ac:chgData name="Velusamy, Sivakami" userId="a71082fd-c4dd-4095-9079-f040cc0c1ba5" providerId="ADAL" clId="{BE465F75-73FF-45CE-8D40-598668590309}" dt="2021-06-18T08:08:21.455" v="60"/>
          <ac:spMkLst>
            <pc:docMk/>
            <pc:sldMk cId="1821279409" sldId="1365"/>
            <ac:spMk id="33" creationId="{D48C2518-D5B7-4AAF-AF77-FFC91FBE569F}"/>
          </ac:spMkLst>
        </pc:spChg>
        <pc:spChg chg="mod">
          <ac:chgData name="Velusamy, Sivakami" userId="a71082fd-c4dd-4095-9079-f040cc0c1ba5" providerId="ADAL" clId="{BE465F75-73FF-45CE-8D40-598668590309}" dt="2021-06-18T08:08:21.455" v="60"/>
          <ac:spMkLst>
            <pc:docMk/>
            <pc:sldMk cId="1821279409" sldId="1365"/>
            <ac:spMk id="34" creationId="{42A35768-4073-42B0-A1C8-19CE3466BA06}"/>
          </ac:spMkLst>
        </pc:spChg>
        <pc:spChg chg="mod">
          <ac:chgData name="Velusamy, Sivakami" userId="a71082fd-c4dd-4095-9079-f040cc0c1ba5" providerId="ADAL" clId="{BE465F75-73FF-45CE-8D40-598668590309}" dt="2021-06-18T08:08:21.455" v="60"/>
          <ac:spMkLst>
            <pc:docMk/>
            <pc:sldMk cId="1821279409" sldId="1365"/>
            <ac:spMk id="35" creationId="{94A9A12D-EB7C-4448-853D-5DFD925044DE}"/>
          </ac:spMkLst>
        </pc:spChg>
        <pc:spChg chg="mod">
          <ac:chgData name="Velusamy, Sivakami" userId="a71082fd-c4dd-4095-9079-f040cc0c1ba5" providerId="ADAL" clId="{BE465F75-73FF-45CE-8D40-598668590309}" dt="2021-06-18T08:08:21.455" v="60"/>
          <ac:spMkLst>
            <pc:docMk/>
            <pc:sldMk cId="1821279409" sldId="1365"/>
            <ac:spMk id="36" creationId="{9748BCFE-68A9-4F21-801D-72C2CD95F4FC}"/>
          </ac:spMkLst>
        </pc:spChg>
        <pc:spChg chg="mod">
          <ac:chgData name="Velusamy, Sivakami" userId="a71082fd-c4dd-4095-9079-f040cc0c1ba5" providerId="ADAL" clId="{BE465F75-73FF-45CE-8D40-598668590309}" dt="2021-06-18T08:08:21.455" v="60"/>
          <ac:spMkLst>
            <pc:docMk/>
            <pc:sldMk cId="1821279409" sldId="1365"/>
            <ac:spMk id="37" creationId="{0D0D5836-B8A6-4849-A8E9-5D0F9277A743}"/>
          </ac:spMkLst>
        </pc:spChg>
        <pc:spChg chg="mod">
          <ac:chgData name="Velusamy, Sivakami" userId="a71082fd-c4dd-4095-9079-f040cc0c1ba5" providerId="ADAL" clId="{BE465F75-73FF-45CE-8D40-598668590309}" dt="2021-06-18T08:08:21.455" v="60"/>
          <ac:spMkLst>
            <pc:docMk/>
            <pc:sldMk cId="1821279409" sldId="1365"/>
            <ac:spMk id="38" creationId="{3882FBF0-87C0-4913-9F14-9502D4C33D13}"/>
          </ac:spMkLst>
        </pc:spChg>
        <pc:spChg chg="mod">
          <ac:chgData name="Velusamy, Sivakami" userId="a71082fd-c4dd-4095-9079-f040cc0c1ba5" providerId="ADAL" clId="{BE465F75-73FF-45CE-8D40-598668590309}" dt="2021-06-18T08:08:21.455" v="60"/>
          <ac:spMkLst>
            <pc:docMk/>
            <pc:sldMk cId="1821279409" sldId="1365"/>
            <ac:spMk id="39" creationId="{CBCCC600-7EC6-4506-9644-06B5C86CD16A}"/>
          </ac:spMkLst>
        </pc:spChg>
        <pc:spChg chg="mod">
          <ac:chgData name="Velusamy, Sivakami" userId="a71082fd-c4dd-4095-9079-f040cc0c1ba5" providerId="ADAL" clId="{BE465F75-73FF-45CE-8D40-598668590309}" dt="2021-06-18T08:08:21.455" v="60"/>
          <ac:spMkLst>
            <pc:docMk/>
            <pc:sldMk cId="1821279409" sldId="1365"/>
            <ac:spMk id="40" creationId="{98BC0101-F735-479A-B8F4-B9E8C57A31D0}"/>
          </ac:spMkLst>
        </pc:spChg>
        <pc:spChg chg="mod">
          <ac:chgData name="Velusamy, Sivakami" userId="a71082fd-c4dd-4095-9079-f040cc0c1ba5" providerId="ADAL" clId="{BE465F75-73FF-45CE-8D40-598668590309}" dt="2021-06-18T08:08:21.455" v="60"/>
          <ac:spMkLst>
            <pc:docMk/>
            <pc:sldMk cId="1821279409" sldId="1365"/>
            <ac:spMk id="41" creationId="{8A190FFB-0084-4216-B1B8-B4A6C4B1F7A3}"/>
          </ac:spMkLst>
        </pc:spChg>
        <pc:spChg chg="mod">
          <ac:chgData name="Velusamy, Sivakami" userId="a71082fd-c4dd-4095-9079-f040cc0c1ba5" providerId="ADAL" clId="{BE465F75-73FF-45CE-8D40-598668590309}" dt="2021-06-18T08:08:21.455" v="60"/>
          <ac:spMkLst>
            <pc:docMk/>
            <pc:sldMk cId="1821279409" sldId="1365"/>
            <ac:spMk id="42" creationId="{2C87B4ED-55FB-45FD-992D-20E24CCCAFD2}"/>
          </ac:spMkLst>
        </pc:spChg>
        <pc:spChg chg="mod">
          <ac:chgData name="Velusamy, Sivakami" userId="a71082fd-c4dd-4095-9079-f040cc0c1ba5" providerId="ADAL" clId="{BE465F75-73FF-45CE-8D40-598668590309}" dt="2021-06-18T08:08:21.455" v="60"/>
          <ac:spMkLst>
            <pc:docMk/>
            <pc:sldMk cId="1821279409" sldId="1365"/>
            <ac:spMk id="43" creationId="{122714A8-701B-456B-8F96-4ABD93C9DD97}"/>
          </ac:spMkLst>
        </pc:spChg>
        <pc:spChg chg="mod">
          <ac:chgData name="Velusamy, Sivakami" userId="a71082fd-c4dd-4095-9079-f040cc0c1ba5" providerId="ADAL" clId="{BE465F75-73FF-45CE-8D40-598668590309}" dt="2021-06-18T08:08:21.455" v="60"/>
          <ac:spMkLst>
            <pc:docMk/>
            <pc:sldMk cId="1821279409" sldId="1365"/>
            <ac:spMk id="44" creationId="{3FB7AFA8-6776-4648-A513-E713A39AF1EC}"/>
          </ac:spMkLst>
        </pc:spChg>
        <pc:spChg chg="mod">
          <ac:chgData name="Velusamy, Sivakami" userId="a71082fd-c4dd-4095-9079-f040cc0c1ba5" providerId="ADAL" clId="{BE465F75-73FF-45CE-8D40-598668590309}" dt="2021-06-18T08:08:21.455" v="60"/>
          <ac:spMkLst>
            <pc:docMk/>
            <pc:sldMk cId="1821279409" sldId="1365"/>
            <ac:spMk id="45" creationId="{CF1328B2-4D33-4403-B8C4-C4D27D4C560E}"/>
          </ac:spMkLst>
        </pc:spChg>
        <pc:spChg chg="mod">
          <ac:chgData name="Velusamy, Sivakami" userId="a71082fd-c4dd-4095-9079-f040cc0c1ba5" providerId="ADAL" clId="{BE465F75-73FF-45CE-8D40-598668590309}" dt="2021-06-18T08:08:21.455" v="60"/>
          <ac:spMkLst>
            <pc:docMk/>
            <pc:sldMk cId="1821279409" sldId="1365"/>
            <ac:spMk id="46" creationId="{C9292178-4645-4270-908C-DBD944D3E16B}"/>
          </ac:spMkLst>
        </pc:spChg>
        <pc:spChg chg="mod">
          <ac:chgData name="Velusamy, Sivakami" userId="a71082fd-c4dd-4095-9079-f040cc0c1ba5" providerId="ADAL" clId="{BE465F75-73FF-45CE-8D40-598668590309}" dt="2021-06-18T08:08:21.455" v="60"/>
          <ac:spMkLst>
            <pc:docMk/>
            <pc:sldMk cId="1821279409" sldId="1365"/>
            <ac:spMk id="47" creationId="{F2BD1D05-FFEA-4B7E-8292-8324CA516FAB}"/>
          </ac:spMkLst>
        </pc:spChg>
        <pc:spChg chg="mod">
          <ac:chgData name="Velusamy, Sivakami" userId="a71082fd-c4dd-4095-9079-f040cc0c1ba5" providerId="ADAL" clId="{BE465F75-73FF-45CE-8D40-598668590309}" dt="2021-06-18T08:08:21.455" v="60"/>
          <ac:spMkLst>
            <pc:docMk/>
            <pc:sldMk cId="1821279409" sldId="1365"/>
            <ac:spMk id="48" creationId="{21E59FD3-F607-4199-BB12-B45139CB9121}"/>
          </ac:spMkLst>
        </pc:spChg>
        <pc:spChg chg="mod">
          <ac:chgData name="Velusamy, Sivakami" userId="a71082fd-c4dd-4095-9079-f040cc0c1ba5" providerId="ADAL" clId="{BE465F75-73FF-45CE-8D40-598668590309}" dt="2021-06-18T08:08:21.455" v="60"/>
          <ac:spMkLst>
            <pc:docMk/>
            <pc:sldMk cId="1821279409" sldId="1365"/>
            <ac:spMk id="49" creationId="{97E3F2B6-E656-4FE6-84AC-927555EF54A3}"/>
          </ac:spMkLst>
        </pc:spChg>
        <pc:spChg chg="mod">
          <ac:chgData name="Velusamy, Sivakami" userId="a71082fd-c4dd-4095-9079-f040cc0c1ba5" providerId="ADAL" clId="{BE465F75-73FF-45CE-8D40-598668590309}" dt="2021-06-18T08:08:21.455" v="60"/>
          <ac:spMkLst>
            <pc:docMk/>
            <pc:sldMk cId="1821279409" sldId="1365"/>
            <ac:spMk id="50" creationId="{5740CB55-418D-449D-9CCC-F0D226968BF6}"/>
          </ac:spMkLst>
        </pc:spChg>
        <pc:spChg chg="mod">
          <ac:chgData name="Velusamy, Sivakami" userId="a71082fd-c4dd-4095-9079-f040cc0c1ba5" providerId="ADAL" clId="{BE465F75-73FF-45CE-8D40-598668590309}" dt="2021-06-18T08:08:21.455" v="60"/>
          <ac:spMkLst>
            <pc:docMk/>
            <pc:sldMk cId="1821279409" sldId="1365"/>
            <ac:spMk id="51" creationId="{5CF470A4-96AD-4279-BE12-8B390C4C47A7}"/>
          </ac:spMkLst>
        </pc:spChg>
        <pc:spChg chg="mod">
          <ac:chgData name="Velusamy, Sivakami" userId="a71082fd-c4dd-4095-9079-f040cc0c1ba5" providerId="ADAL" clId="{BE465F75-73FF-45CE-8D40-598668590309}" dt="2021-06-18T08:08:21.455" v="60"/>
          <ac:spMkLst>
            <pc:docMk/>
            <pc:sldMk cId="1821279409" sldId="1365"/>
            <ac:spMk id="52" creationId="{BCBD9300-216B-4C3A-8E23-C0D24A702585}"/>
          </ac:spMkLst>
        </pc:spChg>
        <pc:spChg chg="mod">
          <ac:chgData name="Velusamy, Sivakami" userId="a71082fd-c4dd-4095-9079-f040cc0c1ba5" providerId="ADAL" clId="{BE465F75-73FF-45CE-8D40-598668590309}" dt="2021-06-18T08:08:21.455" v="60"/>
          <ac:spMkLst>
            <pc:docMk/>
            <pc:sldMk cId="1821279409" sldId="1365"/>
            <ac:spMk id="53" creationId="{99E1B9D2-C930-4077-818C-1C57273B6754}"/>
          </ac:spMkLst>
        </pc:spChg>
        <pc:spChg chg="mod">
          <ac:chgData name="Velusamy, Sivakami" userId="a71082fd-c4dd-4095-9079-f040cc0c1ba5" providerId="ADAL" clId="{BE465F75-73FF-45CE-8D40-598668590309}" dt="2021-06-18T08:08:21.455" v="60"/>
          <ac:spMkLst>
            <pc:docMk/>
            <pc:sldMk cId="1821279409" sldId="1365"/>
            <ac:spMk id="54" creationId="{1D2FA223-3DE1-4DA3-9145-1D50A22B209B}"/>
          </ac:spMkLst>
        </pc:spChg>
        <pc:spChg chg="mod">
          <ac:chgData name="Velusamy, Sivakami" userId="a71082fd-c4dd-4095-9079-f040cc0c1ba5" providerId="ADAL" clId="{BE465F75-73FF-45CE-8D40-598668590309}" dt="2021-06-18T08:08:21.455" v="60"/>
          <ac:spMkLst>
            <pc:docMk/>
            <pc:sldMk cId="1821279409" sldId="1365"/>
            <ac:spMk id="55" creationId="{BDA8D1C1-8B82-4389-89D3-E454D6B42729}"/>
          </ac:spMkLst>
        </pc:spChg>
        <pc:spChg chg="mod">
          <ac:chgData name="Velusamy, Sivakami" userId="a71082fd-c4dd-4095-9079-f040cc0c1ba5" providerId="ADAL" clId="{BE465F75-73FF-45CE-8D40-598668590309}" dt="2021-06-18T08:08:21.455" v="60"/>
          <ac:spMkLst>
            <pc:docMk/>
            <pc:sldMk cId="1821279409" sldId="1365"/>
            <ac:spMk id="56" creationId="{A396E1C8-D9BA-4953-99E0-805D11416883}"/>
          </ac:spMkLst>
        </pc:spChg>
        <pc:spChg chg="mod">
          <ac:chgData name="Velusamy, Sivakami" userId="a71082fd-c4dd-4095-9079-f040cc0c1ba5" providerId="ADAL" clId="{BE465F75-73FF-45CE-8D40-598668590309}" dt="2021-06-18T08:08:21.455" v="60"/>
          <ac:spMkLst>
            <pc:docMk/>
            <pc:sldMk cId="1821279409" sldId="1365"/>
            <ac:spMk id="57" creationId="{5E447B11-06C8-4FDE-8575-261E2364E51F}"/>
          </ac:spMkLst>
        </pc:spChg>
        <pc:spChg chg="mod">
          <ac:chgData name="Velusamy, Sivakami" userId="a71082fd-c4dd-4095-9079-f040cc0c1ba5" providerId="ADAL" clId="{BE465F75-73FF-45CE-8D40-598668590309}" dt="2021-06-18T08:08:21.455" v="60"/>
          <ac:spMkLst>
            <pc:docMk/>
            <pc:sldMk cId="1821279409" sldId="1365"/>
            <ac:spMk id="58" creationId="{87E64B7A-F3DE-4D1C-BB36-B0B67326F532}"/>
          </ac:spMkLst>
        </pc:spChg>
        <pc:spChg chg="mod">
          <ac:chgData name="Velusamy, Sivakami" userId="a71082fd-c4dd-4095-9079-f040cc0c1ba5" providerId="ADAL" clId="{BE465F75-73FF-45CE-8D40-598668590309}" dt="2021-06-18T08:08:21.455" v="60"/>
          <ac:spMkLst>
            <pc:docMk/>
            <pc:sldMk cId="1821279409" sldId="1365"/>
            <ac:spMk id="59" creationId="{602AE1E9-B404-4012-9D0B-49116863A02F}"/>
          </ac:spMkLst>
        </pc:spChg>
        <pc:spChg chg="mod">
          <ac:chgData name="Velusamy, Sivakami" userId="a71082fd-c4dd-4095-9079-f040cc0c1ba5" providerId="ADAL" clId="{BE465F75-73FF-45CE-8D40-598668590309}" dt="2021-06-18T08:08:21.455" v="60"/>
          <ac:spMkLst>
            <pc:docMk/>
            <pc:sldMk cId="1821279409" sldId="1365"/>
            <ac:spMk id="60" creationId="{12050E94-C37E-47F6-9A0B-D8423CDCE5D9}"/>
          </ac:spMkLst>
        </pc:spChg>
        <pc:spChg chg="mod">
          <ac:chgData name="Velusamy, Sivakami" userId="a71082fd-c4dd-4095-9079-f040cc0c1ba5" providerId="ADAL" clId="{BE465F75-73FF-45CE-8D40-598668590309}" dt="2021-06-18T08:08:21.455" v="60"/>
          <ac:spMkLst>
            <pc:docMk/>
            <pc:sldMk cId="1821279409" sldId="1365"/>
            <ac:spMk id="61" creationId="{81B2A7FE-9340-4FB5-B258-7F2C1170CB2C}"/>
          </ac:spMkLst>
        </pc:spChg>
        <pc:spChg chg="mod">
          <ac:chgData name="Velusamy, Sivakami" userId="a71082fd-c4dd-4095-9079-f040cc0c1ba5" providerId="ADAL" clId="{BE465F75-73FF-45CE-8D40-598668590309}" dt="2021-06-18T08:08:21.455" v="60"/>
          <ac:spMkLst>
            <pc:docMk/>
            <pc:sldMk cId="1821279409" sldId="1365"/>
            <ac:spMk id="62" creationId="{761BBB76-153B-40EF-B136-CD29538E5E7F}"/>
          </ac:spMkLst>
        </pc:spChg>
        <pc:spChg chg="mod">
          <ac:chgData name="Velusamy, Sivakami" userId="a71082fd-c4dd-4095-9079-f040cc0c1ba5" providerId="ADAL" clId="{BE465F75-73FF-45CE-8D40-598668590309}" dt="2021-06-18T08:08:21.455" v="60"/>
          <ac:spMkLst>
            <pc:docMk/>
            <pc:sldMk cId="1821279409" sldId="1365"/>
            <ac:spMk id="63" creationId="{49489856-A850-447F-BCBF-04E6E5FD92DF}"/>
          </ac:spMkLst>
        </pc:spChg>
        <pc:spChg chg="mod">
          <ac:chgData name="Velusamy, Sivakami" userId="a71082fd-c4dd-4095-9079-f040cc0c1ba5" providerId="ADAL" clId="{BE465F75-73FF-45CE-8D40-598668590309}" dt="2021-06-18T08:08:21.455" v="60"/>
          <ac:spMkLst>
            <pc:docMk/>
            <pc:sldMk cId="1821279409" sldId="1365"/>
            <ac:spMk id="64" creationId="{1C84A2C5-6983-4985-AC44-5A12BA4DCC46}"/>
          </ac:spMkLst>
        </pc:spChg>
        <pc:spChg chg="mod">
          <ac:chgData name="Velusamy, Sivakami" userId="a71082fd-c4dd-4095-9079-f040cc0c1ba5" providerId="ADAL" clId="{BE465F75-73FF-45CE-8D40-598668590309}" dt="2021-06-18T08:08:21.455" v="60"/>
          <ac:spMkLst>
            <pc:docMk/>
            <pc:sldMk cId="1821279409" sldId="1365"/>
            <ac:spMk id="65" creationId="{5AEB7B12-DE37-4112-A996-40766DCEA962}"/>
          </ac:spMkLst>
        </pc:spChg>
        <pc:spChg chg="mod">
          <ac:chgData name="Velusamy, Sivakami" userId="a71082fd-c4dd-4095-9079-f040cc0c1ba5" providerId="ADAL" clId="{BE465F75-73FF-45CE-8D40-598668590309}" dt="2021-06-18T08:08:21.455" v="60"/>
          <ac:spMkLst>
            <pc:docMk/>
            <pc:sldMk cId="1821279409" sldId="1365"/>
            <ac:spMk id="66" creationId="{6C92C8A9-5715-4380-B004-FAA7AAD1DDE9}"/>
          </ac:spMkLst>
        </pc:spChg>
        <pc:spChg chg="mod">
          <ac:chgData name="Velusamy, Sivakami" userId="a71082fd-c4dd-4095-9079-f040cc0c1ba5" providerId="ADAL" clId="{BE465F75-73FF-45CE-8D40-598668590309}" dt="2021-06-18T08:08:21.455" v="60"/>
          <ac:spMkLst>
            <pc:docMk/>
            <pc:sldMk cId="1821279409" sldId="1365"/>
            <ac:spMk id="67" creationId="{F4145A4B-E12F-495C-A64F-5DB4E9905A3E}"/>
          </ac:spMkLst>
        </pc:spChg>
        <pc:spChg chg="mod">
          <ac:chgData name="Velusamy, Sivakami" userId="a71082fd-c4dd-4095-9079-f040cc0c1ba5" providerId="ADAL" clId="{BE465F75-73FF-45CE-8D40-598668590309}" dt="2021-06-18T08:08:21.455" v="60"/>
          <ac:spMkLst>
            <pc:docMk/>
            <pc:sldMk cId="1821279409" sldId="1365"/>
            <ac:spMk id="68" creationId="{0E36E536-FD31-4870-ADCF-39891D956CB3}"/>
          </ac:spMkLst>
        </pc:spChg>
        <pc:spChg chg="mod">
          <ac:chgData name="Velusamy, Sivakami" userId="a71082fd-c4dd-4095-9079-f040cc0c1ba5" providerId="ADAL" clId="{BE465F75-73FF-45CE-8D40-598668590309}" dt="2021-06-18T08:08:21.455" v="60"/>
          <ac:spMkLst>
            <pc:docMk/>
            <pc:sldMk cId="1821279409" sldId="1365"/>
            <ac:spMk id="69" creationId="{2B44DEA1-AA6A-439C-8BA3-9E755E5402C4}"/>
          </ac:spMkLst>
        </pc:spChg>
        <pc:spChg chg="mod">
          <ac:chgData name="Velusamy, Sivakami" userId="a71082fd-c4dd-4095-9079-f040cc0c1ba5" providerId="ADAL" clId="{BE465F75-73FF-45CE-8D40-598668590309}" dt="2021-06-18T08:08:21.455" v="60"/>
          <ac:spMkLst>
            <pc:docMk/>
            <pc:sldMk cId="1821279409" sldId="1365"/>
            <ac:spMk id="70" creationId="{7C36B31E-30C8-4896-928D-B92003A0A367}"/>
          </ac:spMkLst>
        </pc:spChg>
        <pc:spChg chg="mod">
          <ac:chgData name="Velusamy, Sivakami" userId="a71082fd-c4dd-4095-9079-f040cc0c1ba5" providerId="ADAL" clId="{BE465F75-73FF-45CE-8D40-598668590309}" dt="2021-06-18T08:08:21.455" v="60"/>
          <ac:spMkLst>
            <pc:docMk/>
            <pc:sldMk cId="1821279409" sldId="1365"/>
            <ac:spMk id="71" creationId="{8292B945-17F9-44C1-BAA1-682C781339C0}"/>
          </ac:spMkLst>
        </pc:spChg>
        <pc:spChg chg="mod">
          <ac:chgData name="Velusamy, Sivakami" userId="a71082fd-c4dd-4095-9079-f040cc0c1ba5" providerId="ADAL" clId="{BE465F75-73FF-45CE-8D40-598668590309}" dt="2021-06-18T08:08:21.455" v="60"/>
          <ac:spMkLst>
            <pc:docMk/>
            <pc:sldMk cId="1821279409" sldId="1365"/>
            <ac:spMk id="72" creationId="{2E079D2F-BF26-4E0C-BD27-31D5C2270279}"/>
          </ac:spMkLst>
        </pc:spChg>
        <pc:spChg chg="mod">
          <ac:chgData name="Velusamy, Sivakami" userId="a71082fd-c4dd-4095-9079-f040cc0c1ba5" providerId="ADAL" clId="{BE465F75-73FF-45CE-8D40-598668590309}" dt="2021-06-18T08:08:21.455" v="60"/>
          <ac:spMkLst>
            <pc:docMk/>
            <pc:sldMk cId="1821279409" sldId="1365"/>
            <ac:spMk id="73" creationId="{30776CAD-A026-4423-86D5-4D165AA9E1E9}"/>
          </ac:spMkLst>
        </pc:spChg>
        <pc:spChg chg="mod">
          <ac:chgData name="Velusamy, Sivakami" userId="a71082fd-c4dd-4095-9079-f040cc0c1ba5" providerId="ADAL" clId="{BE465F75-73FF-45CE-8D40-598668590309}" dt="2021-06-18T08:08:21.455" v="60"/>
          <ac:spMkLst>
            <pc:docMk/>
            <pc:sldMk cId="1821279409" sldId="1365"/>
            <ac:spMk id="74" creationId="{88C52F4B-949A-4696-99C5-F21820321E07}"/>
          </ac:spMkLst>
        </pc:spChg>
        <pc:spChg chg="mod">
          <ac:chgData name="Velusamy, Sivakami" userId="a71082fd-c4dd-4095-9079-f040cc0c1ba5" providerId="ADAL" clId="{BE465F75-73FF-45CE-8D40-598668590309}" dt="2021-06-18T08:08:21.455" v="60"/>
          <ac:spMkLst>
            <pc:docMk/>
            <pc:sldMk cId="1821279409" sldId="1365"/>
            <ac:spMk id="75" creationId="{1B3C4C76-FD42-4311-AA61-201BAA67F7E8}"/>
          </ac:spMkLst>
        </pc:spChg>
        <pc:spChg chg="mod">
          <ac:chgData name="Velusamy, Sivakami" userId="a71082fd-c4dd-4095-9079-f040cc0c1ba5" providerId="ADAL" clId="{BE465F75-73FF-45CE-8D40-598668590309}" dt="2021-06-18T08:08:21.455" v="60"/>
          <ac:spMkLst>
            <pc:docMk/>
            <pc:sldMk cId="1821279409" sldId="1365"/>
            <ac:spMk id="76" creationId="{B0F6F69E-E88D-4717-9B07-3A498B65734A}"/>
          </ac:spMkLst>
        </pc:spChg>
        <pc:spChg chg="mod">
          <ac:chgData name="Velusamy, Sivakami" userId="a71082fd-c4dd-4095-9079-f040cc0c1ba5" providerId="ADAL" clId="{BE465F75-73FF-45CE-8D40-598668590309}" dt="2021-06-18T08:08:21.455" v="60"/>
          <ac:spMkLst>
            <pc:docMk/>
            <pc:sldMk cId="1821279409" sldId="1365"/>
            <ac:spMk id="77" creationId="{B510A29A-AB2A-4444-8A28-9A6E8DC9A770}"/>
          </ac:spMkLst>
        </pc:spChg>
        <pc:spChg chg="mod">
          <ac:chgData name="Velusamy, Sivakami" userId="a71082fd-c4dd-4095-9079-f040cc0c1ba5" providerId="ADAL" clId="{BE465F75-73FF-45CE-8D40-598668590309}" dt="2021-06-18T08:08:21.455" v="60"/>
          <ac:spMkLst>
            <pc:docMk/>
            <pc:sldMk cId="1821279409" sldId="1365"/>
            <ac:spMk id="78" creationId="{B15D7A3B-8530-4346-A7C8-DFBFE61A33F8}"/>
          </ac:spMkLst>
        </pc:spChg>
        <pc:spChg chg="mod">
          <ac:chgData name="Velusamy, Sivakami" userId="a71082fd-c4dd-4095-9079-f040cc0c1ba5" providerId="ADAL" clId="{BE465F75-73FF-45CE-8D40-598668590309}" dt="2021-06-18T08:08:21.455" v="60"/>
          <ac:spMkLst>
            <pc:docMk/>
            <pc:sldMk cId="1821279409" sldId="1365"/>
            <ac:spMk id="79" creationId="{EBF96E7F-6280-42DD-AD66-8A0C0F1E1B98}"/>
          </ac:spMkLst>
        </pc:spChg>
        <pc:spChg chg="mod">
          <ac:chgData name="Velusamy, Sivakami" userId="a71082fd-c4dd-4095-9079-f040cc0c1ba5" providerId="ADAL" clId="{BE465F75-73FF-45CE-8D40-598668590309}" dt="2021-06-18T08:08:21.455" v="60"/>
          <ac:spMkLst>
            <pc:docMk/>
            <pc:sldMk cId="1821279409" sldId="1365"/>
            <ac:spMk id="80" creationId="{7BE2B844-60BF-4654-B7F0-B7DF76F74E11}"/>
          </ac:spMkLst>
        </pc:spChg>
        <pc:spChg chg="mod">
          <ac:chgData name="Velusamy, Sivakami" userId="a71082fd-c4dd-4095-9079-f040cc0c1ba5" providerId="ADAL" clId="{BE465F75-73FF-45CE-8D40-598668590309}" dt="2021-06-18T08:08:21.455" v="60"/>
          <ac:spMkLst>
            <pc:docMk/>
            <pc:sldMk cId="1821279409" sldId="1365"/>
            <ac:spMk id="81" creationId="{C192E1B1-3DE6-4676-9009-E4E88FC2EE46}"/>
          </ac:spMkLst>
        </pc:spChg>
        <pc:spChg chg="mod">
          <ac:chgData name="Velusamy, Sivakami" userId="a71082fd-c4dd-4095-9079-f040cc0c1ba5" providerId="ADAL" clId="{BE465F75-73FF-45CE-8D40-598668590309}" dt="2021-06-18T08:08:21.455" v="60"/>
          <ac:spMkLst>
            <pc:docMk/>
            <pc:sldMk cId="1821279409" sldId="1365"/>
            <ac:spMk id="82" creationId="{E7FE5137-322D-4512-A21A-E53440A77249}"/>
          </ac:spMkLst>
        </pc:spChg>
        <pc:spChg chg="mod">
          <ac:chgData name="Velusamy, Sivakami" userId="a71082fd-c4dd-4095-9079-f040cc0c1ba5" providerId="ADAL" clId="{BE465F75-73FF-45CE-8D40-598668590309}" dt="2021-06-18T08:08:21.455" v="60"/>
          <ac:spMkLst>
            <pc:docMk/>
            <pc:sldMk cId="1821279409" sldId="1365"/>
            <ac:spMk id="83" creationId="{2370058F-FE5D-45F4-947D-DD63AB37BDB3}"/>
          </ac:spMkLst>
        </pc:spChg>
        <pc:spChg chg="mod">
          <ac:chgData name="Velusamy, Sivakami" userId="a71082fd-c4dd-4095-9079-f040cc0c1ba5" providerId="ADAL" clId="{BE465F75-73FF-45CE-8D40-598668590309}" dt="2021-06-18T08:08:21.455" v="60"/>
          <ac:spMkLst>
            <pc:docMk/>
            <pc:sldMk cId="1821279409" sldId="1365"/>
            <ac:spMk id="84" creationId="{B6E91A20-4555-4269-9AD3-B34FF768CAD3}"/>
          </ac:spMkLst>
        </pc:spChg>
        <pc:spChg chg="mod">
          <ac:chgData name="Velusamy, Sivakami" userId="a71082fd-c4dd-4095-9079-f040cc0c1ba5" providerId="ADAL" clId="{BE465F75-73FF-45CE-8D40-598668590309}" dt="2021-06-18T08:08:21.455" v="60"/>
          <ac:spMkLst>
            <pc:docMk/>
            <pc:sldMk cId="1821279409" sldId="1365"/>
            <ac:spMk id="85" creationId="{F8F378B4-2BBC-4457-BA3D-A33A7315CD73}"/>
          </ac:spMkLst>
        </pc:spChg>
        <pc:spChg chg="mod">
          <ac:chgData name="Velusamy, Sivakami" userId="a71082fd-c4dd-4095-9079-f040cc0c1ba5" providerId="ADAL" clId="{BE465F75-73FF-45CE-8D40-598668590309}" dt="2021-06-18T08:08:21.455" v="60"/>
          <ac:spMkLst>
            <pc:docMk/>
            <pc:sldMk cId="1821279409" sldId="1365"/>
            <ac:spMk id="86" creationId="{05AF5A5F-F824-4F65-8317-28375949497E}"/>
          </ac:spMkLst>
        </pc:spChg>
        <pc:spChg chg="mod">
          <ac:chgData name="Velusamy, Sivakami" userId="a71082fd-c4dd-4095-9079-f040cc0c1ba5" providerId="ADAL" clId="{BE465F75-73FF-45CE-8D40-598668590309}" dt="2021-06-18T08:08:21.455" v="60"/>
          <ac:spMkLst>
            <pc:docMk/>
            <pc:sldMk cId="1821279409" sldId="1365"/>
            <ac:spMk id="87" creationId="{160F08D1-68EE-425B-9588-736A25147B27}"/>
          </ac:spMkLst>
        </pc:spChg>
        <pc:spChg chg="mod">
          <ac:chgData name="Velusamy, Sivakami" userId="a71082fd-c4dd-4095-9079-f040cc0c1ba5" providerId="ADAL" clId="{BE465F75-73FF-45CE-8D40-598668590309}" dt="2021-06-18T08:08:21.455" v="60"/>
          <ac:spMkLst>
            <pc:docMk/>
            <pc:sldMk cId="1821279409" sldId="1365"/>
            <ac:spMk id="88" creationId="{F0999A58-B40C-48FD-8384-8EFD8287AF6D}"/>
          </ac:spMkLst>
        </pc:spChg>
        <pc:spChg chg="mod">
          <ac:chgData name="Velusamy, Sivakami" userId="a71082fd-c4dd-4095-9079-f040cc0c1ba5" providerId="ADAL" clId="{BE465F75-73FF-45CE-8D40-598668590309}" dt="2021-06-18T08:08:21.455" v="60"/>
          <ac:spMkLst>
            <pc:docMk/>
            <pc:sldMk cId="1821279409" sldId="1365"/>
            <ac:spMk id="89" creationId="{E99776EB-9C96-410A-92B5-8DB79E0F7C70}"/>
          </ac:spMkLst>
        </pc:spChg>
        <pc:spChg chg="mod">
          <ac:chgData name="Velusamy, Sivakami" userId="a71082fd-c4dd-4095-9079-f040cc0c1ba5" providerId="ADAL" clId="{BE465F75-73FF-45CE-8D40-598668590309}" dt="2021-06-18T08:08:21.455" v="60"/>
          <ac:spMkLst>
            <pc:docMk/>
            <pc:sldMk cId="1821279409" sldId="1365"/>
            <ac:spMk id="90" creationId="{1BAD125B-68F9-40A6-B630-C219F750D1C9}"/>
          </ac:spMkLst>
        </pc:spChg>
        <pc:spChg chg="mod">
          <ac:chgData name="Velusamy, Sivakami" userId="a71082fd-c4dd-4095-9079-f040cc0c1ba5" providerId="ADAL" clId="{BE465F75-73FF-45CE-8D40-598668590309}" dt="2021-06-18T08:08:21.455" v="60"/>
          <ac:spMkLst>
            <pc:docMk/>
            <pc:sldMk cId="1821279409" sldId="1365"/>
            <ac:spMk id="91" creationId="{5D51A150-F6AF-4179-800F-9B7F5135FCDF}"/>
          </ac:spMkLst>
        </pc:spChg>
        <pc:spChg chg="mod">
          <ac:chgData name="Velusamy, Sivakami" userId="a71082fd-c4dd-4095-9079-f040cc0c1ba5" providerId="ADAL" clId="{BE465F75-73FF-45CE-8D40-598668590309}" dt="2021-06-18T08:08:21.455" v="60"/>
          <ac:spMkLst>
            <pc:docMk/>
            <pc:sldMk cId="1821279409" sldId="1365"/>
            <ac:spMk id="92" creationId="{D85FF247-F159-4541-8A60-1CAF66D0CB20}"/>
          </ac:spMkLst>
        </pc:spChg>
        <pc:spChg chg="mod">
          <ac:chgData name="Velusamy, Sivakami" userId="a71082fd-c4dd-4095-9079-f040cc0c1ba5" providerId="ADAL" clId="{BE465F75-73FF-45CE-8D40-598668590309}" dt="2021-06-18T08:08:21.455" v="60"/>
          <ac:spMkLst>
            <pc:docMk/>
            <pc:sldMk cId="1821279409" sldId="1365"/>
            <ac:spMk id="93" creationId="{E61D3C9B-ADEE-457B-AC99-893213AF14BF}"/>
          </ac:spMkLst>
        </pc:spChg>
        <pc:spChg chg="mod">
          <ac:chgData name="Velusamy, Sivakami" userId="a71082fd-c4dd-4095-9079-f040cc0c1ba5" providerId="ADAL" clId="{BE465F75-73FF-45CE-8D40-598668590309}" dt="2021-06-18T08:08:21.455" v="60"/>
          <ac:spMkLst>
            <pc:docMk/>
            <pc:sldMk cId="1821279409" sldId="1365"/>
            <ac:spMk id="94" creationId="{75B4C2CE-721A-4B7D-BB8F-0E4B54BDA2A9}"/>
          </ac:spMkLst>
        </pc:spChg>
        <pc:spChg chg="mod">
          <ac:chgData name="Velusamy, Sivakami" userId="a71082fd-c4dd-4095-9079-f040cc0c1ba5" providerId="ADAL" clId="{BE465F75-73FF-45CE-8D40-598668590309}" dt="2021-06-18T08:08:21.455" v="60"/>
          <ac:spMkLst>
            <pc:docMk/>
            <pc:sldMk cId="1821279409" sldId="1365"/>
            <ac:spMk id="95" creationId="{60AE7B26-9BF0-4CED-984D-B3744E9B2E2A}"/>
          </ac:spMkLst>
        </pc:spChg>
        <pc:spChg chg="mod">
          <ac:chgData name="Velusamy, Sivakami" userId="a71082fd-c4dd-4095-9079-f040cc0c1ba5" providerId="ADAL" clId="{BE465F75-73FF-45CE-8D40-598668590309}" dt="2021-06-18T08:08:21.455" v="60"/>
          <ac:spMkLst>
            <pc:docMk/>
            <pc:sldMk cId="1821279409" sldId="1365"/>
            <ac:spMk id="96" creationId="{D10B8C01-32A9-4054-9D73-3CB56B7C40B7}"/>
          </ac:spMkLst>
        </pc:spChg>
        <pc:picChg chg="add mod">
          <ac:chgData name="Velusamy, Sivakami" userId="a71082fd-c4dd-4095-9079-f040cc0c1ba5" providerId="ADAL" clId="{BE465F75-73FF-45CE-8D40-598668590309}" dt="2021-06-18T08:16:47.540" v="296" actId="207"/>
          <ac:picMkLst>
            <pc:docMk/>
            <pc:sldMk cId="1821279409" sldId="1365"/>
            <ac:picMk id="5" creationId="{19FD5FC0-EF9C-4D18-A63C-18A050982C18}"/>
          </ac:picMkLst>
        </pc:picChg>
        <pc:picChg chg="add del">
          <ac:chgData name="Velusamy, Sivakami" userId="a71082fd-c4dd-4095-9079-f040cc0c1ba5" providerId="ADAL" clId="{BE465F75-73FF-45CE-8D40-598668590309}" dt="2021-06-18T08:11:49.375" v="159" actId="478"/>
          <ac:picMkLst>
            <pc:docMk/>
            <pc:sldMk cId="1821279409" sldId="1365"/>
            <ac:picMk id="11" creationId="{0CDA7851-8BB1-4C71-B08F-48CB1CC4A3D5}"/>
          </ac:picMkLst>
        </pc:picChg>
        <pc:picChg chg="add del">
          <ac:chgData name="Velusamy, Sivakami" userId="a71082fd-c4dd-4095-9079-f040cc0c1ba5" providerId="ADAL" clId="{BE465F75-73FF-45CE-8D40-598668590309}" dt="2021-06-18T08:09:24.288" v="98" actId="478"/>
          <ac:picMkLst>
            <pc:docMk/>
            <pc:sldMk cId="1821279409" sldId="1365"/>
            <ac:picMk id="13" creationId="{A8E520CA-4BD5-4331-A5BE-184B603C7C61}"/>
          </ac:picMkLst>
        </pc:picChg>
        <pc:picChg chg="add mod">
          <ac:chgData name="Velusamy, Sivakami" userId="a71082fd-c4dd-4095-9079-f040cc0c1ba5" providerId="ADAL" clId="{BE465F75-73FF-45CE-8D40-598668590309}" dt="2021-06-18T08:16:41.815" v="295" actId="207"/>
          <ac:picMkLst>
            <pc:docMk/>
            <pc:sldMk cId="1821279409" sldId="1365"/>
            <ac:picMk id="97" creationId="{8445EBBF-26D4-4893-BE9F-08BDA56894C1}"/>
          </ac:picMkLst>
        </pc:picChg>
        <pc:picChg chg="add mod">
          <ac:chgData name="Velusamy, Sivakami" userId="a71082fd-c4dd-4095-9079-f040cc0c1ba5" providerId="ADAL" clId="{BE465F75-73FF-45CE-8D40-598668590309}" dt="2021-06-18T09:23:32.711" v="2268" actId="1076"/>
          <ac:picMkLst>
            <pc:docMk/>
            <pc:sldMk cId="1821279409" sldId="1365"/>
            <ac:picMk id="98" creationId="{0CBDFDF0-7DEF-4BDB-8415-9EF7687BD81A}"/>
          </ac:picMkLst>
        </pc:picChg>
        <pc:picChg chg="add del">
          <ac:chgData name="Velusamy, Sivakami" userId="a71082fd-c4dd-4095-9079-f040cc0c1ba5" providerId="ADAL" clId="{BE465F75-73FF-45CE-8D40-598668590309}" dt="2021-06-18T08:09:24.288" v="98" actId="478"/>
          <ac:picMkLst>
            <pc:docMk/>
            <pc:sldMk cId="1821279409" sldId="1365"/>
            <ac:picMk id="2054" creationId="{7A4263B4-C87E-4281-939E-5CA1C3157A82}"/>
          </ac:picMkLst>
        </pc:picChg>
        <pc:picChg chg="add del mod">
          <ac:chgData name="Velusamy, Sivakami" userId="a71082fd-c4dd-4095-9079-f040cc0c1ba5" providerId="ADAL" clId="{BE465F75-73FF-45CE-8D40-598668590309}" dt="2021-06-18T09:32:22.716" v="3045" actId="1076"/>
          <ac:picMkLst>
            <pc:docMk/>
            <pc:sldMk cId="1821279409" sldId="1365"/>
            <ac:picMk id="2056" creationId="{5F1D07DC-9225-45D0-A2E2-CFC18A0B2F34}"/>
          </ac:picMkLst>
        </pc:picChg>
      </pc:sldChg>
      <pc:sldChg chg="addSp delSp modSp mod">
        <pc:chgData name="Velusamy, Sivakami" userId="a71082fd-c4dd-4095-9079-f040cc0c1ba5" providerId="ADAL" clId="{BE465F75-73FF-45CE-8D40-598668590309}" dt="2021-06-18T10:33:39.472" v="3476" actId="108"/>
        <pc:sldMkLst>
          <pc:docMk/>
          <pc:sldMk cId="3851253566" sldId="1366"/>
        </pc:sldMkLst>
        <pc:spChg chg="mod">
          <ac:chgData name="Velusamy, Sivakami" userId="a71082fd-c4dd-4095-9079-f040cc0c1ba5" providerId="ADAL" clId="{BE465F75-73FF-45CE-8D40-598668590309}" dt="2021-06-18T10:22:16.379" v="3466" actId="207"/>
          <ac:spMkLst>
            <pc:docMk/>
            <pc:sldMk cId="3851253566" sldId="1366"/>
            <ac:spMk id="4" creationId="{00000000-0000-0000-0000-000000000000}"/>
          </ac:spMkLst>
        </pc:spChg>
        <pc:spChg chg="add mod">
          <ac:chgData name="Velusamy, Sivakami" userId="a71082fd-c4dd-4095-9079-f040cc0c1ba5" providerId="ADAL" clId="{BE465F75-73FF-45CE-8D40-598668590309}" dt="2021-06-18T10:33:39.472" v="3476" actId="108"/>
          <ac:spMkLst>
            <pc:docMk/>
            <pc:sldMk cId="3851253566" sldId="1366"/>
            <ac:spMk id="7" creationId="{CF5CAB72-42D0-4C3C-8C3B-B54285BD841F}"/>
          </ac:spMkLst>
        </pc:spChg>
        <pc:spChg chg="add del mod">
          <ac:chgData name="Velusamy, Sivakami" userId="a71082fd-c4dd-4095-9079-f040cc0c1ba5" providerId="ADAL" clId="{BE465F75-73FF-45CE-8D40-598668590309}" dt="2021-06-18T08:26:26.864" v="1510"/>
          <ac:spMkLst>
            <pc:docMk/>
            <pc:sldMk cId="3851253566" sldId="1366"/>
            <ac:spMk id="9" creationId="{8723BC4C-7702-464F-8EA9-CA10B8C2394A}"/>
          </ac:spMkLst>
        </pc:spChg>
        <pc:graphicFrameChg chg="del">
          <ac:chgData name="Velusamy, Sivakami" userId="a71082fd-c4dd-4095-9079-f040cc0c1ba5" providerId="ADAL" clId="{BE465F75-73FF-45CE-8D40-598668590309}" dt="2021-06-18T08:25:12.475" v="1450" actId="478"/>
          <ac:graphicFrameMkLst>
            <pc:docMk/>
            <pc:sldMk cId="3851253566" sldId="1366"/>
            <ac:graphicFrameMk id="8" creationId="{CDF85E15-B434-496C-A428-223EF535FE01}"/>
          </ac:graphicFrameMkLst>
        </pc:graphicFrameChg>
        <pc:picChg chg="del">
          <ac:chgData name="Velusamy, Sivakami" userId="a71082fd-c4dd-4095-9079-f040cc0c1ba5" providerId="ADAL" clId="{BE465F75-73FF-45CE-8D40-598668590309}" dt="2021-06-18T08:30:16.190" v="1654" actId="478"/>
          <ac:picMkLst>
            <pc:docMk/>
            <pc:sldMk cId="3851253566" sldId="1366"/>
            <ac:picMk id="6" creationId="{39346240-3443-4D27-B1EE-53EBE37C4B98}"/>
          </ac:picMkLst>
        </pc:picChg>
        <pc:picChg chg="del">
          <ac:chgData name="Velusamy, Sivakami" userId="a71082fd-c4dd-4095-9079-f040cc0c1ba5" providerId="ADAL" clId="{BE465F75-73FF-45CE-8D40-598668590309}" dt="2021-06-18T08:29:15.879" v="1641" actId="478"/>
          <ac:picMkLst>
            <pc:docMk/>
            <pc:sldMk cId="3851253566" sldId="1366"/>
            <ac:picMk id="1028" creationId="{8D8F5589-0647-4144-8182-DAAB8BAAF6B6}"/>
          </ac:picMkLst>
        </pc:picChg>
      </pc:sldChg>
      <pc:sldChg chg="addSp delSp modSp mod">
        <pc:chgData name="Velusamy, Sivakami" userId="a71082fd-c4dd-4095-9079-f040cc0c1ba5" providerId="ADAL" clId="{BE465F75-73FF-45CE-8D40-598668590309}" dt="2021-06-18T13:29:34.543" v="3547" actId="108"/>
        <pc:sldMkLst>
          <pc:docMk/>
          <pc:sldMk cId="465779931" sldId="1367"/>
        </pc:sldMkLst>
        <pc:spChg chg="add mod">
          <ac:chgData name="Velusamy, Sivakami" userId="a71082fd-c4dd-4095-9079-f040cc0c1ba5" providerId="ADAL" clId="{BE465F75-73FF-45CE-8D40-598668590309}" dt="2021-06-18T12:24:52.301" v="3484" actId="1076"/>
          <ac:spMkLst>
            <pc:docMk/>
            <pc:sldMk cId="465779931" sldId="1367"/>
            <ac:spMk id="2" creationId="{5315206B-F628-4930-A79B-4917AE3CBF5A}"/>
          </ac:spMkLst>
        </pc:spChg>
        <pc:spChg chg="mod">
          <ac:chgData name="Velusamy, Sivakami" userId="a71082fd-c4dd-4095-9079-f040cc0c1ba5" providerId="ADAL" clId="{BE465F75-73FF-45CE-8D40-598668590309}" dt="2021-06-18T09:32:29.427" v="3046" actId="255"/>
          <ac:spMkLst>
            <pc:docMk/>
            <pc:sldMk cId="465779931" sldId="1367"/>
            <ac:spMk id="4" creationId="{00000000-0000-0000-0000-000000000000}"/>
          </ac:spMkLst>
        </pc:spChg>
        <pc:spChg chg="del mod">
          <ac:chgData name="Velusamy, Sivakami" userId="a71082fd-c4dd-4095-9079-f040cc0c1ba5" providerId="ADAL" clId="{BE465F75-73FF-45CE-8D40-598668590309}" dt="2021-06-18T08:18:08.893" v="376"/>
          <ac:spMkLst>
            <pc:docMk/>
            <pc:sldMk cId="465779931" sldId="1367"/>
            <ac:spMk id="5" creationId="{8DC9CCAF-2B9C-4C77-A30A-9E652C46873E}"/>
          </ac:spMkLst>
        </pc:spChg>
        <pc:spChg chg="add del mod">
          <ac:chgData name="Velusamy, Sivakami" userId="a71082fd-c4dd-4095-9079-f040cc0c1ba5" providerId="ADAL" clId="{BE465F75-73FF-45CE-8D40-598668590309}" dt="2021-06-18T13:29:34.543" v="3547" actId="108"/>
          <ac:spMkLst>
            <pc:docMk/>
            <pc:sldMk cId="465779931" sldId="1367"/>
            <ac:spMk id="8" creationId="{CB759746-51CB-46A8-8774-0535DCC15AC1}"/>
          </ac:spMkLst>
        </pc:spChg>
        <pc:spChg chg="add del mod">
          <ac:chgData name="Velusamy, Sivakami" userId="a71082fd-c4dd-4095-9079-f040cc0c1ba5" providerId="ADAL" clId="{BE465F75-73FF-45CE-8D40-598668590309}" dt="2021-06-18T09:32:46.128" v="3051" actId="21"/>
          <ac:spMkLst>
            <pc:docMk/>
            <pc:sldMk cId="465779931" sldId="1367"/>
            <ac:spMk id="10" creationId="{D0189C37-1AD7-49EF-9EEB-27D2145279DB}"/>
          </ac:spMkLst>
        </pc:spChg>
        <pc:spChg chg="add del mod">
          <ac:chgData name="Velusamy, Sivakami" userId="a71082fd-c4dd-4095-9079-f040cc0c1ba5" providerId="ADAL" clId="{BE465F75-73FF-45CE-8D40-598668590309}" dt="2021-06-18T09:39:06.778" v="3391"/>
          <ac:spMkLst>
            <pc:docMk/>
            <pc:sldMk cId="465779931" sldId="1367"/>
            <ac:spMk id="11" creationId="{A758EA49-361B-4BEE-A757-855B46C5137F}"/>
          </ac:spMkLst>
        </pc:spChg>
        <pc:spChg chg="add del mod">
          <ac:chgData name="Velusamy, Sivakami" userId="a71082fd-c4dd-4095-9079-f040cc0c1ba5" providerId="ADAL" clId="{BE465F75-73FF-45CE-8D40-598668590309}" dt="2021-06-18T09:35:19.419" v="3105"/>
          <ac:spMkLst>
            <pc:docMk/>
            <pc:sldMk cId="465779931" sldId="1367"/>
            <ac:spMk id="12" creationId="{06AA1F07-4C3E-4170-9869-CB2BC40C18A4}"/>
          </ac:spMkLst>
        </pc:spChg>
        <pc:spChg chg="add mod">
          <ac:chgData name="Velusamy, Sivakami" userId="a71082fd-c4dd-4095-9079-f040cc0c1ba5" providerId="ADAL" clId="{BE465F75-73FF-45CE-8D40-598668590309}" dt="2021-06-18T12:25:11.475" v="3501" actId="20577"/>
          <ac:spMkLst>
            <pc:docMk/>
            <pc:sldMk cId="465779931" sldId="1367"/>
            <ac:spMk id="14" creationId="{30D6C2D4-B536-42D9-9612-5A2312B83F37}"/>
          </ac:spMkLst>
        </pc:spChg>
        <pc:picChg chg="add mod">
          <ac:chgData name="Velusamy, Sivakami" userId="a71082fd-c4dd-4095-9079-f040cc0c1ba5" providerId="ADAL" clId="{BE465F75-73FF-45CE-8D40-598668590309}" dt="2021-06-18T09:32:33.611" v="3047" actId="1076"/>
          <ac:picMkLst>
            <pc:docMk/>
            <pc:sldMk cId="465779931" sldId="1367"/>
            <ac:picMk id="6" creationId="{6CA40D83-25C8-493A-8B5B-7D869128CBB6}"/>
          </ac:picMkLst>
        </pc:picChg>
        <pc:picChg chg="del">
          <ac:chgData name="Velusamy, Sivakami" userId="a71082fd-c4dd-4095-9079-f040cc0c1ba5" providerId="ADAL" clId="{BE465F75-73FF-45CE-8D40-598668590309}" dt="2021-06-18T08:18:43.141" v="382" actId="478"/>
          <ac:picMkLst>
            <pc:docMk/>
            <pc:sldMk cId="465779931" sldId="1367"/>
            <ac:picMk id="7" creationId="{1B0A9185-D0AA-4FEA-8C8F-FA0C881946C9}"/>
          </ac:picMkLst>
        </pc:picChg>
        <pc:picChg chg="add mod">
          <ac:chgData name="Velusamy, Sivakami" userId="a71082fd-c4dd-4095-9079-f040cc0c1ba5" providerId="ADAL" clId="{BE465F75-73FF-45CE-8D40-598668590309}" dt="2021-06-18T09:32:38.508" v="3048" actId="1076"/>
          <ac:picMkLst>
            <pc:docMk/>
            <pc:sldMk cId="465779931" sldId="1367"/>
            <ac:picMk id="9" creationId="{3E49EEC6-5C6F-41BF-8934-F1247A175FF6}"/>
          </ac:picMkLst>
        </pc:picChg>
        <pc:picChg chg="del">
          <ac:chgData name="Velusamy, Sivakami" userId="a71082fd-c4dd-4095-9079-f040cc0c1ba5" providerId="ADAL" clId="{BE465F75-73FF-45CE-8D40-598668590309}" dt="2021-06-18T08:18:14.136" v="377" actId="478"/>
          <ac:picMkLst>
            <pc:docMk/>
            <pc:sldMk cId="465779931" sldId="1367"/>
            <ac:picMk id="1028" creationId="{8D8F5589-0647-4144-8182-DAAB8BAAF6B6}"/>
          </ac:picMkLst>
        </pc:picChg>
      </pc:sldChg>
      <pc:sldChg chg="delSp modSp new mod">
        <pc:chgData name="Velusamy, Sivakami" userId="a71082fd-c4dd-4095-9079-f040cc0c1ba5" providerId="ADAL" clId="{BE465F75-73FF-45CE-8D40-598668590309}" dt="2021-06-18T10:33:32.858" v="3475" actId="108"/>
        <pc:sldMkLst>
          <pc:docMk/>
          <pc:sldMk cId="3064012357" sldId="1368"/>
        </pc:sldMkLst>
        <pc:spChg chg="mod">
          <ac:chgData name="Velusamy, Sivakami" userId="a71082fd-c4dd-4095-9079-f040cc0c1ba5" providerId="ADAL" clId="{BE465F75-73FF-45CE-8D40-598668590309}" dt="2021-06-18T10:33:32.858" v="3475" actId="108"/>
          <ac:spMkLst>
            <pc:docMk/>
            <pc:sldMk cId="3064012357" sldId="1368"/>
            <ac:spMk id="2" creationId="{E29BCE4D-09D3-4620-B1CA-FA374F694C40}"/>
          </ac:spMkLst>
        </pc:spChg>
        <pc:spChg chg="del">
          <ac:chgData name="Velusamy, Sivakami" userId="a71082fd-c4dd-4095-9079-f040cc0c1ba5" providerId="ADAL" clId="{BE465F75-73FF-45CE-8D40-598668590309}" dt="2021-06-18T08:30:44.660" v="1663" actId="478"/>
          <ac:spMkLst>
            <pc:docMk/>
            <pc:sldMk cId="3064012357" sldId="1368"/>
            <ac:spMk id="3" creationId="{8056D8B7-C6FB-4216-8D80-C01E1AAB7BA3}"/>
          </ac:spMkLst>
        </pc:spChg>
        <pc:spChg chg="mod">
          <ac:chgData name="Velusamy, Sivakami" userId="a71082fd-c4dd-4095-9079-f040cc0c1ba5" providerId="ADAL" clId="{BE465F75-73FF-45CE-8D40-598668590309}" dt="2021-06-18T08:30:57.010" v="1695" actId="20577"/>
          <ac:spMkLst>
            <pc:docMk/>
            <pc:sldMk cId="3064012357" sldId="1368"/>
            <ac:spMk id="4" creationId="{5BECB80F-2DA0-4BF8-9855-4A0050F4ECD6}"/>
          </ac:spMkLst>
        </pc:spChg>
      </pc:sldChg>
      <pc:sldChg chg="del">
        <pc:chgData name="Velusamy, Sivakami" userId="a71082fd-c4dd-4095-9079-f040cc0c1ba5" providerId="ADAL" clId="{BE465F75-73FF-45CE-8D40-598668590309}" dt="2021-06-18T08:30:22.869" v="1655" actId="47"/>
        <pc:sldMkLst>
          <pc:docMk/>
          <pc:sldMk cId="3171870710" sldId="1368"/>
        </pc:sldMkLst>
      </pc:sldChg>
      <pc:sldChg chg="del">
        <pc:chgData name="Velusamy, Sivakami" userId="a71082fd-c4dd-4095-9079-f040cc0c1ba5" providerId="ADAL" clId="{BE465F75-73FF-45CE-8D40-598668590309}" dt="2021-06-18T08:30:24.943" v="1656" actId="47"/>
        <pc:sldMkLst>
          <pc:docMk/>
          <pc:sldMk cId="2993378380" sldId="1369"/>
        </pc:sldMkLst>
      </pc:sldChg>
      <pc:sldChg chg="del">
        <pc:chgData name="Velusamy, Sivakami" userId="a71082fd-c4dd-4095-9079-f040cc0c1ba5" providerId="ADAL" clId="{BE465F75-73FF-45CE-8D40-598668590309}" dt="2021-06-18T08:30:25.676" v="1657" actId="47"/>
        <pc:sldMkLst>
          <pc:docMk/>
          <pc:sldMk cId="2603915002" sldId="13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03BE6-E2EE-42CA-8D8C-0FFDDD27F640}" type="datetimeFigureOut">
              <a:rPr lang="en-US" smtClean="0"/>
              <a:t>6/18/2021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E4262-7014-437B-B44D-53809F415400}" type="slidenum">
              <a:rPr lang="en-US" smtClean="0"/>
              <a:t>‹#›</a:t>
            </a:fld>
            <a:endParaRPr lang="en-US"/>
          </a:p>
        </p:txBody>
      </p:sp>
    </p:spTree>
    <p:extLst>
      <p:ext uri="{BB962C8B-B14F-4D97-AF65-F5344CB8AC3E}">
        <p14:creationId xmlns:p14="http://schemas.microsoft.com/office/powerpoint/2010/main" val="266681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a:t>
            </a:r>
            <a:r>
              <a:rPr lang="en-US" sz="1200" kern="1200" dirty="0">
                <a:solidFill>
                  <a:schemeClr val="tx1"/>
                </a:solidFill>
                <a:effectLst/>
                <a:latin typeface="+mn-lt"/>
                <a:ea typeface="+mn-ea"/>
                <a:cs typeface="+mn-cs"/>
              </a:rPr>
              <a:t>Agriculture is one of the major means to eradicate poverty in the world. It must feed close to 10 billion people by 2050. 65% of people in the world survive with the income from agriculture.</a:t>
            </a:r>
          </a:p>
          <a:p>
            <a:r>
              <a:rPr lang="en-US" sz="1200" kern="1200" dirty="0">
                <a:solidFill>
                  <a:schemeClr val="tx1"/>
                </a:solidFill>
                <a:effectLst/>
                <a:latin typeface="+mn-lt"/>
                <a:ea typeface="+mn-ea"/>
                <a:cs typeface="+mn-cs"/>
              </a:rPr>
              <a:t>It is very crucial for economic growth, eradication of poverty, and global GDP improvements among the countries in the world.</a:t>
            </a:r>
          </a:p>
          <a:p>
            <a:r>
              <a:rPr lang="en-US" sz="1200" kern="1200" dirty="0">
                <a:solidFill>
                  <a:schemeClr val="tx1"/>
                </a:solidFill>
                <a:effectLst/>
                <a:latin typeface="+mn-lt"/>
                <a:ea typeface="+mn-ea"/>
                <a:cs typeface="+mn-cs"/>
              </a:rPr>
              <a:t>Current system of food is lot more threating in nature - lot of water usage (70% of water in the earth is used for agriculture), lot of unsustainable pollution and waste. One-Third of food produced is wasted globally. Fresh produce, nutrition values of produce is always retained only when produce reaches consumer households or any form of consumer earlier than now. It takes closer to 24-48 hours for a produce to reach a market and then takes about 4-5 hours to reach a household or the place where it’s used for making dishes.</a:t>
            </a:r>
          </a:p>
          <a:p>
            <a:r>
              <a:rPr lang="en-US" sz="1200" kern="1200" dirty="0">
                <a:solidFill>
                  <a:schemeClr val="tx1"/>
                </a:solidFill>
                <a:effectLst/>
                <a:latin typeface="+mn-lt"/>
                <a:ea typeface="+mn-ea"/>
                <a:cs typeface="+mn-cs"/>
              </a:rPr>
              <a:t>On the other hand, farmers struggle to make ends meet. If a farmer must survive, farming policies needs to change across world and needs a massive shift – policy should deliver fair prices and allow them to make a living that never put them at risk any time during their lifetime. When farmer do better, we all do better, and vice-versa. Farming is termed inelastic – with farmers and consumers not knowing the demand and supply for a given year. Parity pricing set by farmer is important to address pricing woes and that will benefit farmer and help consumer consume without additional middleman cost.</a:t>
            </a:r>
          </a:p>
          <a:p>
            <a:endParaRPr lang="en-US" dirty="0"/>
          </a:p>
        </p:txBody>
      </p:sp>
    </p:spTree>
    <p:extLst>
      <p:ext uri="{BB962C8B-B14F-4D97-AF65-F5344CB8AC3E}">
        <p14:creationId xmlns:p14="http://schemas.microsoft.com/office/powerpoint/2010/main" val="2251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116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5431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1">
    <p:bg>
      <p:bgPr>
        <a:gradFill flip="none" rotWithShape="1">
          <a:gsLst>
            <a:gs pos="0">
              <a:schemeClr val="accent6"/>
            </a:gs>
            <a:gs pos="26000">
              <a:schemeClr val="bg1"/>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5" name="Picture 4" descr="Dell Technologies logo">
            <a:extLs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Tree>
    <p:extLst>
      <p:ext uri="{BB962C8B-B14F-4D97-AF65-F5344CB8AC3E}">
        <p14:creationId xmlns:p14="http://schemas.microsoft.com/office/powerpoint/2010/main" val="201715210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4" name="Content Placeholder 3">
            <a:extLst>
              <a:ext uri="{FF2B5EF4-FFF2-40B4-BE49-F238E27FC236}">
                <a16:creationId xmlns:a16="http://schemas.microsoft.com/office/drawing/2014/main" id="{C1F1CEAD-C06E-4DD6-958D-A69C28387D94}"/>
              </a:ext>
            </a:extLst>
          </p:cNvPr>
          <p:cNvSpPr>
            <a:spLocks noGrp="1"/>
          </p:cNvSpPr>
          <p:nvPr>
            <p:ph sz="quarter" idx="13"/>
          </p:nvPr>
        </p:nvSpPr>
        <p:spPr>
          <a:xfrm>
            <a:off x="381000" y="1295400"/>
            <a:ext cx="5410200" cy="5257800"/>
          </a:xfrm>
          <a:prstGeom prst="rect">
            <a:avLst/>
          </a:prstGeom>
        </p:spPr>
        <p:txBody>
          <a:bodyPr lIns="0" tIns="0" rIns="0" bIns="91440"/>
          <a:lstStyle>
            <a:lvl1pPr marL="0" indent="0">
              <a:lnSpc>
                <a:spcPct val="100000"/>
              </a:lnSpc>
              <a:spcBef>
                <a:spcPts val="2400"/>
              </a:spcBef>
              <a:buNone/>
              <a:defRPr sz="2667" baseline="0">
                <a:solidFill>
                  <a:schemeClr val="bg1"/>
                </a:solidFill>
              </a:defRPr>
            </a:lvl1pPr>
            <a:lvl2pPr marL="230712" indent="-230712">
              <a:lnSpc>
                <a:spcPct val="100000"/>
              </a:lnSpc>
              <a:spcBef>
                <a:spcPts val="1600"/>
              </a:spcBef>
              <a:buClr>
                <a:srgbClr val="808080"/>
              </a:buClr>
              <a:defRPr>
                <a:solidFill>
                  <a:schemeClr val="bg2"/>
                </a:solidFill>
              </a:defRPr>
            </a:lvl2pPr>
            <a:lvl3pPr marL="685783" indent="-230712">
              <a:lnSpc>
                <a:spcPct val="100000"/>
              </a:lnSpc>
              <a:spcBef>
                <a:spcPts val="400"/>
              </a:spcBef>
              <a:buClr>
                <a:srgbClr val="808080"/>
              </a:buClr>
              <a:buFont typeface="Arial" panose="020B0604020202020204" pitchFamily="34" charset="0"/>
              <a:buChar char="–"/>
              <a:defRPr sz="1867">
                <a:solidFill>
                  <a:schemeClr val="bg2"/>
                </a:solidFill>
              </a:defRPr>
            </a:lvl3pPr>
            <a:lvl4pPr marL="1140855" indent="-224361">
              <a:lnSpc>
                <a:spcPct val="100000"/>
              </a:lnSpc>
              <a:spcBef>
                <a:spcPts val="400"/>
              </a:spcBef>
              <a:buClr>
                <a:srgbClr val="808080"/>
              </a:buClr>
              <a:buFont typeface="Wingdings" panose="05000000000000000000" pitchFamily="2" charset="2"/>
              <a:buChar char="§"/>
              <a:defRPr sz="1467">
                <a:solidFill>
                  <a:schemeClr val="bg2"/>
                </a:solidFill>
              </a:defRPr>
            </a:lvl4pPr>
            <a:lvl5pPr>
              <a:lnSpc>
                <a:spcPct val="100000"/>
              </a:lnSpc>
              <a:spcBef>
                <a:spcPts val="400"/>
              </a:spcBef>
              <a:buClr>
                <a:srgbClr val="808080"/>
              </a:buClr>
              <a:defRPr sz="18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a:extLst>
              <a:ext uri="{FF2B5EF4-FFF2-40B4-BE49-F238E27FC236}">
                <a16:creationId xmlns:a16="http://schemas.microsoft.com/office/drawing/2014/main" id="{A0C49344-5A94-4BB8-B1F8-EC9EB43874D0}"/>
              </a:ext>
            </a:extLst>
          </p:cNvPr>
          <p:cNvSpPr>
            <a:spLocks noGrp="1"/>
          </p:cNvSpPr>
          <p:nvPr>
            <p:ph sz="quarter" idx="14"/>
          </p:nvPr>
        </p:nvSpPr>
        <p:spPr>
          <a:xfrm>
            <a:off x="6400800" y="1295400"/>
            <a:ext cx="5410200" cy="5257800"/>
          </a:xfrm>
          <a:prstGeom prst="rect">
            <a:avLst/>
          </a:prstGeom>
        </p:spPr>
        <p:txBody>
          <a:bodyPr lIns="0" tIns="0" rIns="0" bIns="91440"/>
          <a:lstStyle>
            <a:lvl1pPr marL="0" indent="0">
              <a:lnSpc>
                <a:spcPct val="100000"/>
              </a:lnSpc>
              <a:spcBef>
                <a:spcPts val="2400"/>
              </a:spcBef>
              <a:buNone/>
              <a:defRPr sz="2667" baseline="0">
                <a:solidFill>
                  <a:schemeClr val="bg1"/>
                </a:solidFill>
              </a:defRPr>
            </a:lvl1pPr>
            <a:lvl2pPr marL="230712" indent="-230712">
              <a:lnSpc>
                <a:spcPct val="100000"/>
              </a:lnSpc>
              <a:spcBef>
                <a:spcPts val="1600"/>
              </a:spcBef>
              <a:buClr>
                <a:srgbClr val="808080"/>
              </a:buClr>
              <a:defRPr>
                <a:solidFill>
                  <a:schemeClr val="bg2"/>
                </a:solidFill>
              </a:defRPr>
            </a:lvl2pPr>
            <a:lvl3pPr marL="685783" indent="-230712">
              <a:lnSpc>
                <a:spcPct val="100000"/>
              </a:lnSpc>
              <a:spcBef>
                <a:spcPts val="400"/>
              </a:spcBef>
              <a:buClr>
                <a:srgbClr val="808080"/>
              </a:buClr>
              <a:buFont typeface="Arial" panose="020B0604020202020204" pitchFamily="34" charset="0"/>
              <a:buChar char="–"/>
              <a:defRPr sz="1867">
                <a:solidFill>
                  <a:schemeClr val="bg2"/>
                </a:solidFill>
              </a:defRPr>
            </a:lvl3pPr>
            <a:lvl4pPr marL="1140855" indent="-224361">
              <a:lnSpc>
                <a:spcPct val="100000"/>
              </a:lnSpc>
              <a:spcBef>
                <a:spcPts val="400"/>
              </a:spcBef>
              <a:buClr>
                <a:srgbClr val="808080"/>
              </a:buClr>
              <a:buFont typeface="Wingdings" panose="05000000000000000000" pitchFamily="2" charset="2"/>
              <a:buChar char="§"/>
              <a:defRPr sz="1467">
                <a:solidFill>
                  <a:schemeClr val="bg2"/>
                </a:solidFill>
              </a:defRPr>
            </a:lvl4pPr>
            <a:lvl5pPr>
              <a:lnSpc>
                <a:spcPct val="100000"/>
              </a:lnSpc>
              <a:spcBef>
                <a:spcPts val="400"/>
              </a:spcBef>
              <a:buClr>
                <a:srgbClr val="808080"/>
              </a:buClr>
              <a:defRPr sz="18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47797028"/>
      </p:ext>
    </p:extLst>
  </p:cSld>
  <p:clrMapOvr>
    <a:masterClrMapping/>
  </p:clrMapOvr>
  <p:extLst>
    <p:ext uri="{DCECCB84-F9BA-43D5-87BE-67443E8EF086}">
      <p15:sldGuideLst xmlns:p15="http://schemas.microsoft.com/office/powerpoint/2012/main">
        <p15:guide id="1" orient="horz" pos="90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9" name="Content Placeholder 9"/>
          <p:cNvSpPr>
            <a:spLocks noGrp="1"/>
          </p:cNvSpPr>
          <p:nvPr>
            <p:ph sz="quarter" idx="13"/>
          </p:nvPr>
        </p:nvSpPr>
        <p:spPr>
          <a:xfrm>
            <a:off x="381000" y="1295400"/>
            <a:ext cx="3581400" cy="4724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defRPr>
            </a:lvl1pPr>
            <a:lvl2pPr marL="228594" indent="-228594">
              <a:lnSpc>
                <a:spcPct val="100000"/>
              </a:lnSpc>
              <a:spcBef>
                <a:spcPts val="1600"/>
              </a:spcBef>
              <a:buClr>
                <a:srgbClr val="808080"/>
              </a:buClr>
              <a:buFont typeface="Arial" panose="020B0604020202020204" pitchFamily="34" charset="0"/>
              <a:buChar char="•"/>
              <a:defRPr sz="2133">
                <a:solidFill>
                  <a:schemeClr val="bg2"/>
                </a:solidFill>
              </a:defRPr>
            </a:lvl2pPr>
            <a:lvl3pPr marL="685783" indent="-228594">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0" name="Content Placeholder 9"/>
          <p:cNvSpPr>
            <a:spLocks noGrp="1"/>
          </p:cNvSpPr>
          <p:nvPr>
            <p:ph sz="quarter" idx="11"/>
          </p:nvPr>
        </p:nvSpPr>
        <p:spPr>
          <a:xfrm>
            <a:off x="4305300" y="1295400"/>
            <a:ext cx="3581400" cy="4724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defRPr>
            </a:lvl1pPr>
            <a:lvl2pPr marL="228594" indent="-228594">
              <a:lnSpc>
                <a:spcPct val="100000"/>
              </a:lnSpc>
              <a:spcBef>
                <a:spcPts val="1600"/>
              </a:spcBef>
              <a:buClr>
                <a:srgbClr val="808080"/>
              </a:buClr>
              <a:buFont typeface="Arial" panose="020B0604020202020204" pitchFamily="34" charset="0"/>
              <a:buChar char="•"/>
              <a:defRPr sz="2133">
                <a:solidFill>
                  <a:schemeClr val="bg2"/>
                </a:solidFill>
              </a:defRPr>
            </a:lvl2pPr>
            <a:lvl3pPr marL="685783" indent="-228594">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4"/>
          </p:nvPr>
        </p:nvSpPr>
        <p:spPr>
          <a:xfrm>
            <a:off x="8229600" y="1295400"/>
            <a:ext cx="3581400" cy="4724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defRPr>
            </a:lvl1pPr>
            <a:lvl2pPr marL="228594" indent="-228594">
              <a:lnSpc>
                <a:spcPct val="100000"/>
              </a:lnSpc>
              <a:spcBef>
                <a:spcPts val="1600"/>
              </a:spcBef>
              <a:buClr>
                <a:srgbClr val="808080"/>
              </a:buClr>
              <a:buFont typeface="Arial" panose="020B0604020202020204" pitchFamily="34" charset="0"/>
              <a:buChar char="•"/>
              <a:defRPr sz="2133">
                <a:solidFill>
                  <a:schemeClr val="bg2"/>
                </a:solidFill>
              </a:defRPr>
            </a:lvl2pPr>
            <a:lvl3pPr marL="685783" indent="-228594">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78516581"/>
      </p:ext>
    </p:extLst>
  </p:cSld>
  <p:clrMapOvr>
    <a:masterClrMapping/>
  </p:clrMapOvr>
  <p:extLst>
    <p:ext uri="{DCECCB84-F9BA-43D5-87BE-67443E8EF086}">
      <p15:sldGuideLst xmlns:p15="http://schemas.microsoft.com/office/powerpoint/2012/main">
        <p15:guide id="1" orient="horz" pos="9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1CDB-95CE-458B-A911-027A05894B80}"/>
              </a:ext>
            </a:extLst>
          </p:cNvPr>
          <p:cNvSpPr>
            <a:spLocks noGrp="1"/>
          </p:cNvSpPr>
          <p:nvPr>
            <p:ph type="title"/>
          </p:nvPr>
        </p:nvSpPr>
        <p:spPr>
          <a:xfrm>
            <a:off x="838200" y="-457200"/>
            <a:ext cx="10515600" cy="395816"/>
          </a:xfrm>
          <a:prstGeom prst="rect">
            <a:avLst/>
          </a:prstGeo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3142127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1">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sz="72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descr="Dell Technologies logo"/>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609431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sz="7200">
                <a:solidFill>
                  <a:schemeClr val="tx2"/>
                </a:solidFill>
                <a:effectLst>
                  <a:glow rad="635000">
                    <a:schemeClr val="bg2">
                      <a:alpha val="20000"/>
                    </a:schemeClr>
                  </a:glow>
                </a:effectLst>
                <a:latin typeface="Arial" panose="020B0604020202020204" pitchFamily="34" charset="0"/>
              </a:defRPr>
            </a:lvl1pPr>
          </a:lstStyle>
          <a:p>
            <a:r>
              <a:rPr lang="en-US"/>
              <a:t>Click to edit Master title style</a:t>
            </a:r>
            <a:endParaRPr lang="en-US" dirty="0"/>
          </a:p>
        </p:txBody>
      </p:sp>
      <p:pic>
        <p:nvPicPr>
          <p:cNvPr id="4" name="Picture 3" descr="Dell Technologie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2652187989"/>
      </p:ext>
    </p:extLst>
  </p:cSld>
  <p:clrMapOvr>
    <a:masterClrMapping/>
  </p:clrMapOvr>
  <p:extLst>
    <p:ext uri="{DCECCB84-F9BA-43D5-87BE-67443E8EF086}">
      <p15:sldGuideLst xmlns:p15="http://schemas.microsoft.com/office/powerpoint/2012/main">
        <p15:guide id="1" orient="horz" pos="2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lang="en-US" sz="7200" dirty="0">
                <a:solidFill>
                  <a:schemeClr val="tx2"/>
                </a:solidFill>
                <a:effectLst>
                  <a:glow rad="635000">
                    <a:schemeClr val="bg2">
                      <a:alpha val="20000"/>
                    </a:schemeClr>
                  </a:glow>
                </a:effectLst>
                <a:latin typeface="Arial" panose="020B0604020202020204" pitchFamily="34" charset="0"/>
              </a:defRPr>
            </a:lvl1pPr>
          </a:lstStyle>
          <a:p>
            <a:pPr lvl="0"/>
            <a:r>
              <a:rPr lang="en-US"/>
              <a:t>Click to edit Master title style</a:t>
            </a:r>
            <a:endParaRPr lang="en-US" dirty="0"/>
          </a:p>
        </p:txBody>
      </p:sp>
      <p:pic>
        <p:nvPicPr>
          <p:cNvPr id="4" name="Picture 3" descr="Dell Technologie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3045598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lang="en-US" sz="7200" dirty="0">
                <a:solidFill>
                  <a:schemeClr val="tx2"/>
                </a:solidFill>
                <a:effectLst>
                  <a:glow rad="635000">
                    <a:schemeClr val="bg2">
                      <a:alpha val="20000"/>
                    </a:schemeClr>
                  </a:glow>
                </a:effectLst>
                <a:latin typeface="Arial" panose="020B0604020202020204" pitchFamily="34" charset="0"/>
              </a:defRPr>
            </a:lvl1pPr>
          </a:lstStyle>
          <a:p>
            <a:pPr lvl="0"/>
            <a:r>
              <a:rPr lang="en-US"/>
              <a:t>Click to edit Master title style</a:t>
            </a:r>
            <a:endParaRPr lang="en-US" dirty="0"/>
          </a:p>
        </p:txBody>
      </p:sp>
      <p:pic>
        <p:nvPicPr>
          <p:cNvPr id="4" name="Picture 3" descr="Dell Technologie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1857790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gradient bkgd">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pic>
        <p:nvPicPr>
          <p:cNvPr id="4" name="Picture 3" descr="Dell Technologies logo"/>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
        <p:nvSpPr>
          <p:cNvPr id="3" name="Title 1">
            <a:extLst>
              <a:ext uri="{FF2B5EF4-FFF2-40B4-BE49-F238E27FC236}">
                <a16:creationId xmlns:a16="http://schemas.microsoft.com/office/drawing/2014/main" id="{7926025D-69CA-46ED-B6D1-60EE56CC5A3E}"/>
              </a:ext>
            </a:extLst>
          </p:cNvPr>
          <p:cNvSpPr>
            <a:spLocks noGrp="1"/>
          </p:cNvSpPr>
          <p:nvPr>
            <p:ph type="title"/>
          </p:nvPr>
        </p:nvSpPr>
        <p:spPr>
          <a:xfrm>
            <a:off x="838200" y="-457200"/>
            <a:ext cx="10515600" cy="395816"/>
          </a:xfrm>
          <a:prstGeom prst="rect">
            <a:avLst/>
          </a:prstGeo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178339944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logo slide">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163DCD-94C5-4DA3-8934-227D0773EAFF}"/>
              </a:ext>
            </a:extLst>
          </p:cNvPr>
          <p:cNvSpPr>
            <a:spLocks noGrp="1"/>
          </p:cNvSpPr>
          <p:nvPr>
            <p:ph type="title" hasCustomPrompt="1"/>
          </p:nvPr>
        </p:nvSpPr>
        <p:spPr>
          <a:xfrm>
            <a:off x="838200" y="-457200"/>
            <a:ext cx="10515600" cy="395816"/>
          </a:xfrm>
          <a:prstGeom prst="rect">
            <a:avLst/>
          </a:prstGeom>
        </p:spPr>
        <p:txBody>
          <a:bodyPr/>
          <a:lstStyle>
            <a:lvl1pPr algn="ctr">
              <a:defRPr sz="2400"/>
            </a:lvl1pPr>
          </a:lstStyle>
          <a:p>
            <a:r>
              <a:rPr lang="en-US" dirty="0"/>
              <a:t>End logo slide</a:t>
            </a:r>
          </a:p>
        </p:txBody>
      </p:sp>
      <p:pic>
        <p:nvPicPr>
          <p:cNvPr id="5" name="Picture 4" descr="Dell Technologies logo">
            <a:extLst>
              <a:ext uri="{FF2B5EF4-FFF2-40B4-BE49-F238E27FC236}">
                <a16:creationId xmlns:a16="http://schemas.microsoft.com/office/drawing/2014/main" id="{6CED6EC7-6D3E-4027-A733-9B78EBA486D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1837" y="3005739"/>
            <a:ext cx="6790944" cy="880308"/>
          </a:xfrm>
          <a:prstGeom prst="rect">
            <a:avLst/>
          </a:prstGeom>
        </p:spPr>
      </p:pic>
    </p:spTree>
    <p:extLst>
      <p:ext uri="{BB962C8B-B14F-4D97-AF65-F5344CB8AC3E}">
        <p14:creationId xmlns:p14="http://schemas.microsoft.com/office/powerpoint/2010/main" val="124287017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bar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083B9-B011-4088-9915-EA423CD7E4CE}"/>
              </a:ext>
              <a:ext uri="{C183D7F6-B498-43B3-948B-1728B52AA6E4}">
                <adec:decorative xmlns:adec="http://schemas.microsoft.com/office/drawing/2017/decorative" val="1"/>
              </a:ext>
            </a:extLst>
          </p:cNvPr>
          <p:cNvSpPr/>
          <p:nvPr userDrawn="1"/>
        </p:nvSpPr>
        <p:spPr>
          <a:xfrm>
            <a:off x="0" y="0"/>
            <a:ext cx="12192000" cy="1600200"/>
          </a:xfrm>
          <a:prstGeom prst="rect">
            <a:avLst/>
          </a:prstGeom>
          <a:gradFill>
            <a:gsLst>
              <a:gs pos="0">
                <a:schemeClr val="accent6"/>
              </a:gs>
              <a:gs pos="26000">
                <a:schemeClr val="bg1"/>
              </a:gs>
              <a:gs pos="100000">
                <a:schemeClr val="accent1"/>
              </a:gs>
            </a:gsLst>
            <a:lin ang="36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6" name="Title 1">
            <a:extLst>
              <a:ext uri="{FF2B5EF4-FFF2-40B4-BE49-F238E27FC236}">
                <a16:creationId xmlns:a16="http://schemas.microsoft.com/office/drawing/2014/main" id="{406380C4-5271-4906-B38E-E23B3CA3967A}"/>
              </a:ext>
            </a:extLst>
          </p:cNvPr>
          <p:cNvSpPr>
            <a:spLocks noGrp="1"/>
          </p:cNvSpPr>
          <p:nvPr>
            <p:ph type="title"/>
          </p:nvPr>
        </p:nvSpPr>
        <p:spPr>
          <a:xfrm>
            <a:off x="381000" y="541568"/>
            <a:ext cx="11430000" cy="517064"/>
          </a:xfrm>
          <a:prstGeom prst="rect">
            <a:avLst/>
          </a:prstGeom>
        </p:spPr>
        <p:txBody>
          <a:bodyPr wrap="square" lIns="0" tIns="0" rIns="0" bIns="0" anchor="ctr" anchorCtr="0">
            <a:spAutoFit/>
          </a:bodyPr>
          <a:lstStyle>
            <a:lvl1pPr>
              <a:defRPr sz="3733">
                <a:solidFill>
                  <a:schemeClr val="tx2"/>
                </a:solidFill>
                <a:latin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473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0344EF7-FB04-41A4-900F-48EC95C6F3B4}"/>
              </a:ext>
            </a:extLst>
          </p:cNvPr>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9" name="Picture 8" descr="Dell Technologies logo">
            <a:extLst>
              <a:ext uri="{FF2B5EF4-FFF2-40B4-BE49-F238E27FC236}">
                <a16:creationId xmlns:a16="http://schemas.microsoft.com/office/drawing/2014/main" id="{8A49A41B-9CF1-4CD6-B1E3-F736C63833B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Tree>
    <p:extLst>
      <p:ext uri="{BB962C8B-B14F-4D97-AF65-F5344CB8AC3E}">
        <p14:creationId xmlns:p14="http://schemas.microsoft.com/office/powerpoint/2010/main" val="31476049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lan by segm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grpSp>
        <p:nvGrpSpPr>
          <p:cNvPr id="3" name="Group 2">
            <a:extLst>
              <a:ext uri="{FF2B5EF4-FFF2-40B4-BE49-F238E27FC236}">
                <a16:creationId xmlns:a16="http://schemas.microsoft.com/office/drawing/2014/main" id="{234DEFB3-9903-4AA3-9C00-CB6B02DEDBE9}"/>
              </a:ext>
              <a:ext uri="{C183D7F6-B498-43B3-948B-1728B52AA6E4}">
                <adec:decorative xmlns:adec="http://schemas.microsoft.com/office/drawing/2017/decorative" val="1"/>
              </a:ext>
            </a:extLst>
          </p:cNvPr>
          <p:cNvGrpSpPr/>
          <p:nvPr userDrawn="1"/>
        </p:nvGrpSpPr>
        <p:grpSpPr>
          <a:xfrm>
            <a:off x="0" y="1143000"/>
            <a:ext cx="12192000" cy="1600200"/>
            <a:chOff x="0" y="804862"/>
            <a:chExt cx="9144000" cy="1200150"/>
          </a:xfrm>
        </p:grpSpPr>
        <p:sp>
          <p:nvSpPr>
            <p:cNvPr id="9" name="Rectangle 8">
              <a:extLst>
                <a:ext uri="{FF2B5EF4-FFF2-40B4-BE49-F238E27FC236}">
                  <a16:creationId xmlns:a16="http://schemas.microsoft.com/office/drawing/2014/main" id="{EF347D35-F780-47CE-9073-D9AAD2199B00}"/>
                </a:ext>
              </a:extLst>
            </p:cNvPr>
            <p:cNvSpPr/>
            <p:nvPr userDrawn="1"/>
          </p:nvSpPr>
          <p:spPr>
            <a:xfrm>
              <a:off x="0" y="804862"/>
              <a:ext cx="9144000" cy="1200150"/>
            </a:xfrm>
            <a:prstGeom prst="rect">
              <a:avLst/>
            </a:prstGeom>
            <a:gradFill>
              <a:gsLst>
                <a:gs pos="0">
                  <a:schemeClr val="accent6"/>
                </a:gs>
                <a:gs pos="26000">
                  <a:schemeClr val="bg1"/>
                </a:gs>
                <a:gs pos="100000">
                  <a:schemeClr val="accent1"/>
                </a:gs>
              </a:gsLst>
              <a:lin ang="36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grpSp>
          <p:nvGrpSpPr>
            <p:cNvPr id="17" name="Group 16"/>
            <p:cNvGrpSpPr/>
            <p:nvPr userDrawn="1"/>
          </p:nvGrpSpPr>
          <p:grpSpPr>
            <a:xfrm>
              <a:off x="0" y="804862"/>
              <a:ext cx="9144000" cy="1195388"/>
              <a:chOff x="0" y="1200150"/>
              <a:chExt cx="9144000" cy="2743200"/>
            </a:xfrm>
          </p:grpSpPr>
          <p:cxnSp>
            <p:nvCxnSpPr>
              <p:cNvPr id="18" name="Straight Connector 17"/>
              <p:cNvCxnSpPr/>
              <p:nvPr/>
            </p:nvCxnSpPr>
            <p:spPr>
              <a:xfrm>
                <a:off x="0" y="12001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9433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27" name="Subtitle 2"/>
          <p:cNvSpPr>
            <a:spLocks noGrp="1"/>
          </p:cNvSpPr>
          <p:nvPr>
            <p:ph type="subTitle" idx="1"/>
          </p:nvPr>
        </p:nvSpPr>
        <p:spPr>
          <a:xfrm>
            <a:off x="381000" y="1066800"/>
            <a:ext cx="1752600" cy="1752600"/>
          </a:xfrm>
          <a:prstGeom prst="ellipse">
            <a:avLst/>
          </a:prstGeom>
          <a:gradFill>
            <a:gsLst>
              <a:gs pos="50000">
                <a:schemeClr val="accent3"/>
              </a:gs>
              <a:gs pos="100000">
                <a:schemeClr val="accent4"/>
              </a:gs>
              <a:gs pos="0">
                <a:schemeClr val="accent3">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lvl1pPr marL="0" indent="0" algn="ctr">
              <a:lnSpc>
                <a:spcPct val="100000"/>
              </a:lnSpc>
              <a:spcBef>
                <a:spcPts val="0"/>
              </a:spcBef>
              <a:buNone/>
              <a:defRPr lang="en-US" sz="1600" baseline="0" dirty="0">
                <a:solidFill>
                  <a:schemeClr val="bg2"/>
                </a:solidFill>
              </a:defRPr>
            </a:lvl1pPr>
          </a:lstStyle>
          <a:p>
            <a:pPr marL="0" lvl="0" indent="0" algn="ctr"/>
            <a:r>
              <a:rPr lang="en-US" dirty="0"/>
              <a:t>Click to edit Master subtitle style</a:t>
            </a:r>
          </a:p>
        </p:txBody>
      </p:sp>
      <p:sp>
        <p:nvSpPr>
          <p:cNvPr id="11" name="Content Placeholder 9">
            <a:extLst>
              <a:ext uri="{FF2B5EF4-FFF2-40B4-BE49-F238E27FC236}">
                <a16:creationId xmlns:a16="http://schemas.microsoft.com/office/drawing/2014/main" id="{120A03CF-5AF9-433E-97EB-7EB2D04B0E1F}"/>
              </a:ext>
            </a:extLst>
          </p:cNvPr>
          <p:cNvSpPr>
            <a:spLocks noGrp="1"/>
          </p:cNvSpPr>
          <p:nvPr>
            <p:ph sz="quarter" idx="17"/>
          </p:nvPr>
        </p:nvSpPr>
        <p:spPr>
          <a:xfrm>
            <a:off x="2590800" y="1149349"/>
            <a:ext cx="9220200" cy="1593851"/>
          </a:xfrm>
          <a:prstGeom prst="rect">
            <a:avLst/>
          </a:prstGeom>
        </p:spPr>
        <p:txBody>
          <a:bodyPr lIns="0" tIns="0" rIns="0" bIns="0" anchor="ctr" anchorCtr="0"/>
          <a:lstStyle>
            <a:lvl1pPr marL="154513" indent="-154513">
              <a:lnSpc>
                <a:spcPct val="100000"/>
              </a:lnSpc>
              <a:spcBef>
                <a:spcPts val="800"/>
              </a:spcBef>
              <a:buClrTx/>
              <a:buFont typeface="Arial" panose="020B0604020202020204" pitchFamily="34" charset="0"/>
              <a:buChar char="•"/>
              <a:defRPr sz="1867">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4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8720129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ake-aways">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grpSp>
        <p:nvGrpSpPr>
          <p:cNvPr id="4" name="Group 3">
            <a:extLst>
              <a:ext uri="{FF2B5EF4-FFF2-40B4-BE49-F238E27FC236}">
                <a16:creationId xmlns:a16="http://schemas.microsoft.com/office/drawing/2014/main" id="{8BA668FF-432D-4551-993A-98DB5EC234F7}"/>
              </a:ext>
              <a:ext uri="{C183D7F6-B498-43B3-948B-1728B52AA6E4}">
                <adec:decorative xmlns:adec="http://schemas.microsoft.com/office/drawing/2017/decorative" val="1"/>
              </a:ext>
            </a:extLst>
          </p:cNvPr>
          <p:cNvGrpSpPr/>
          <p:nvPr userDrawn="1"/>
        </p:nvGrpSpPr>
        <p:grpSpPr>
          <a:xfrm>
            <a:off x="0" y="1143000"/>
            <a:ext cx="12192000" cy="1600200"/>
            <a:chOff x="0" y="857250"/>
            <a:chExt cx="9144000" cy="1200150"/>
          </a:xfrm>
        </p:grpSpPr>
        <p:sp>
          <p:nvSpPr>
            <p:cNvPr id="3" name="Rectangle 2">
              <a:extLst>
                <a:ext uri="{FF2B5EF4-FFF2-40B4-BE49-F238E27FC236}">
                  <a16:creationId xmlns:a16="http://schemas.microsoft.com/office/drawing/2014/main" id="{87A2476B-64D1-45B7-AA07-32FE961E9546}"/>
                </a:ext>
              </a:extLst>
            </p:cNvPr>
            <p:cNvSpPr/>
            <p:nvPr userDrawn="1"/>
          </p:nvSpPr>
          <p:spPr>
            <a:xfrm>
              <a:off x="0" y="857250"/>
              <a:ext cx="9144000" cy="1200150"/>
            </a:xfrm>
            <a:prstGeom prst="rect">
              <a:avLst/>
            </a:prstGeom>
            <a:gradFill>
              <a:gsLst>
                <a:gs pos="0">
                  <a:schemeClr val="accent6"/>
                </a:gs>
                <a:gs pos="26000">
                  <a:schemeClr val="bg1"/>
                </a:gs>
                <a:gs pos="100000">
                  <a:schemeClr val="accent1"/>
                </a:gs>
              </a:gsLst>
              <a:lin ang="36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grpSp>
          <p:nvGrpSpPr>
            <p:cNvPr id="14" name="Group 13">
              <a:extLst>
                <a:ext uri="{FF2B5EF4-FFF2-40B4-BE49-F238E27FC236}">
                  <a16:creationId xmlns:a16="http://schemas.microsoft.com/office/drawing/2014/main" id="{8D81FD89-071E-449D-BB10-FE354A652CDA}"/>
                </a:ext>
              </a:extLst>
            </p:cNvPr>
            <p:cNvGrpSpPr/>
            <p:nvPr userDrawn="1"/>
          </p:nvGrpSpPr>
          <p:grpSpPr>
            <a:xfrm>
              <a:off x="0" y="858650"/>
              <a:ext cx="9144000" cy="1198750"/>
              <a:chOff x="0" y="1200150"/>
              <a:chExt cx="9144000" cy="2743200"/>
            </a:xfrm>
          </p:grpSpPr>
          <p:cxnSp>
            <p:nvCxnSpPr>
              <p:cNvPr id="16" name="Straight Connector 15">
                <a:extLst>
                  <a:ext uri="{FF2B5EF4-FFF2-40B4-BE49-F238E27FC236}">
                    <a16:creationId xmlns:a16="http://schemas.microsoft.com/office/drawing/2014/main" id="{16F4AB35-AA0F-420F-B7CD-78A67FEF1F81}"/>
                  </a:ext>
                </a:extLst>
              </p:cNvPr>
              <p:cNvCxnSpPr/>
              <p:nvPr/>
            </p:nvCxnSpPr>
            <p:spPr>
              <a:xfrm>
                <a:off x="0" y="12001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42FAAA-23C1-42CF-90AC-EC94B3FFD1F2}"/>
                  </a:ext>
                </a:extLst>
              </p:cNvPr>
              <p:cNvCxnSpPr/>
              <p:nvPr/>
            </p:nvCxnSpPr>
            <p:spPr>
              <a:xfrm>
                <a:off x="0" y="39433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25" name="Subtitle 2">
            <a:extLst>
              <a:ext uri="{FF2B5EF4-FFF2-40B4-BE49-F238E27FC236}">
                <a16:creationId xmlns:a16="http://schemas.microsoft.com/office/drawing/2014/main" id="{9332587A-4AEE-42F8-853F-7DCE38F6973A}"/>
              </a:ext>
            </a:extLst>
          </p:cNvPr>
          <p:cNvSpPr>
            <a:spLocks noGrp="1"/>
          </p:cNvSpPr>
          <p:nvPr>
            <p:ph type="subTitle" idx="1"/>
          </p:nvPr>
        </p:nvSpPr>
        <p:spPr>
          <a:xfrm>
            <a:off x="381000" y="1066800"/>
            <a:ext cx="1752600" cy="1752600"/>
          </a:xfrm>
          <a:prstGeom prst="ellipse">
            <a:avLst/>
          </a:prstGeom>
          <a:gradFill>
            <a:gsLst>
              <a:gs pos="50000">
                <a:schemeClr val="accent3"/>
              </a:gs>
              <a:gs pos="100000">
                <a:schemeClr val="accent4"/>
              </a:gs>
              <a:gs pos="0">
                <a:schemeClr val="accent3">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lvl1pPr marL="0" indent="0" algn="ctr">
              <a:lnSpc>
                <a:spcPct val="100000"/>
              </a:lnSpc>
              <a:spcBef>
                <a:spcPts val="0"/>
              </a:spcBef>
              <a:buNone/>
              <a:defRPr lang="en-US" sz="1867" baseline="0" dirty="0">
                <a:solidFill>
                  <a:schemeClr val="bg2"/>
                </a:solidFill>
              </a:defRPr>
            </a:lvl1pPr>
          </a:lstStyle>
          <a:p>
            <a:pPr marL="0" lvl="0" indent="0" algn="ctr"/>
            <a:r>
              <a:rPr lang="en-US" dirty="0"/>
              <a:t>Click to edit Master subtitle style</a:t>
            </a:r>
          </a:p>
        </p:txBody>
      </p:sp>
      <p:sp>
        <p:nvSpPr>
          <p:cNvPr id="23" name="Content Placeholder 9">
            <a:extLst>
              <a:ext uri="{FF2B5EF4-FFF2-40B4-BE49-F238E27FC236}">
                <a16:creationId xmlns:a16="http://schemas.microsoft.com/office/drawing/2014/main" id="{1A4D566A-D186-4850-B508-4D560444F7D5}"/>
              </a:ext>
            </a:extLst>
          </p:cNvPr>
          <p:cNvSpPr>
            <a:spLocks noGrp="1"/>
          </p:cNvSpPr>
          <p:nvPr>
            <p:ph sz="quarter" idx="17"/>
          </p:nvPr>
        </p:nvSpPr>
        <p:spPr>
          <a:xfrm>
            <a:off x="2590800" y="1220134"/>
            <a:ext cx="9220200" cy="1445933"/>
          </a:xfrm>
          <a:prstGeom prst="rect">
            <a:avLst/>
          </a:prstGeom>
        </p:spPr>
        <p:txBody>
          <a:bodyPr lIns="0" tIns="0" rIns="0" bIns="0" anchor="ctr" anchorCtr="0"/>
          <a:lstStyle>
            <a:lvl1pPr marL="154513" indent="-154513">
              <a:lnSpc>
                <a:spcPct val="100000"/>
              </a:lnSpc>
              <a:spcBef>
                <a:spcPts val="533"/>
              </a:spcBef>
              <a:buClrTx/>
              <a:buFont typeface="Arial" panose="020B0604020202020204" pitchFamily="34" charset="0"/>
              <a:buChar char="•"/>
              <a:defRPr sz="1867">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4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
        <p:nvSpPr>
          <p:cNvPr id="22" name="Content Placeholder 9"/>
          <p:cNvSpPr>
            <a:spLocks noGrp="1"/>
          </p:cNvSpPr>
          <p:nvPr>
            <p:ph sz="quarter" idx="13"/>
          </p:nvPr>
        </p:nvSpPr>
        <p:spPr>
          <a:xfrm>
            <a:off x="382325" y="3124200"/>
            <a:ext cx="5256475" cy="3048000"/>
          </a:xfrm>
          <a:prstGeom prst="rect">
            <a:avLst/>
          </a:prstGeom>
        </p:spPr>
        <p:txBody>
          <a:bodyPr lIns="0" tIns="0" rIns="0" bIns="0"/>
          <a:lstStyle>
            <a:lvl1pPr marL="0" indent="0">
              <a:lnSpc>
                <a:spcPct val="100000"/>
              </a:lnSpc>
              <a:spcBef>
                <a:spcPts val="1600"/>
              </a:spcBef>
              <a:buClr>
                <a:srgbClr val="808080"/>
              </a:buClr>
              <a:buNone/>
              <a:defRPr sz="1867">
                <a:solidFill>
                  <a:schemeClr val="bg1"/>
                </a:solidFill>
                <a:latin typeface="+mn-lt"/>
              </a:defRPr>
            </a:lvl1pPr>
            <a:lvl2pPr marL="154513" indent="-154513">
              <a:lnSpc>
                <a:spcPct val="100000"/>
              </a:lnSpc>
              <a:spcBef>
                <a:spcPts val="800"/>
              </a:spcBef>
              <a:buClr>
                <a:srgbClr val="808080"/>
              </a:buClr>
              <a:buFont typeface="Arial" panose="020B0604020202020204" pitchFamily="34" charset="0"/>
              <a:buChar char="•"/>
              <a:defRPr sz="1600">
                <a:solidFill>
                  <a:schemeClr val="bg2"/>
                </a:solidFill>
                <a:latin typeface="+mn-lt"/>
              </a:defRPr>
            </a:lvl2pPr>
            <a:lvl3pPr marL="455073" indent="-148163">
              <a:lnSpc>
                <a:spcPct val="100000"/>
              </a:lnSpc>
              <a:spcBef>
                <a:spcPts val="400"/>
              </a:spcBef>
              <a:buClr>
                <a:srgbClr val="808080"/>
              </a:buClr>
              <a:buFont typeface="Arial" panose="020B0604020202020204" pitchFamily="34" charset="0"/>
              <a:buChar char="–"/>
              <a:defRPr sz="1333">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9"/>
          <p:cNvSpPr>
            <a:spLocks noGrp="1"/>
          </p:cNvSpPr>
          <p:nvPr>
            <p:ph sz="quarter" idx="14"/>
          </p:nvPr>
        </p:nvSpPr>
        <p:spPr>
          <a:xfrm>
            <a:off x="6553200" y="3124200"/>
            <a:ext cx="5256475" cy="3048000"/>
          </a:xfrm>
          <a:prstGeom prst="rect">
            <a:avLst/>
          </a:prstGeom>
        </p:spPr>
        <p:txBody>
          <a:bodyPr lIns="0" tIns="0" rIns="0" bIns="0"/>
          <a:lstStyle>
            <a:lvl1pPr marL="0" indent="0">
              <a:lnSpc>
                <a:spcPct val="100000"/>
              </a:lnSpc>
              <a:spcBef>
                <a:spcPts val="1600"/>
              </a:spcBef>
              <a:buClr>
                <a:srgbClr val="808080"/>
              </a:buClr>
              <a:buNone/>
              <a:defRPr sz="1867">
                <a:solidFill>
                  <a:schemeClr val="bg1"/>
                </a:solidFill>
                <a:latin typeface="+mn-lt"/>
              </a:defRPr>
            </a:lvl1pPr>
            <a:lvl2pPr marL="154513" indent="-154513">
              <a:lnSpc>
                <a:spcPct val="100000"/>
              </a:lnSpc>
              <a:spcBef>
                <a:spcPts val="400"/>
              </a:spcBef>
              <a:buClr>
                <a:srgbClr val="808080"/>
              </a:buClr>
              <a:buFont typeface="Arial" panose="020B0604020202020204" pitchFamily="34" charset="0"/>
              <a:buChar char="•"/>
              <a:defRPr sz="1600">
                <a:solidFill>
                  <a:schemeClr val="bg2"/>
                </a:solidFill>
                <a:latin typeface="+mn-lt"/>
              </a:defRPr>
            </a:lvl2pPr>
            <a:lvl3pPr marL="535504" indent="-154513">
              <a:lnSpc>
                <a:spcPct val="100000"/>
              </a:lnSpc>
              <a:spcBef>
                <a:spcPts val="400"/>
              </a:spcBef>
              <a:buClr>
                <a:srgbClr val="808080"/>
              </a:buClr>
              <a:buFont typeface="Arial" panose="020B0604020202020204" pitchFamily="34" charset="0"/>
              <a:buChar char="–"/>
              <a:defRPr sz="1333">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1550935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riorities">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4" name="Content Placeholder 3"/>
          <p:cNvSpPr>
            <a:spLocks noGrp="1"/>
          </p:cNvSpPr>
          <p:nvPr>
            <p:ph sz="quarter" idx="18"/>
          </p:nvPr>
        </p:nvSpPr>
        <p:spPr>
          <a:xfrm>
            <a:off x="381000" y="914401"/>
            <a:ext cx="11436096" cy="287323"/>
          </a:xfrm>
          <a:prstGeom prst="rect">
            <a:avLst/>
          </a:prstGeom>
        </p:spPr>
        <p:txBody>
          <a:bodyPr wrap="square" lIns="0" tIns="0" rIns="0" bIns="0">
            <a:spAutoFit/>
          </a:bodyPr>
          <a:lstStyle>
            <a:lvl1pPr marL="228594" indent="-228594">
              <a:buNone/>
              <a:defRPr lang="en-US" sz="1867" dirty="0">
                <a:solidFill>
                  <a:schemeClr val="bg2"/>
                </a:solidFill>
                <a:latin typeface="Arial" panose="020B0604020202020204" pitchFamily="34" charset="0"/>
              </a:defRPr>
            </a:lvl1pPr>
          </a:lstStyle>
          <a:p>
            <a:pPr marL="0" lvl="0" indent="0">
              <a:lnSpc>
                <a:spcPct val="100000"/>
              </a:lnSpc>
              <a:spcBef>
                <a:spcPts val="0"/>
              </a:spcBef>
            </a:pPr>
            <a:r>
              <a:rPr lang="en-US" dirty="0"/>
              <a:t>Click to edit Master text styles</a:t>
            </a:r>
          </a:p>
        </p:txBody>
      </p:sp>
      <p:grpSp>
        <p:nvGrpSpPr>
          <p:cNvPr id="3" name="Group 2">
            <a:extLst>
              <a:ext uri="{FF2B5EF4-FFF2-40B4-BE49-F238E27FC236}">
                <a16:creationId xmlns:a16="http://schemas.microsoft.com/office/drawing/2014/main" id="{151DE9E1-48B9-4FBD-AA9C-6F77B6051958}"/>
              </a:ext>
              <a:ext uri="{C183D7F6-B498-43B3-948B-1728B52AA6E4}">
                <adec:decorative xmlns:adec="http://schemas.microsoft.com/office/drawing/2017/decorative" val="1"/>
              </a:ext>
            </a:extLst>
          </p:cNvPr>
          <p:cNvGrpSpPr/>
          <p:nvPr userDrawn="1"/>
        </p:nvGrpSpPr>
        <p:grpSpPr>
          <a:xfrm>
            <a:off x="0" y="1524000"/>
            <a:ext cx="12192000" cy="1600200"/>
            <a:chOff x="0" y="1143000"/>
            <a:chExt cx="9144000" cy="1200150"/>
          </a:xfrm>
        </p:grpSpPr>
        <p:sp>
          <p:nvSpPr>
            <p:cNvPr id="10" name="Rectangle 9">
              <a:extLst>
                <a:ext uri="{FF2B5EF4-FFF2-40B4-BE49-F238E27FC236}">
                  <a16:creationId xmlns:a16="http://schemas.microsoft.com/office/drawing/2014/main" id="{73CAD44F-BAEB-4849-92E7-37EE9466D2BD}"/>
                </a:ext>
                <a:ext uri="{C183D7F6-B498-43B3-948B-1728B52AA6E4}">
                  <adec:decorative xmlns:adec="http://schemas.microsoft.com/office/drawing/2017/decorative" val="1"/>
                </a:ext>
              </a:extLst>
            </p:cNvPr>
            <p:cNvSpPr/>
            <p:nvPr userDrawn="1"/>
          </p:nvSpPr>
          <p:spPr>
            <a:xfrm>
              <a:off x="0" y="1143000"/>
              <a:ext cx="9144000" cy="1200150"/>
            </a:xfrm>
            <a:prstGeom prst="rect">
              <a:avLst/>
            </a:prstGeom>
            <a:gradFill>
              <a:gsLst>
                <a:gs pos="0">
                  <a:schemeClr val="accent6"/>
                </a:gs>
                <a:gs pos="26000">
                  <a:schemeClr val="bg1"/>
                </a:gs>
                <a:gs pos="100000">
                  <a:schemeClr val="accent1"/>
                </a:gs>
              </a:gsLst>
              <a:lin ang="36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grpSp>
          <p:nvGrpSpPr>
            <p:cNvPr id="17" name="Group 16"/>
            <p:cNvGrpSpPr/>
            <p:nvPr userDrawn="1"/>
          </p:nvGrpSpPr>
          <p:grpSpPr>
            <a:xfrm>
              <a:off x="0" y="1144400"/>
              <a:ext cx="9144000" cy="1198750"/>
              <a:chOff x="0" y="1200150"/>
              <a:chExt cx="9144000" cy="2743200"/>
            </a:xfrm>
          </p:grpSpPr>
          <p:cxnSp>
            <p:nvCxnSpPr>
              <p:cNvPr id="18" name="Straight Connector 17"/>
              <p:cNvCxnSpPr/>
              <p:nvPr/>
            </p:nvCxnSpPr>
            <p:spPr>
              <a:xfrm>
                <a:off x="0" y="12001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39433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27" name="Subtitle 2"/>
          <p:cNvSpPr>
            <a:spLocks noGrp="1"/>
          </p:cNvSpPr>
          <p:nvPr>
            <p:ph type="subTitle" idx="1"/>
          </p:nvPr>
        </p:nvSpPr>
        <p:spPr>
          <a:xfrm>
            <a:off x="381000" y="1447800"/>
            <a:ext cx="1752600" cy="1752600"/>
          </a:xfrm>
          <a:prstGeom prst="ellipse">
            <a:avLst/>
          </a:prstGeom>
          <a:gradFill>
            <a:gsLst>
              <a:gs pos="50000">
                <a:schemeClr val="accent3"/>
              </a:gs>
              <a:gs pos="100000">
                <a:schemeClr val="accent4"/>
              </a:gs>
              <a:gs pos="0">
                <a:schemeClr val="accent3">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lvl1pPr marL="0" indent="0" algn="ctr">
              <a:lnSpc>
                <a:spcPct val="100000"/>
              </a:lnSpc>
              <a:spcBef>
                <a:spcPts val="0"/>
              </a:spcBef>
              <a:buNone/>
              <a:defRPr lang="en-US" sz="1867" baseline="0" dirty="0">
                <a:solidFill>
                  <a:schemeClr val="bg2"/>
                </a:solidFill>
              </a:defRPr>
            </a:lvl1pPr>
          </a:lstStyle>
          <a:p>
            <a:pPr marL="0" lvl="0" indent="0" algn="ctr"/>
            <a:r>
              <a:rPr lang="en-US" dirty="0"/>
              <a:t>Click to edit Master subtitle style</a:t>
            </a:r>
          </a:p>
        </p:txBody>
      </p:sp>
      <p:sp>
        <p:nvSpPr>
          <p:cNvPr id="21" name="Content Placeholder 9"/>
          <p:cNvSpPr>
            <a:spLocks noGrp="1"/>
          </p:cNvSpPr>
          <p:nvPr>
            <p:ph sz="quarter" idx="17"/>
          </p:nvPr>
        </p:nvSpPr>
        <p:spPr>
          <a:xfrm>
            <a:off x="2590800" y="1602067"/>
            <a:ext cx="9220200" cy="1445933"/>
          </a:xfrm>
          <a:prstGeom prst="rect">
            <a:avLst/>
          </a:prstGeom>
        </p:spPr>
        <p:txBody>
          <a:bodyPr lIns="0" tIns="0" rIns="0" bIns="0" anchor="ctr" anchorCtr="0"/>
          <a:lstStyle>
            <a:lvl1pPr marL="154513" indent="-154513">
              <a:lnSpc>
                <a:spcPct val="100000"/>
              </a:lnSpc>
              <a:spcBef>
                <a:spcPts val="533"/>
              </a:spcBef>
              <a:buClrTx/>
              <a:buFont typeface="Arial" panose="020B0604020202020204" pitchFamily="34" charset="0"/>
              <a:buChar char="•"/>
              <a:defRPr sz="1600">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400">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5714952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34">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76D80EA6-8FC8-4405-8BB5-0F2F8690B845}"/>
              </a:ext>
              <a:ext uri="{C183D7F6-B498-43B3-948B-1728B52AA6E4}">
                <adec:decorative xmlns:adec="http://schemas.microsoft.com/office/drawing/2017/decorative" val="1"/>
              </a:ext>
            </a:extLst>
          </p:cNvPr>
          <p:cNvSpPr/>
          <p:nvPr userDrawn="1"/>
        </p:nvSpPr>
        <p:spPr>
          <a:xfrm flipH="1">
            <a:off x="1752600" y="1371600"/>
            <a:ext cx="9372600" cy="1219200"/>
          </a:xfrm>
          <a:prstGeom prst="rect">
            <a:avLst/>
          </a:prstGeom>
          <a:gradFill>
            <a:gsLst>
              <a:gs pos="0">
                <a:schemeClr val="accent6"/>
              </a:gs>
              <a:gs pos="40000">
                <a:schemeClr val="bg1"/>
              </a:gs>
              <a:gs pos="100000">
                <a:schemeClr val="accent1"/>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53" name="Oval 52"/>
          <p:cNvSpPr>
            <a:spLocks noChangeAspect="1"/>
          </p:cNvSpPr>
          <p:nvPr userDrawn="1"/>
        </p:nvSpPr>
        <p:spPr>
          <a:xfrm>
            <a:off x="1143000" y="1373600"/>
            <a:ext cx="1216152" cy="1216152"/>
          </a:xfrm>
          <a:prstGeom prst="ellipse">
            <a:avLst/>
          </a:prstGeom>
          <a:gradFill>
            <a:gsLst>
              <a:gs pos="50000">
                <a:schemeClr val="accent3"/>
              </a:gs>
              <a:gs pos="100000">
                <a:schemeClr val="accent4"/>
              </a:gs>
              <a:gs pos="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dirty="0">
                <a:solidFill>
                  <a:schemeClr val="bg2"/>
                </a:solidFill>
              </a:rPr>
              <a:t>1</a:t>
            </a:r>
          </a:p>
        </p:txBody>
      </p:sp>
      <p:sp>
        <p:nvSpPr>
          <p:cNvPr id="8" name="Content Placeholder 9"/>
          <p:cNvSpPr>
            <a:spLocks noGrp="1"/>
          </p:cNvSpPr>
          <p:nvPr>
            <p:ph sz="quarter" idx="17"/>
          </p:nvPr>
        </p:nvSpPr>
        <p:spPr>
          <a:xfrm>
            <a:off x="2590800" y="1372076"/>
            <a:ext cx="8534400" cy="1219200"/>
          </a:xfrm>
          <a:prstGeom prst="rect">
            <a:avLst/>
          </a:prstGeom>
        </p:spPr>
        <p:txBody>
          <a:bodyPr lIns="0" tIns="0" rIns="0" bIns="0" anchor="ctr" anchorCtr="0"/>
          <a:lstStyle>
            <a:lvl1pPr marL="0" indent="0">
              <a:lnSpc>
                <a:spcPct val="100000"/>
              </a:lnSpc>
              <a:spcBef>
                <a:spcPts val="533"/>
              </a:spcBef>
              <a:buClrTx/>
              <a:buFont typeface="Arial" panose="020B0604020202020204" pitchFamily="34" charset="0"/>
              <a:buNone/>
              <a:defRPr sz="2400">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8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
        <p:nvSpPr>
          <p:cNvPr id="14" name="Rectangle 13">
            <a:extLst>
              <a:ext uri="{FF2B5EF4-FFF2-40B4-BE49-F238E27FC236}">
                <a16:creationId xmlns:a16="http://schemas.microsoft.com/office/drawing/2014/main" id="{B02122A0-9057-446F-8F83-7183AAC97C80}"/>
              </a:ext>
              <a:ext uri="{C183D7F6-B498-43B3-948B-1728B52AA6E4}">
                <adec:decorative xmlns:adec="http://schemas.microsoft.com/office/drawing/2017/decorative" val="1"/>
              </a:ext>
            </a:extLst>
          </p:cNvPr>
          <p:cNvSpPr/>
          <p:nvPr userDrawn="1"/>
        </p:nvSpPr>
        <p:spPr>
          <a:xfrm flipH="1">
            <a:off x="1752600" y="2895600"/>
            <a:ext cx="9372600" cy="1219200"/>
          </a:xfrm>
          <a:prstGeom prst="rect">
            <a:avLst/>
          </a:prstGeom>
          <a:gradFill>
            <a:gsLst>
              <a:gs pos="0">
                <a:schemeClr val="accent6"/>
              </a:gs>
              <a:gs pos="40000">
                <a:schemeClr val="bg1"/>
              </a:gs>
              <a:gs pos="100000">
                <a:schemeClr val="accent1"/>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45" name="Oval 44">
            <a:extLst>
              <a:ext uri="{FF2B5EF4-FFF2-40B4-BE49-F238E27FC236}">
                <a16:creationId xmlns:a16="http://schemas.microsoft.com/office/drawing/2014/main" id="{6DF87A3A-2455-4908-8A98-EA026C97A8A3}"/>
              </a:ext>
            </a:extLst>
          </p:cNvPr>
          <p:cNvSpPr>
            <a:spLocks noChangeAspect="1"/>
          </p:cNvSpPr>
          <p:nvPr userDrawn="1"/>
        </p:nvSpPr>
        <p:spPr>
          <a:xfrm>
            <a:off x="1143000" y="2896648"/>
            <a:ext cx="1216152" cy="1216152"/>
          </a:xfrm>
          <a:prstGeom prst="ellipse">
            <a:avLst/>
          </a:prstGeom>
          <a:gradFill>
            <a:gsLst>
              <a:gs pos="50000">
                <a:schemeClr val="accent3"/>
              </a:gs>
              <a:gs pos="100000">
                <a:schemeClr val="accent4"/>
              </a:gs>
              <a:gs pos="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dirty="0">
                <a:solidFill>
                  <a:schemeClr val="bg2"/>
                </a:solidFill>
              </a:rPr>
              <a:t>2</a:t>
            </a:r>
          </a:p>
        </p:txBody>
      </p:sp>
      <p:sp>
        <p:nvSpPr>
          <p:cNvPr id="52" name="Content Placeholder 9">
            <a:extLst>
              <a:ext uri="{FF2B5EF4-FFF2-40B4-BE49-F238E27FC236}">
                <a16:creationId xmlns:a16="http://schemas.microsoft.com/office/drawing/2014/main" id="{889D1083-1BD7-4414-BCB3-D51733A463F3}"/>
              </a:ext>
            </a:extLst>
          </p:cNvPr>
          <p:cNvSpPr>
            <a:spLocks noGrp="1"/>
          </p:cNvSpPr>
          <p:nvPr>
            <p:ph sz="quarter" idx="18"/>
          </p:nvPr>
        </p:nvSpPr>
        <p:spPr>
          <a:xfrm>
            <a:off x="2590800" y="2895124"/>
            <a:ext cx="8534400" cy="1219200"/>
          </a:xfrm>
          <a:prstGeom prst="rect">
            <a:avLst/>
          </a:prstGeom>
        </p:spPr>
        <p:txBody>
          <a:bodyPr lIns="0" tIns="0" rIns="0" bIns="0" anchor="ctr" anchorCtr="0"/>
          <a:lstStyle>
            <a:lvl1pPr marL="0" indent="0">
              <a:lnSpc>
                <a:spcPct val="100000"/>
              </a:lnSpc>
              <a:spcBef>
                <a:spcPts val="533"/>
              </a:spcBef>
              <a:buClrTx/>
              <a:buFont typeface="Arial" panose="020B0604020202020204" pitchFamily="34" charset="0"/>
              <a:buNone/>
              <a:defRPr sz="2400">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8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
        <p:nvSpPr>
          <p:cNvPr id="13" name="Rectangle 12">
            <a:extLst>
              <a:ext uri="{FF2B5EF4-FFF2-40B4-BE49-F238E27FC236}">
                <a16:creationId xmlns:a16="http://schemas.microsoft.com/office/drawing/2014/main" id="{8BF2F136-708F-4975-A108-C7FD7B89926D}"/>
              </a:ext>
              <a:ext uri="{C183D7F6-B498-43B3-948B-1728B52AA6E4}">
                <adec:decorative xmlns:adec="http://schemas.microsoft.com/office/drawing/2017/decorative" val="1"/>
              </a:ext>
            </a:extLst>
          </p:cNvPr>
          <p:cNvSpPr/>
          <p:nvPr userDrawn="1"/>
        </p:nvSpPr>
        <p:spPr>
          <a:xfrm flipH="1">
            <a:off x="1752600" y="4419600"/>
            <a:ext cx="9372600" cy="1219200"/>
          </a:xfrm>
          <a:prstGeom prst="rect">
            <a:avLst/>
          </a:prstGeom>
          <a:gradFill>
            <a:gsLst>
              <a:gs pos="0">
                <a:schemeClr val="accent6"/>
              </a:gs>
              <a:gs pos="40000">
                <a:schemeClr val="bg1"/>
              </a:gs>
              <a:gs pos="100000">
                <a:schemeClr val="accent1"/>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58" name="Oval 57">
            <a:extLst>
              <a:ext uri="{FF2B5EF4-FFF2-40B4-BE49-F238E27FC236}">
                <a16:creationId xmlns:a16="http://schemas.microsoft.com/office/drawing/2014/main" id="{E9E156D1-8A25-4CD8-8C29-6D8CDBC9FD67}"/>
              </a:ext>
            </a:extLst>
          </p:cNvPr>
          <p:cNvSpPr>
            <a:spLocks noChangeAspect="1"/>
          </p:cNvSpPr>
          <p:nvPr userDrawn="1"/>
        </p:nvSpPr>
        <p:spPr>
          <a:xfrm>
            <a:off x="1143000" y="4420648"/>
            <a:ext cx="1216152" cy="1216152"/>
          </a:xfrm>
          <a:prstGeom prst="ellipse">
            <a:avLst/>
          </a:prstGeom>
          <a:gradFill>
            <a:gsLst>
              <a:gs pos="50000">
                <a:schemeClr val="accent3"/>
              </a:gs>
              <a:gs pos="100000">
                <a:schemeClr val="accent4"/>
              </a:gs>
              <a:gs pos="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800" dirty="0">
                <a:solidFill>
                  <a:schemeClr val="bg2"/>
                </a:solidFill>
              </a:rPr>
              <a:t>3</a:t>
            </a:r>
          </a:p>
        </p:txBody>
      </p:sp>
      <p:sp>
        <p:nvSpPr>
          <p:cNvPr id="59" name="Content Placeholder 9">
            <a:extLst>
              <a:ext uri="{FF2B5EF4-FFF2-40B4-BE49-F238E27FC236}">
                <a16:creationId xmlns:a16="http://schemas.microsoft.com/office/drawing/2014/main" id="{D67C4B42-9AEF-4553-836F-730C9CF32F30}"/>
              </a:ext>
            </a:extLst>
          </p:cNvPr>
          <p:cNvSpPr>
            <a:spLocks noGrp="1"/>
          </p:cNvSpPr>
          <p:nvPr>
            <p:ph sz="quarter" idx="19"/>
          </p:nvPr>
        </p:nvSpPr>
        <p:spPr>
          <a:xfrm>
            <a:off x="2590800" y="4419124"/>
            <a:ext cx="8534400" cy="1219200"/>
          </a:xfrm>
          <a:prstGeom prst="rect">
            <a:avLst/>
          </a:prstGeom>
        </p:spPr>
        <p:txBody>
          <a:bodyPr lIns="0" tIns="0" rIns="0" bIns="0" anchor="ctr" anchorCtr="0"/>
          <a:lstStyle>
            <a:lvl1pPr marL="0" indent="0">
              <a:lnSpc>
                <a:spcPct val="100000"/>
              </a:lnSpc>
              <a:spcBef>
                <a:spcPts val="533"/>
              </a:spcBef>
              <a:buClrTx/>
              <a:buFont typeface="Arial" panose="020B0604020202020204" pitchFamily="34" charset="0"/>
              <a:buNone/>
              <a:defRPr sz="2400">
                <a:solidFill>
                  <a:schemeClr val="tx2"/>
                </a:solidFill>
                <a:latin typeface="+mn-lt"/>
              </a:defRPr>
            </a:lvl1pPr>
            <a:lvl2pPr marL="455073" indent="-148163">
              <a:lnSpc>
                <a:spcPct val="100000"/>
              </a:lnSpc>
              <a:spcBef>
                <a:spcPts val="267"/>
              </a:spcBef>
              <a:buClrTx/>
              <a:buFont typeface="Arial" panose="020B0604020202020204" pitchFamily="34" charset="0"/>
              <a:buChar char="•"/>
              <a:tabLst/>
              <a:defRPr sz="1867">
                <a:solidFill>
                  <a:schemeClr val="tx2"/>
                </a:solidFill>
                <a:latin typeface="+mn-lt"/>
              </a:defRPr>
            </a:lvl2pPr>
            <a:lvl3pPr marL="455073" indent="-148163">
              <a:lnSpc>
                <a:spcPct val="100000"/>
              </a:lnSpc>
              <a:spcBef>
                <a:spcPts val="400"/>
              </a:spcBef>
              <a:buClrTx/>
              <a:buFont typeface="Arial" panose="020B0604020202020204" pitchFamily="34" charset="0"/>
              <a:buChar char="–"/>
              <a:defRPr sz="1200">
                <a:solidFill>
                  <a:schemeClr val="tx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3771176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ide ba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8D389B-B336-4554-9ECA-CB06E1B44981}"/>
              </a:ext>
            </a:extLst>
          </p:cNvPr>
          <p:cNvSpPr>
            <a:spLocks noGrp="1"/>
          </p:cNvSpPr>
          <p:nvPr>
            <p:ph type="title"/>
          </p:nvPr>
        </p:nvSpPr>
        <p:spPr>
          <a:xfrm>
            <a:off x="406400" y="381001"/>
            <a:ext cx="2946400" cy="1551193"/>
          </a:xfrm>
          <a:prstGeom prst="rect">
            <a:avLst/>
          </a:prstGeom>
        </p:spPr>
        <p:txBody>
          <a:bodyPr wrap="square" lIns="0" tIns="0" rIns="0" bIns="0" anchor="t" anchorCtr="0">
            <a:spAutoFit/>
          </a:bodyPr>
          <a:lstStyle>
            <a:lvl1pPr algn="l">
              <a:defRPr sz="3733">
                <a:solidFill>
                  <a:schemeClr val="tx2"/>
                </a:solidFill>
                <a:latin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8656070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eference process">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456AB87-3F67-404A-8C57-AB411F5111AF}"/>
              </a:ext>
              <a:ext uri="{C183D7F6-B498-43B3-948B-1728B52AA6E4}">
                <adec:decorative xmlns:adec="http://schemas.microsoft.com/office/drawing/2017/decorative" val="1"/>
              </a:ext>
            </a:extLst>
          </p:cNvPr>
          <p:cNvGrpSpPr/>
          <p:nvPr userDrawn="1"/>
        </p:nvGrpSpPr>
        <p:grpSpPr>
          <a:xfrm>
            <a:off x="-9961" y="0"/>
            <a:ext cx="12201961" cy="2819400"/>
            <a:chOff x="-7471" y="0"/>
            <a:chExt cx="9151471" cy="211455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1" y="0"/>
              <a:ext cx="9144000" cy="2111433"/>
            </a:xfrm>
            <a:prstGeom prst="rect">
              <a:avLst/>
            </a:prstGeom>
          </p:spPr>
        </p:pic>
        <p:cxnSp>
          <p:nvCxnSpPr>
            <p:cNvPr id="19" name="Straight Connector 18"/>
            <p:cNvCxnSpPr/>
            <p:nvPr/>
          </p:nvCxnSpPr>
          <p:spPr>
            <a:xfrm>
              <a:off x="0" y="211455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457201"/>
            <a:ext cx="4343400" cy="1034129"/>
          </a:xfrm>
          <a:prstGeom prst="rect">
            <a:avLst/>
          </a:prstGeom>
        </p:spPr>
        <p:txBody>
          <a:bodyPr wrap="square" lIns="0" tIns="0" rIns="0" bIns="0" anchor="b" anchorCtr="0">
            <a:spAutoFit/>
          </a:bodyPr>
          <a:lstStyle>
            <a:lvl1pPr>
              <a:defRPr sz="3733">
                <a:solidFill>
                  <a:schemeClr val="tx2"/>
                </a:solidFill>
                <a:latin typeface="Arial" panose="020B0604020202020204" pitchFamily="34" charset="0"/>
              </a:defRPr>
            </a:lvl1pPr>
          </a:lstStyle>
          <a:p>
            <a:r>
              <a:rPr lang="en-US" dirty="0"/>
              <a:t>Click to edit Master title style</a:t>
            </a:r>
          </a:p>
        </p:txBody>
      </p:sp>
      <p:sp>
        <p:nvSpPr>
          <p:cNvPr id="14" name="Content Placeholder 3"/>
          <p:cNvSpPr>
            <a:spLocks noGrp="1"/>
          </p:cNvSpPr>
          <p:nvPr>
            <p:ph sz="quarter" idx="18"/>
          </p:nvPr>
        </p:nvSpPr>
        <p:spPr>
          <a:xfrm>
            <a:off x="381000" y="1676401"/>
            <a:ext cx="4343400" cy="287323"/>
          </a:xfrm>
          <a:prstGeom prst="rect">
            <a:avLst/>
          </a:prstGeom>
        </p:spPr>
        <p:txBody>
          <a:bodyPr wrap="square" lIns="0" tIns="0" rIns="0" bIns="0">
            <a:spAutoFit/>
          </a:bodyPr>
          <a:lstStyle>
            <a:lvl1pPr marL="0" indent="0">
              <a:buNone/>
              <a:defRPr lang="en-US" sz="1867" dirty="0">
                <a:solidFill>
                  <a:schemeClr val="tx2"/>
                </a:solidFill>
                <a:latin typeface="Arial" panose="020B0604020202020204" pitchFamily="34" charset="0"/>
              </a:defRPr>
            </a:lvl1pPr>
          </a:lstStyle>
          <a:p>
            <a:pPr marL="0" lvl="0" indent="0">
              <a:lnSpc>
                <a:spcPct val="100000"/>
              </a:lnSpc>
              <a:spcBef>
                <a:spcPts val="0"/>
              </a:spcBef>
            </a:pPr>
            <a:r>
              <a:rPr lang="en-US" dirty="0"/>
              <a:t>Click to edit Master text styles</a:t>
            </a:r>
          </a:p>
        </p:txBody>
      </p:sp>
    </p:spTree>
    <p:extLst>
      <p:ext uri="{BB962C8B-B14F-4D97-AF65-F5344CB8AC3E}">
        <p14:creationId xmlns:p14="http://schemas.microsoft.com/office/powerpoint/2010/main" val="422800593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 columns 3 chart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dirty="0"/>
              <a:t>Click to edit Master title style</a:t>
            </a:r>
          </a:p>
        </p:txBody>
      </p:sp>
      <p:sp>
        <p:nvSpPr>
          <p:cNvPr id="16" name="Content Placeholder 9"/>
          <p:cNvSpPr>
            <a:spLocks noGrp="1"/>
          </p:cNvSpPr>
          <p:nvPr userDrawn="1">
            <p:ph sz="quarter" idx="13"/>
          </p:nvPr>
        </p:nvSpPr>
        <p:spPr>
          <a:xfrm>
            <a:off x="382325" y="1143000"/>
            <a:ext cx="5408875" cy="2819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latin typeface="+mn-lt"/>
              </a:defRPr>
            </a:lvl1pPr>
            <a:lvl2pPr marL="230712" indent="-230712">
              <a:lnSpc>
                <a:spcPct val="100000"/>
              </a:lnSpc>
              <a:spcBef>
                <a:spcPts val="800"/>
              </a:spcBef>
              <a:buClr>
                <a:srgbClr val="808080"/>
              </a:buClr>
              <a:buFont typeface="Arial" panose="020B0604020202020204" pitchFamily="34" charset="0"/>
              <a:buChar char="•"/>
              <a:defRPr sz="2133">
                <a:solidFill>
                  <a:schemeClr val="bg2"/>
                </a:solidFill>
                <a:latin typeface="+mn-lt"/>
              </a:defRPr>
            </a:lvl2pPr>
            <a:lvl3pPr marL="613818" indent="-226478">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0" name="Content Placeholder 9"/>
          <p:cNvSpPr>
            <a:spLocks noGrp="1"/>
          </p:cNvSpPr>
          <p:nvPr>
            <p:ph sz="quarter" idx="14"/>
          </p:nvPr>
        </p:nvSpPr>
        <p:spPr>
          <a:xfrm>
            <a:off x="6400800" y="1143000"/>
            <a:ext cx="5408875" cy="28194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latin typeface="+mn-lt"/>
              </a:defRPr>
            </a:lvl1pPr>
            <a:lvl2pPr marL="230712" indent="-230712">
              <a:lnSpc>
                <a:spcPct val="100000"/>
              </a:lnSpc>
              <a:spcBef>
                <a:spcPts val="800"/>
              </a:spcBef>
              <a:buClr>
                <a:srgbClr val="808080"/>
              </a:buClr>
              <a:buFont typeface="Arial" panose="020B0604020202020204" pitchFamily="34" charset="0"/>
              <a:buChar char="•"/>
              <a:defRPr sz="2133">
                <a:solidFill>
                  <a:schemeClr val="bg2"/>
                </a:solidFill>
                <a:latin typeface="+mn-lt"/>
              </a:defRPr>
            </a:lvl2pPr>
            <a:lvl3pPr marL="613818" indent="-226478">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20" name="Rectangle 19">
            <a:extLst>
              <a:ext uri="{C183D7F6-B498-43B3-948B-1728B52AA6E4}">
                <adec:decorative xmlns:adec="http://schemas.microsoft.com/office/drawing/2017/decorative" val="1"/>
              </a:ext>
            </a:extLst>
          </p:cNvPr>
          <p:cNvSpPr/>
          <p:nvPr userDrawn="1"/>
        </p:nvSpPr>
        <p:spPr>
          <a:xfrm>
            <a:off x="381000" y="4114800"/>
            <a:ext cx="11430000" cy="21336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bg2"/>
              </a:solidFill>
            </a:endParaRPr>
          </a:p>
        </p:txBody>
      </p:sp>
      <p:sp>
        <p:nvSpPr>
          <p:cNvPr id="22" name="Content Placeholder 9"/>
          <p:cNvSpPr>
            <a:spLocks noGrp="1"/>
          </p:cNvSpPr>
          <p:nvPr>
            <p:ph sz="quarter" idx="15"/>
          </p:nvPr>
        </p:nvSpPr>
        <p:spPr>
          <a:xfrm>
            <a:off x="533400" y="4267200"/>
            <a:ext cx="2057400" cy="1828800"/>
          </a:xfrm>
          <a:prstGeom prst="rect">
            <a:avLst/>
          </a:prstGeom>
        </p:spPr>
        <p:txBody>
          <a:bodyPr lIns="0" tIns="0" rIns="0" bIns="0" anchor="ctr" anchorCtr="0"/>
          <a:lstStyle>
            <a:lvl1pPr marL="0" indent="0">
              <a:lnSpc>
                <a:spcPct val="100000"/>
              </a:lnSpc>
              <a:spcBef>
                <a:spcPts val="1600"/>
              </a:spcBef>
              <a:buClr>
                <a:srgbClr val="808080"/>
              </a:buClr>
              <a:buNone/>
              <a:defRPr sz="2400">
                <a:solidFill>
                  <a:schemeClr val="bg1"/>
                </a:solidFill>
                <a:latin typeface="+mn-lt"/>
              </a:defRPr>
            </a:lvl1pPr>
            <a:lvl2pPr marL="230712" indent="-230712">
              <a:lnSpc>
                <a:spcPct val="100000"/>
              </a:lnSpc>
              <a:spcBef>
                <a:spcPts val="800"/>
              </a:spcBef>
              <a:buClr>
                <a:srgbClr val="808080"/>
              </a:buClr>
              <a:buFont typeface="Arial" panose="020B0604020202020204" pitchFamily="34" charset="0"/>
              <a:buChar char="•"/>
              <a:defRPr sz="2133">
                <a:solidFill>
                  <a:schemeClr val="bg2"/>
                </a:solidFill>
                <a:latin typeface="+mn-lt"/>
              </a:defRPr>
            </a:lvl2pPr>
            <a:lvl3pPr marL="613818" indent="-226478">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a:t>
            </a:r>
          </a:p>
        </p:txBody>
      </p:sp>
      <p:sp>
        <p:nvSpPr>
          <p:cNvPr id="6" name="Chart Placeholder 5"/>
          <p:cNvSpPr>
            <a:spLocks noGrp="1"/>
          </p:cNvSpPr>
          <p:nvPr>
            <p:ph type="chart" sz="quarter" idx="16"/>
          </p:nvPr>
        </p:nvSpPr>
        <p:spPr>
          <a:xfrm>
            <a:off x="2819400" y="4267200"/>
            <a:ext cx="2743200" cy="1828800"/>
          </a:xfrm>
          <a:prstGeom prst="rect">
            <a:avLst/>
          </a:prstGeom>
        </p:spPr>
        <p:txBody>
          <a:bodyPr lIns="0" tIns="0" rIns="0" bIns="0" anchor="t" anchorCtr="0"/>
          <a:lstStyle>
            <a:lvl1pPr marL="0" indent="0" algn="ctr">
              <a:buNone/>
              <a:defRPr sz="1600">
                <a:solidFill>
                  <a:schemeClr val="bg2"/>
                </a:solidFill>
              </a:defRPr>
            </a:lvl1pPr>
          </a:lstStyle>
          <a:p>
            <a:endParaRPr lang="en-US" dirty="0"/>
          </a:p>
        </p:txBody>
      </p:sp>
      <p:sp>
        <p:nvSpPr>
          <p:cNvPr id="23" name="Chart Placeholder 5"/>
          <p:cNvSpPr>
            <a:spLocks noGrp="1"/>
          </p:cNvSpPr>
          <p:nvPr>
            <p:ph type="chart" sz="quarter" idx="17"/>
          </p:nvPr>
        </p:nvSpPr>
        <p:spPr>
          <a:xfrm>
            <a:off x="5867400" y="4267200"/>
            <a:ext cx="2743200" cy="1828800"/>
          </a:xfrm>
          <a:prstGeom prst="rect">
            <a:avLst/>
          </a:prstGeom>
        </p:spPr>
        <p:txBody>
          <a:bodyPr lIns="0" tIns="0" rIns="0" bIns="0" anchor="t" anchorCtr="0"/>
          <a:lstStyle>
            <a:lvl1pPr marL="0" indent="0" algn="ctr">
              <a:buNone/>
              <a:defRPr sz="1600">
                <a:solidFill>
                  <a:schemeClr val="bg2"/>
                </a:solidFill>
              </a:defRPr>
            </a:lvl1pPr>
          </a:lstStyle>
          <a:p>
            <a:endParaRPr lang="en-US" dirty="0"/>
          </a:p>
        </p:txBody>
      </p:sp>
      <p:sp>
        <p:nvSpPr>
          <p:cNvPr id="24" name="Chart Placeholder 5"/>
          <p:cNvSpPr>
            <a:spLocks noGrp="1"/>
          </p:cNvSpPr>
          <p:nvPr>
            <p:ph type="chart" sz="quarter" idx="18"/>
          </p:nvPr>
        </p:nvSpPr>
        <p:spPr>
          <a:xfrm>
            <a:off x="8915400" y="4267200"/>
            <a:ext cx="2743200" cy="1828800"/>
          </a:xfrm>
          <a:prstGeom prst="rect">
            <a:avLst/>
          </a:prstGeom>
        </p:spPr>
        <p:txBody>
          <a:bodyPr lIns="0" tIns="0" rIns="0" bIns="0" anchor="t" anchorCtr="0"/>
          <a:lstStyle>
            <a:lvl1pPr marL="0" indent="0" algn="ctr">
              <a:buNone/>
              <a:defRPr sz="1600">
                <a:solidFill>
                  <a:schemeClr val="bg2"/>
                </a:solidFill>
              </a:defRPr>
            </a:lvl1pPr>
          </a:lstStyle>
          <a:p>
            <a:endParaRPr lang="en-US" dirty="0"/>
          </a:p>
        </p:txBody>
      </p:sp>
    </p:spTree>
    <p:extLst>
      <p:ext uri="{BB962C8B-B14F-4D97-AF65-F5344CB8AC3E}">
        <p14:creationId xmlns:p14="http://schemas.microsoft.com/office/powerpoint/2010/main" val="2208800943"/>
      </p:ext>
    </p:extLst>
  </p:cSld>
  <p:clrMapOvr>
    <a:masterClrMapping/>
  </p:clrMapOvr>
  <p:extLst>
    <p:ext uri="{DCECCB84-F9BA-43D5-87BE-67443E8EF086}">
      <p15:sldGuideLst xmlns:p15="http://schemas.microsoft.com/office/powerpoint/2012/main">
        <p15:guide id="1" orient="horz" pos="9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Exec summary">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381000" y="914400"/>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7" name="Content Placeholder 6"/>
          <p:cNvSpPr>
            <a:spLocks noGrp="1"/>
          </p:cNvSpPr>
          <p:nvPr>
            <p:ph sz="quarter" idx="10"/>
          </p:nvPr>
        </p:nvSpPr>
        <p:spPr>
          <a:xfrm>
            <a:off x="381000" y="1447800"/>
            <a:ext cx="5562600" cy="381000"/>
          </a:xfrm>
          <a:prstGeom prst="rect">
            <a:avLst/>
          </a:prstGeom>
          <a:solidFill>
            <a:schemeClr val="bg1"/>
          </a:solidFill>
          <a:ln w="12700">
            <a:solidFill>
              <a:schemeClr val="bg1"/>
            </a:solid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14" name="Content Placeholder 9"/>
          <p:cNvSpPr>
            <a:spLocks noGrp="1"/>
          </p:cNvSpPr>
          <p:nvPr>
            <p:ph sz="quarter" idx="12"/>
          </p:nvPr>
        </p:nvSpPr>
        <p:spPr>
          <a:xfrm>
            <a:off x="381000" y="1828800"/>
            <a:ext cx="5562600" cy="1905000"/>
          </a:xfrm>
          <a:prstGeom prst="rect">
            <a:avLst/>
          </a:prstGeom>
          <a:ln w="12700">
            <a:solidFill>
              <a:schemeClr val="bg2"/>
            </a:solid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8" name="Content Placeholder 6"/>
          <p:cNvSpPr>
            <a:spLocks noGrp="1"/>
          </p:cNvSpPr>
          <p:nvPr>
            <p:ph sz="quarter" idx="11"/>
          </p:nvPr>
        </p:nvSpPr>
        <p:spPr>
          <a:xfrm>
            <a:off x="6248400" y="1447800"/>
            <a:ext cx="5562600" cy="381000"/>
          </a:xfrm>
          <a:prstGeom prst="rect">
            <a:avLst/>
          </a:prstGeom>
          <a:solidFill>
            <a:schemeClr val="bg1"/>
          </a:solidFill>
          <a:ln w="12700">
            <a:solidFill>
              <a:schemeClr val="bg1"/>
            </a:solid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2" name="Content Placeholder 9"/>
          <p:cNvSpPr>
            <a:spLocks noGrp="1"/>
          </p:cNvSpPr>
          <p:nvPr>
            <p:ph sz="quarter" idx="20"/>
          </p:nvPr>
        </p:nvSpPr>
        <p:spPr>
          <a:xfrm>
            <a:off x="6248400" y="1828800"/>
            <a:ext cx="5562600" cy="1905000"/>
          </a:xfrm>
          <a:prstGeom prst="rect">
            <a:avLst/>
          </a:prstGeom>
          <a:ln w="12700">
            <a:solidFill>
              <a:schemeClr val="bg2"/>
            </a:solid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8" name="Content Placeholder 6"/>
          <p:cNvSpPr>
            <a:spLocks noGrp="1"/>
          </p:cNvSpPr>
          <p:nvPr>
            <p:ph sz="quarter" idx="16"/>
          </p:nvPr>
        </p:nvSpPr>
        <p:spPr>
          <a:xfrm>
            <a:off x="381000" y="3962400"/>
            <a:ext cx="5562600" cy="381000"/>
          </a:xfrm>
          <a:prstGeom prst="rect">
            <a:avLst/>
          </a:prstGeom>
          <a:solidFill>
            <a:schemeClr val="bg1"/>
          </a:solidFill>
          <a:ln w="12700">
            <a:solidFill>
              <a:schemeClr val="bg1"/>
            </a:solid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0" name="Content Placeholder 9"/>
          <p:cNvSpPr>
            <a:spLocks noGrp="1"/>
          </p:cNvSpPr>
          <p:nvPr>
            <p:ph sz="quarter" idx="18"/>
          </p:nvPr>
        </p:nvSpPr>
        <p:spPr>
          <a:xfrm>
            <a:off x="381000" y="4343400"/>
            <a:ext cx="5562600" cy="1905000"/>
          </a:xfrm>
          <a:prstGeom prst="rect">
            <a:avLst/>
          </a:prstGeom>
          <a:ln w="12700">
            <a:solidFill>
              <a:schemeClr val="bg2"/>
            </a:solid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9" name="Content Placeholder 6"/>
          <p:cNvSpPr>
            <a:spLocks noGrp="1"/>
          </p:cNvSpPr>
          <p:nvPr>
            <p:ph sz="quarter" idx="17"/>
          </p:nvPr>
        </p:nvSpPr>
        <p:spPr>
          <a:xfrm>
            <a:off x="6248400" y="3962400"/>
            <a:ext cx="5562600" cy="381000"/>
          </a:xfrm>
          <a:prstGeom prst="rect">
            <a:avLst/>
          </a:prstGeom>
          <a:solidFill>
            <a:schemeClr val="bg1"/>
          </a:solidFill>
          <a:ln w="12700">
            <a:solidFill>
              <a:schemeClr val="bg1"/>
            </a:solid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1" name="Content Placeholder 9"/>
          <p:cNvSpPr>
            <a:spLocks noGrp="1"/>
          </p:cNvSpPr>
          <p:nvPr>
            <p:ph sz="quarter" idx="19"/>
          </p:nvPr>
        </p:nvSpPr>
        <p:spPr>
          <a:xfrm>
            <a:off x="6248400" y="4343400"/>
            <a:ext cx="5562600" cy="1905000"/>
          </a:xfrm>
          <a:prstGeom prst="rect">
            <a:avLst/>
          </a:prstGeom>
          <a:ln w="12700">
            <a:solidFill>
              <a:schemeClr val="bg2"/>
            </a:solid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11097840"/>
      </p:ext>
    </p:extLst>
  </p:cSld>
  <p:clrMapOvr>
    <a:masterClrMapping/>
  </p:clrMapOvr>
  <p:extLst>
    <p:ext uri="{DCECCB84-F9BA-43D5-87BE-67443E8EF086}">
      <p15:sldGuideLst xmlns:p15="http://schemas.microsoft.com/office/powerpoint/2012/main">
        <p15:guide id="1" orient="horz" pos="43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Referenc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81000" y="1295400"/>
            <a:ext cx="5334000" cy="4267200"/>
          </a:xfrm>
          <a:prstGeom prst="rect">
            <a:avLst/>
          </a:prstGeom>
        </p:spPr>
        <p:txBody>
          <a:bodyPr lIns="0" tIns="0" rIns="0" bIns="0"/>
          <a:lstStyle>
            <a:lvl1pPr marL="0" indent="0">
              <a:lnSpc>
                <a:spcPct val="100000"/>
              </a:lnSpc>
              <a:spcBef>
                <a:spcPts val="2400"/>
              </a:spcBef>
              <a:buClr>
                <a:srgbClr val="808080"/>
              </a:buClr>
              <a:buFont typeface="Arial" panose="020B0604020202020204" pitchFamily="34" charset="0"/>
              <a:buNone/>
              <a:defRPr sz="2400" baseline="0">
                <a:solidFill>
                  <a:schemeClr val="bg1"/>
                </a:solidFill>
                <a:latin typeface="Arial" panose="020B0604020202020204" pitchFamily="34" charset="0"/>
              </a:defRPr>
            </a:lvl1pPr>
            <a:lvl2pPr marL="230712" indent="-230712">
              <a:lnSpc>
                <a:spcPct val="100000"/>
              </a:lnSpc>
              <a:spcBef>
                <a:spcPts val="1067"/>
              </a:spcBef>
              <a:buClr>
                <a:srgbClr val="808080"/>
              </a:buClr>
              <a:buFont typeface="Arial" panose="020B0604020202020204" pitchFamily="34" charset="0"/>
              <a:buChar char="•"/>
              <a:defRPr sz="2133">
                <a:solidFill>
                  <a:schemeClr val="bg2"/>
                </a:solidFill>
                <a:latin typeface="Arial" panose="020B0604020202020204" pitchFamily="34" charset="0"/>
              </a:defRPr>
            </a:lvl2pPr>
            <a:lvl3pPr marL="685783" indent="-302676">
              <a:lnSpc>
                <a:spcPct val="100000"/>
              </a:lnSpc>
              <a:spcBef>
                <a:spcPts val="400"/>
              </a:spcBef>
              <a:buClr>
                <a:srgbClr val="808080"/>
              </a:buClr>
              <a:buFont typeface="Arial" panose="020B0604020202020204" pitchFamily="34" charset="0"/>
              <a:buChar char="–"/>
              <a:defRPr sz="1600">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p:txBody>
      </p:sp>
      <p:sp>
        <p:nvSpPr>
          <p:cNvPr id="8" name="Content Placeholder 2"/>
          <p:cNvSpPr>
            <a:spLocks noGrp="1"/>
          </p:cNvSpPr>
          <p:nvPr>
            <p:ph idx="10"/>
          </p:nvPr>
        </p:nvSpPr>
        <p:spPr>
          <a:xfrm>
            <a:off x="3048000" y="5715000"/>
            <a:ext cx="6096000" cy="762000"/>
          </a:xfrm>
          <a:prstGeom prst="rect">
            <a:avLst/>
          </a:prstGeom>
          <a:noFill/>
        </p:spPr>
        <p:txBody>
          <a:bodyPr lIns="0" tIns="0" rIns="0" bIns="0"/>
          <a:lstStyle>
            <a:lvl1pPr marL="0" indent="0" algn="ctr">
              <a:lnSpc>
                <a:spcPct val="100000"/>
              </a:lnSpc>
              <a:spcBef>
                <a:spcPts val="400"/>
              </a:spcBef>
              <a:buClr>
                <a:srgbClr val="808080"/>
              </a:buClr>
              <a:buFont typeface="Arial" panose="020B0604020202020204" pitchFamily="34" charset="0"/>
              <a:buNone/>
              <a:defRPr sz="1600" baseline="0">
                <a:solidFill>
                  <a:schemeClr val="bg1"/>
                </a:solidFill>
                <a:latin typeface="Arial" panose="020B0604020202020204" pitchFamily="34" charset="0"/>
              </a:defRPr>
            </a:lvl1pPr>
            <a:lvl2pPr marL="0" indent="0" algn="ctr">
              <a:lnSpc>
                <a:spcPct val="100000"/>
              </a:lnSpc>
              <a:spcBef>
                <a:spcPts val="400"/>
              </a:spcBef>
              <a:buClr>
                <a:srgbClr val="808080"/>
              </a:buClr>
              <a:buFont typeface="Arial" panose="020B0604020202020204" pitchFamily="34" charset="0"/>
              <a:buNone/>
              <a:defRPr sz="1467">
                <a:solidFill>
                  <a:schemeClr val="bg2"/>
                </a:solidFill>
                <a:latin typeface="Arial" panose="020B0604020202020204" pitchFamily="34" charset="0"/>
              </a:defRPr>
            </a:lvl2pPr>
            <a:lvl3pPr marL="685783" indent="-302676">
              <a:lnSpc>
                <a:spcPct val="100000"/>
              </a:lnSpc>
              <a:spcBef>
                <a:spcPts val="400"/>
              </a:spcBef>
              <a:buClr>
                <a:srgbClr val="808080"/>
              </a:buClr>
              <a:buFont typeface="Arial" panose="020B0604020202020204" pitchFamily="34" charset="0"/>
              <a:buChar char="–"/>
              <a:defRPr sz="1600">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p:txBody>
      </p:sp>
      <p:grpSp>
        <p:nvGrpSpPr>
          <p:cNvPr id="4" name="Group 3">
            <a:extLst>
              <a:ext uri="{FF2B5EF4-FFF2-40B4-BE49-F238E27FC236}">
                <a16:creationId xmlns:a16="http://schemas.microsoft.com/office/drawing/2014/main" id="{F62C63BB-3D29-4BE4-8949-6932B672AA9B}"/>
              </a:ext>
              <a:ext uri="{C183D7F6-B498-43B3-948B-1728B52AA6E4}">
                <adec:decorative xmlns:adec="http://schemas.microsoft.com/office/drawing/2017/decorative" val="1"/>
              </a:ext>
            </a:extLst>
          </p:cNvPr>
          <p:cNvGrpSpPr/>
          <p:nvPr userDrawn="1"/>
        </p:nvGrpSpPr>
        <p:grpSpPr>
          <a:xfrm>
            <a:off x="4991100" y="4953000"/>
            <a:ext cx="2209800" cy="685800"/>
            <a:chOff x="3743325" y="3714750"/>
            <a:chExt cx="1657350" cy="514350"/>
          </a:xfrm>
        </p:grpSpPr>
        <p:sp>
          <p:nvSpPr>
            <p:cNvPr id="10" name="Freeform 90"/>
            <p:cNvSpPr>
              <a:spLocks noChangeAspect="1" noEditPoints="1"/>
            </p:cNvSpPr>
            <p:nvPr userDrawn="1"/>
          </p:nvSpPr>
          <p:spPr bwMode="auto">
            <a:xfrm>
              <a:off x="4206240" y="3714750"/>
              <a:ext cx="731520" cy="454212"/>
            </a:xfrm>
            <a:custGeom>
              <a:avLst/>
              <a:gdLst>
                <a:gd name="T0" fmla="*/ 149 w 256"/>
                <a:gd name="T1" fmla="*/ 18 h 158"/>
                <a:gd name="T2" fmla="*/ 196 w 256"/>
                <a:gd name="T3" fmla="*/ 73 h 158"/>
                <a:gd name="T4" fmla="*/ 197 w 256"/>
                <a:gd name="T5" fmla="*/ 89 h 158"/>
                <a:gd name="T6" fmla="*/ 212 w 256"/>
                <a:gd name="T7" fmla="*/ 90 h 158"/>
                <a:gd name="T8" fmla="*/ 239 w 256"/>
                <a:gd name="T9" fmla="*/ 115 h 158"/>
                <a:gd name="T10" fmla="*/ 213 w 256"/>
                <a:gd name="T11" fmla="*/ 140 h 158"/>
                <a:gd name="T12" fmla="*/ 46 w 256"/>
                <a:gd name="T13" fmla="*/ 140 h 158"/>
                <a:gd name="T14" fmla="*/ 17 w 256"/>
                <a:gd name="T15" fmla="*/ 111 h 158"/>
                <a:gd name="T16" fmla="*/ 38 w 256"/>
                <a:gd name="T17" fmla="*/ 82 h 158"/>
                <a:gd name="T18" fmla="*/ 49 w 256"/>
                <a:gd name="T19" fmla="*/ 79 h 158"/>
                <a:gd name="T20" fmla="*/ 51 w 256"/>
                <a:gd name="T21" fmla="*/ 68 h 158"/>
                <a:gd name="T22" fmla="*/ 83 w 256"/>
                <a:gd name="T23" fmla="*/ 46 h 158"/>
                <a:gd name="T24" fmla="*/ 93 w 256"/>
                <a:gd name="T25" fmla="*/ 47 h 158"/>
                <a:gd name="T26" fmla="*/ 105 w 256"/>
                <a:gd name="T27" fmla="*/ 48 h 158"/>
                <a:gd name="T28" fmla="*/ 110 w 256"/>
                <a:gd name="T29" fmla="*/ 38 h 158"/>
                <a:gd name="T30" fmla="*/ 149 w 256"/>
                <a:gd name="T31" fmla="*/ 18 h 158"/>
                <a:gd name="T32" fmla="*/ 149 w 256"/>
                <a:gd name="T33" fmla="*/ 0 h 158"/>
                <a:gd name="T34" fmla="*/ 95 w 256"/>
                <a:gd name="T35" fmla="*/ 30 h 158"/>
                <a:gd name="T36" fmla="*/ 83 w 256"/>
                <a:gd name="T37" fmla="*/ 29 h 158"/>
                <a:gd name="T38" fmla="*/ 34 w 256"/>
                <a:gd name="T39" fmla="*/ 65 h 158"/>
                <a:gd name="T40" fmla="*/ 0 w 256"/>
                <a:gd name="T41" fmla="*/ 111 h 158"/>
                <a:gd name="T42" fmla="*/ 46 w 256"/>
                <a:gd name="T43" fmla="*/ 158 h 158"/>
                <a:gd name="T44" fmla="*/ 214 w 256"/>
                <a:gd name="T45" fmla="*/ 158 h 158"/>
                <a:gd name="T46" fmla="*/ 256 w 256"/>
                <a:gd name="T47" fmla="*/ 115 h 158"/>
                <a:gd name="T48" fmla="*/ 214 w 256"/>
                <a:gd name="T49" fmla="*/ 73 h 158"/>
                <a:gd name="T50" fmla="*/ 149 w 256"/>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158">
                  <a:moveTo>
                    <a:pt x="149" y="18"/>
                  </a:moveTo>
                  <a:cubicBezTo>
                    <a:pt x="182" y="18"/>
                    <a:pt x="196" y="46"/>
                    <a:pt x="196" y="73"/>
                  </a:cubicBezTo>
                  <a:cubicBezTo>
                    <a:pt x="197" y="89"/>
                    <a:pt x="197" y="89"/>
                    <a:pt x="197" y="89"/>
                  </a:cubicBezTo>
                  <a:cubicBezTo>
                    <a:pt x="212" y="90"/>
                    <a:pt x="212" y="90"/>
                    <a:pt x="212" y="90"/>
                  </a:cubicBezTo>
                  <a:cubicBezTo>
                    <a:pt x="217" y="91"/>
                    <a:pt x="239" y="94"/>
                    <a:pt x="239" y="115"/>
                  </a:cubicBezTo>
                  <a:cubicBezTo>
                    <a:pt x="239" y="136"/>
                    <a:pt x="220" y="140"/>
                    <a:pt x="213" y="140"/>
                  </a:cubicBezTo>
                  <a:cubicBezTo>
                    <a:pt x="46" y="140"/>
                    <a:pt x="46" y="140"/>
                    <a:pt x="46" y="140"/>
                  </a:cubicBezTo>
                  <a:cubicBezTo>
                    <a:pt x="43" y="140"/>
                    <a:pt x="17" y="140"/>
                    <a:pt x="17" y="111"/>
                  </a:cubicBezTo>
                  <a:cubicBezTo>
                    <a:pt x="17" y="89"/>
                    <a:pt x="36" y="82"/>
                    <a:pt x="38" y="82"/>
                  </a:cubicBezTo>
                  <a:cubicBezTo>
                    <a:pt x="49" y="79"/>
                    <a:pt x="49" y="79"/>
                    <a:pt x="49" y="79"/>
                  </a:cubicBezTo>
                  <a:cubicBezTo>
                    <a:pt x="51" y="68"/>
                    <a:pt x="51" y="68"/>
                    <a:pt x="51" y="68"/>
                  </a:cubicBezTo>
                  <a:cubicBezTo>
                    <a:pt x="51" y="67"/>
                    <a:pt x="54" y="46"/>
                    <a:pt x="83" y="46"/>
                  </a:cubicBezTo>
                  <a:cubicBezTo>
                    <a:pt x="86" y="46"/>
                    <a:pt x="90" y="46"/>
                    <a:pt x="93" y="47"/>
                  </a:cubicBezTo>
                  <a:cubicBezTo>
                    <a:pt x="105" y="48"/>
                    <a:pt x="105" y="48"/>
                    <a:pt x="105" y="48"/>
                  </a:cubicBezTo>
                  <a:cubicBezTo>
                    <a:pt x="110" y="38"/>
                    <a:pt x="110" y="38"/>
                    <a:pt x="110" y="38"/>
                  </a:cubicBezTo>
                  <a:cubicBezTo>
                    <a:pt x="111" y="37"/>
                    <a:pt x="122" y="18"/>
                    <a:pt x="149" y="18"/>
                  </a:cubicBezTo>
                  <a:moveTo>
                    <a:pt x="149" y="0"/>
                  </a:moveTo>
                  <a:cubicBezTo>
                    <a:pt x="110" y="0"/>
                    <a:pt x="95" y="30"/>
                    <a:pt x="95" y="30"/>
                  </a:cubicBezTo>
                  <a:cubicBezTo>
                    <a:pt x="91" y="29"/>
                    <a:pt x="87" y="29"/>
                    <a:pt x="83" y="29"/>
                  </a:cubicBezTo>
                  <a:cubicBezTo>
                    <a:pt x="39" y="29"/>
                    <a:pt x="34" y="65"/>
                    <a:pt x="34" y="65"/>
                  </a:cubicBezTo>
                  <a:cubicBezTo>
                    <a:pt x="34" y="65"/>
                    <a:pt x="0" y="75"/>
                    <a:pt x="0" y="111"/>
                  </a:cubicBezTo>
                  <a:cubicBezTo>
                    <a:pt x="0" y="148"/>
                    <a:pt x="30" y="158"/>
                    <a:pt x="46" y="158"/>
                  </a:cubicBezTo>
                  <a:cubicBezTo>
                    <a:pt x="214" y="158"/>
                    <a:pt x="214" y="158"/>
                    <a:pt x="214" y="158"/>
                  </a:cubicBezTo>
                  <a:cubicBezTo>
                    <a:pt x="214" y="158"/>
                    <a:pt x="256" y="155"/>
                    <a:pt x="256" y="115"/>
                  </a:cubicBezTo>
                  <a:cubicBezTo>
                    <a:pt x="256" y="76"/>
                    <a:pt x="214" y="73"/>
                    <a:pt x="214" y="73"/>
                  </a:cubicBezTo>
                  <a:cubicBezTo>
                    <a:pt x="214" y="32"/>
                    <a:pt x="188" y="0"/>
                    <a:pt x="14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a:p>
          </p:txBody>
        </p:sp>
        <p:cxnSp>
          <p:nvCxnSpPr>
            <p:cNvPr id="16" name="Straight Connector 15"/>
            <p:cNvCxnSpPr/>
            <p:nvPr userDrawn="1"/>
          </p:nvCxnSpPr>
          <p:spPr>
            <a:xfrm>
              <a:off x="3743325" y="4229100"/>
              <a:ext cx="165735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095916"/>
      </p:ext>
    </p:extLst>
  </p:cSld>
  <p:clrMapOvr>
    <a:masterClrMapping/>
  </p:clrMapOvr>
  <p:extLst>
    <p:ext uri="{DCECCB84-F9BA-43D5-87BE-67443E8EF086}">
      <p15:sldGuideLst xmlns:p15="http://schemas.microsoft.com/office/powerpoint/2012/main">
        <p15:guide id="1" orient="horz" pos="144">
          <p15:clr>
            <a:srgbClr val="FBAE40"/>
          </p15:clr>
        </p15:guide>
        <p15:guide id="2" orient="horz" pos="75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381000" y="914400"/>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7" name="Content Placeholder 6"/>
          <p:cNvSpPr>
            <a:spLocks noGrp="1"/>
          </p:cNvSpPr>
          <p:nvPr>
            <p:ph sz="quarter" idx="10"/>
          </p:nvPr>
        </p:nvSpPr>
        <p:spPr>
          <a:xfrm>
            <a:off x="381000" y="1447800"/>
            <a:ext cx="2743200" cy="609600"/>
          </a:xfrm>
          <a:prstGeom prst="rect">
            <a:avLst/>
          </a:prstGeom>
          <a:solidFill>
            <a:schemeClr val="bg1"/>
          </a:solidFill>
          <a:ln w="12700">
            <a:no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14" name="Content Placeholder 9"/>
          <p:cNvSpPr>
            <a:spLocks noGrp="1"/>
          </p:cNvSpPr>
          <p:nvPr>
            <p:ph sz="quarter" idx="12"/>
          </p:nvPr>
        </p:nvSpPr>
        <p:spPr>
          <a:xfrm>
            <a:off x="381000" y="2057400"/>
            <a:ext cx="2743200" cy="4038600"/>
          </a:xfrm>
          <a:prstGeom prst="rect">
            <a:avLst/>
          </a:prstGeom>
          <a:solidFill>
            <a:srgbClr val="EEEEEE"/>
          </a:solidFill>
          <a:ln w="12700">
            <a:no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8" name="Content Placeholder 6"/>
          <p:cNvSpPr>
            <a:spLocks noGrp="1"/>
          </p:cNvSpPr>
          <p:nvPr>
            <p:ph sz="quarter" idx="16"/>
          </p:nvPr>
        </p:nvSpPr>
        <p:spPr>
          <a:xfrm>
            <a:off x="3276600" y="1447800"/>
            <a:ext cx="2743200" cy="609600"/>
          </a:xfrm>
          <a:prstGeom prst="rect">
            <a:avLst/>
          </a:prstGeom>
          <a:solidFill>
            <a:schemeClr val="bg1"/>
          </a:solidFill>
          <a:ln w="12700">
            <a:no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0" name="Content Placeholder 9"/>
          <p:cNvSpPr>
            <a:spLocks noGrp="1"/>
          </p:cNvSpPr>
          <p:nvPr>
            <p:ph sz="quarter" idx="18"/>
          </p:nvPr>
        </p:nvSpPr>
        <p:spPr>
          <a:xfrm>
            <a:off x="3276600" y="2057400"/>
            <a:ext cx="2743200" cy="4038600"/>
          </a:xfrm>
          <a:prstGeom prst="rect">
            <a:avLst/>
          </a:prstGeom>
          <a:solidFill>
            <a:srgbClr val="EEEEEE"/>
          </a:solidFill>
          <a:ln w="12700">
            <a:no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8" name="Content Placeholder 6"/>
          <p:cNvSpPr>
            <a:spLocks noGrp="1"/>
          </p:cNvSpPr>
          <p:nvPr>
            <p:ph sz="quarter" idx="11"/>
          </p:nvPr>
        </p:nvSpPr>
        <p:spPr>
          <a:xfrm>
            <a:off x="6172200" y="1447800"/>
            <a:ext cx="2743200" cy="609600"/>
          </a:xfrm>
          <a:prstGeom prst="rect">
            <a:avLst/>
          </a:prstGeom>
          <a:solidFill>
            <a:schemeClr val="bg1"/>
          </a:solidFill>
          <a:ln w="12700">
            <a:no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2" name="Content Placeholder 9"/>
          <p:cNvSpPr>
            <a:spLocks noGrp="1"/>
          </p:cNvSpPr>
          <p:nvPr>
            <p:ph sz="quarter" idx="20"/>
          </p:nvPr>
        </p:nvSpPr>
        <p:spPr>
          <a:xfrm>
            <a:off x="6172200" y="2057400"/>
            <a:ext cx="2743200" cy="4038600"/>
          </a:xfrm>
          <a:prstGeom prst="rect">
            <a:avLst/>
          </a:prstGeom>
          <a:solidFill>
            <a:srgbClr val="EEEEEE"/>
          </a:solidFill>
          <a:ln w="12700">
            <a:no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9" name="Content Placeholder 6"/>
          <p:cNvSpPr>
            <a:spLocks noGrp="1"/>
          </p:cNvSpPr>
          <p:nvPr>
            <p:ph sz="quarter" idx="17"/>
          </p:nvPr>
        </p:nvSpPr>
        <p:spPr>
          <a:xfrm>
            <a:off x="9067800" y="1447800"/>
            <a:ext cx="2743200" cy="609600"/>
          </a:xfrm>
          <a:prstGeom prst="rect">
            <a:avLst/>
          </a:prstGeom>
          <a:solidFill>
            <a:schemeClr val="bg1"/>
          </a:solidFill>
          <a:ln w="12700">
            <a:noFill/>
          </a:ln>
        </p:spPr>
        <p:txBody>
          <a:bodyPr lIns="0" tIns="0" rIns="0" bIns="0" anchor="ctr" anchorCtr="0"/>
          <a:lstStyle>
            <a:lvl1pPr marL="0" indent="0" algn="ctr">
              <a:lnSpc>
                <a:spcPct val="100000"/>
              </a:lnSpc>
              <a:spcBef>
                <a:spcPts val="0"/>
              </a:spcBef>
              <a:buNone/>
              <a:defRPr sz="1600" cap="all" baseline="0">
                <a:solidFill>
                  <a:schemeClr val="tx2"/>
                </a:solidFill>
              </a:defRPr>
            </a:lvl1pPr>
            <a:lvl2pPr marL="457189" indent="0">
              <a:buNone/>
              <a:defRPr>
                <a:solidFill>
                  <a:schemeClr val="tx2"/>
                </a:solidFill>
              </a:defRPr>
            </a:lvl2pPr>
            <a:lvl3pPr marL="914377" indent="0">
              <a:buNone/>
              <a:defRPr>
                <a:solidFill>
                  <a:schemeClr val="tx2"/>
                </a:solidFill>
              </a:defRPr>
            </a:lvl3pPr>
            <a:lvl4pPr marL="1371566" indent="0">
              <a:buNone/>
              <a:defRPr>
                <a:solidFill>
                  <a:schemeClr val="tx2"/>
                </a:solidFill>
              </a:defRPr>
            </a:lvl4pPr>
            <a:lvl5pPr marL="1828754" indent="0">
              <a:buNone/>
              <a:defRPr>
                <a:solidFill>
                  <a:schemeClr val="tx2"/>
                </a:solidFill>
              </a:defRPr>
            </a:lvl5pPr>
          </a:lstStyle>
          <a:p>
            <a:pPr lvl="0"/>
            <a:r>
              <a:rPr lang="en-US" dirty="0"/>
              <a:t>Click to edit Master text styles</a:t>
            </a:r>
          </a:p>
        </p:txBody>
      </p:sp>
      <p:sp>
        <p:nvSpPr>
          <p:cNvPr id="21" name="Content Placeholder 9"/>
          <p:cNvSpPr>
            <a:spLocks noGrp="1"/>
          </p:cNvSpPr>
          <p:nvPr>
            <p:ph sz="quarter" idx="19"/>
          </p:nvPr>
        </p:nvSpPr>
        <p:spPr>
          <a:xfrm>
            <a:off x="9067800" y="2057400"/>
            <a:ext cx="2743200" cy="4038600"/>
          </a:xfrm>
          <a:prstGeom prst="rect">
            <a:avLst/>
          </a:prstGeom>
          <a:solidFill>
            <a:srgbClr val="EEEEEE"/>
          </a:solidFill>
          <a:ln w="12700">
            <a:noFill/>
          </a:ln>
        </p:spPr>
        <p:txBody>
          <a:bodyPr lIns="91440" tIns="91440" rIns="91440" bIns="0"/>
          <a:lstStyle>
            <a:lvl1pPr marL="152396" indent="-152396">
              <a:lnSpc>
                <a:spcPct val="100000"/>
              </a:lnSpc>
              <a:spcBef>
                <a:spcPts val="800"/>
              </a:spcBef>
              <a:buClr>
                <a:srgbClr val="808080"/>
              </a:buClr>
              <a:defRPr sz="1600">
                <a:solidFill>
                  <a:schemeClr val="bg2"/>
                </a:solidFill>
              </a:defRPr>
            </a:lvl1pPr>
            <a:lvl2pPr marL="461422" indent="-156629">
              <a:lnSpc>
                <a:spcPct val="100000"/>
              </a:lnSpc>
              <a:spcBef>
                <a:spcPts val="400"/>
              </a:spcBef>
              <a:buClr>
                <a:srgbClr val="808080"/>
              </a:buClr>
              <a:buFont typeface="Arial" panose="020B0604020202020204" pitchFamily="34" charset="0"/>
              <a:buChar char="–"/>
              <a:defRPr sz="1333">
                <a:solidFill>
                  <a:schemeClr val="bg2"/>
                </a:solidFill>
              </a:defRPr>
            </a:lvl2pPr>
            <a:lvl3pPr marL="766214" indent="-156629">
              <a:lnSpc>
                <a:spcPct val="100000"/>
              </a:lnSpc>
              <a:spcBef>
                <a:spcPts val="0"/>
              </a:spcBef>
              <a:buClr>
                <a:srgbClr val="808080"/>
              </a:buClr>
              <a:buFont typeface="Wingdings" panose="05000000000000000000" pitchFamily="2" charset="2"/>
              <a:buChar char="§"/>
              <a:defRPr sz="10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40645246"/>
      </p:ext>
    </p:extLst>
  </p:cSld>
  <p:clrMapOvr>
    <a:masterClrMapping/>
  </p:clrMapOvr>
  <p:extLst>
    <p:ext uri="{DCECCB84-F9BA-43D5-87BE-67443E8EF086}">
      <p15:sldGuideLst xmlns:p15="http://schemas.microsoft.com/office/powerpoint/2012/main">
        <p15:guide id="1" orient="horz" pos="4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0344EF7-FB04-41A4-900F-48EC95C6F3B4}"/>
              </a:ext>
            </a:extLst>
          </p:cNvPr>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9" name="Picture 8" descr="Dell Technologies logo">
            <a:extLst>
              <a:ext uri="{FF2B5EF4-FFF2-40B4-BE49-F238E27FC236}">
                <a16:creationId xmlns:a16="http://schemas.microsoft.com/office/drawing/2014/main" id="{8A49A41B-9CF1-4CD6-B1E3-F736C63833B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Tree>
    <p:extLst>
      <p:ext uri="{BB962C8B-B14F-4D97-AF65-F5344CB8AC3E}">
        <p14:creationId xmlns:p14="http://schemas.microsoft.com/office/powerpoint/2010/main" val="353383692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hotos, text &amp; quote">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16" name="Content Placeholder 9"/>
          <p:cNvSpPr>
            <a:spLocks noGrp="1"/>
          </p:cNvSpPr>
          <p:nvPr userDrawn="1">
            <p:ph sz="quarter" idx="13"/>
          </p:nvPr>
        </p:nvSpPr>
        <p:spPr>
          <a:xfrm>
            <a:off x="382325" y="1295400"/>
            <a:ext cx="3580075" cy="48768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latin typeface="+mn-lt"/>
              </a:defRPr>
            </a:lvl1pPr>
            <a:lvl2pPr marL="230712" indent="-230712">
              <a:lnSpc>
                <a:spcPct val="100000"/>
              </a:lnSpc>
              <a:spcBef>
                <a:spcPts val="800"/>
              </a:spcBef>
              <a:buClr>
                <a:srgbClr val="808080"/>
              </a:buClr>
              <a:buFont typeface="Arial" panose="020B0604020202020204" pitchFamily="34" charset="0"/>
              <a:buChar char="•"/>
              <a:defRPr sz="2133">
                <a:solidFill>
                  <a:schemeClr val="bg2"/>
                </a:solidFill>
                <a:latin typeface="+mn-lt"/>
              </a:defRPr>
            </a:lvl2pPr>
            <a:lvl3pPr marL="613818" indent="-226478">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
        <p:nvSpPr>
          <p:cNvPr id="17" name="Picture Placeholder 16"/>
          <p:cNvSpPr>
            <a:spLocks noGrp="1"/>
          </p:cNvSpPr>
          <p:nvPr userDrawn="1">
            <p:ph type="pic" sz="quarter" idx="16"/>
          </p:nvPr>
        </p:nvSpPr>
        <p:spPr>
          <a:xfrm>
            <a:off x="4343400" y="1295400"/>
            <a:ext cx="7467600" cy="1524000"/>
          </a:xfrm>
          <a:prstGeom prst="rect">
            <a:avLst/>
          </a:prstGeom>
        </p:spPr>
        <p:txBody>
          <a:bodyPr lIns="0" tIns="0" rIns="0" bIns="0" anchor="ctr" anchorCtr="0"/>
          <a:lstStyle>
            <a:lvl1pPr marL="0" indent="0" algn="ctr">
              <a:buNone/>
              <a:defRPr sz="1600"/>
            </a:lvl1pPr>
          </a:lstStyle>
          <a:p>
            <a:endParaRPr lang="en-US"/>
          </a:p>
        </p:txBody>
      </p:sp>
      <p:sp>
        <p:nvSpPr>
          <p:cNvPr id="18" name="Picture Placeholder 16"/>
          <p:cNvSpPr>
            <a:spLocks noGrp="1"/>
          </p:cNvSpPr>
          <p:nvPr userDrawn="1">
            <p:ph type="pic" sz="quarter" idx="17"/>
          </p:nvPr>
        </p:nvSpPr>
        <p:spPr>
          <a:xfrm>
            <a:off x="4343400" y="3048000"/>
            <a:ext cx="3581400" cy="3124200"/>
          </a:xfrm>
          <a:prstGeom prst="rect">
            <a:avLst/>
          </a:prstGeom>
        </p:spPr>
        <p:txBody>
          <a:bodyPr lIns="0" tIns="0" rIns="0" bIns="0" anchor="ctr" anchorCtr="0"/>
          <a:lstStyle>
            <a:lvl1pPr marL="0" indent="0" algn="ctr">
              <a:buNone/>
              <a:defRPr sz="1600"/>
            </a:lvl1pPr>
          </a:lstStyle>
          <a:p>
            <a:endParaRPr lang="en-US"/>
          </a:p>
        </p:txBody>
      </p:sp>
      <p:grpSp>
        <p:nvGrpSpPr>
          <p:cNvPr id="3" name="Group 2">
            <a:extLst>
              <a:ext uri="{FF2B5EF4-FFF2-40B4-BE49-F238E27FC236}">
                <a16:creationId xmlns:a16="http://schemas.microsoft.com/office/drawing/2014/main" id="{3D153021-50DC-46C5-8FDB-8016A78097E9}"/>
              </a:ext>
              <a:ext uri="{C183D7F6-B498-43B3-948B-1728B52AA6E4}">
                <adec:decorative xmlns:adec="http://schemas.microsoft.com/office/drawing/2017/decorative" val="1"/>
              </a:ext>
            </a:extLst>
          </p:cNvPr>
          <p:cNvGrpSpPr/>
          <p:nvPr userDrawn="1"/>
        </p:nvGrpSpPr>
        <p:grpSpPr>
          <a:xfrm>
            <a:off x="9734135" y="3124200"/>
            <a:ext cx="572332" cy="3124201"/>
            <a:chOff x="7300601" y="2343149"/>
            <a:chExt cx="429249" cy="2343151"/>
          </a:xfrm>
        </p:grpSpPr>
        <p:sp>
          <p:nvSpPr>
            <p:cNvPr id="14" name="Freeform 5"/>
            <p:cNvSpPr>
              <a:spLocks noChangeAspect="1" noEditPoints="1"/>
            </p:cNvSpPr>
            <p:nvPr/>
          </p:nvSpPr>
          <p:spPr bwMode="auto">
            <a:xfrm>
              <a:off x="7300601" y="2343149"/>
              <a:ext cx="429248" cy="342901"/>
            </a:xfrm>
            <a:custGeom>
              <a:avLst/>
              <a:gdLst>
                <a:gd name="T0" fmla="*/ 0 w 517"/>
                <a:gd name="T1" fmla="*/ 413 h 413"/>
                <a:gd name="T2" fmla="*/ 0 w 517"/>
                <a:gd name="T3" fmla="*/ 202 h 413"/>
                <a:gd name="T4" fmla="*/ 123 w 517"/>
                <a:gd name="T5" fmla="*/ 0 h 413"/>
                <a:gd name="T6" fmla="*/ 235 w 517"/>
                <a:gd name="T7" fmla="*/ 0 h 413"/>
                <a:gd name="T8" fmla="*/ 137 w 517"/>
                <a:gd name="T9" fmla="*/ 190 h 413"/>
                <a:gd name="T10" fmla="*/ 235 w 517"/>
                <a:gd name="T11" fmla="*/ 190 h 413"/>
                <a:gd name="T12" fmla="*/ 235 w 517"/>
                <a:gd name="T13" fmla="*/ 413 h 413"/>
                <a:gd name="T14" fmla="*/ 0 w 517"/>
                <a:gd name="T15" fmla="*/ 413 h 413"/>
                <a:gd name="T16" fmla="*/ 283 w 517"/>
                <a:gd name="T17" fmla="*/ 413 h 413"/>
                <a:gd name="T18" fmla="*/ 283 w 517"/>
                <a:gd name="T19" fmla="*/ 202 h 413"/>
                <a:gd name="T20" fmla="*/ 407 w 517"/>
                <a:gd name="T21" fmla="*/ 0 h 413"/>
                <a:gd name="T22" fmla="*/ 517 w 517"/>
                <a:gd name="T23" fmla="*/ 0 h 413"/>
                <a:gd name="T24" fmla="*/ 419 w 517"/>
                <a:gd name="T25" fmla="*/ 190 h 413"/>
                <a:gd name="T26" fmla="*/ 517 w 517"/>
                <a:gd name="T27" fmla="*/ 190 h 413"/>
                <a:gd name="T28" fmla="*/ 517 w 517"/>
                <a:gd name="T29" fmla="*/ 413 h 413"/>
                <a:gd name="T30" fmla="*/ 283 w 517"/>
                <a:gd name="T3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 h="413">
                  <a:moveTo>
                    <a:pt x="0" y="413"/>
                  </a:moveTo>
                  <a:lnTo>
                    <a:pt x="0" y="202"/>
                  </a:lnTo>
                  <a:lnTo>
                    <a:pt x="123" y="0"/>
                  </a:lnTo>
                  <a:lnTo>
                    <a:pt x="235" y="0"/>
                  </a:lnTo>
                  <a:lnTo>
                    <a:pt x="137" y="190"/>
                  </a:lnTo>
                  <a:lnTo>
                    <a:pt x="235" y="190"/>
                  </a:lnTo>
                  <a:lnTo>
                    <a:pt x="235" y="413"/>
                  </a:lnTo>
                  <a:lnTo>
                    <a:pt x="0" y="413"/>
                  </a:lnTo>
                  <a:close/>
                  <a:moveTo>
                    <a:pt x="283" y="413"/>
                  </a:moveTo>
                  <a:lnTo>
                    <a:pt x="283" y="202"/>
                  </a:lnTo>
                  <a:lnTo>
                    <a:pt x="407" y="0"/>
                  </a:lnTo>
                  <a:lnTo>
                    <a:pt x="517" y="0"/>
                  </a:lnTo>
                  <a:lnTo>
                    <a:pt x="419" y="190"/>
                  </a:lnTo>
                  <a:lnTo>
                    <a:pt x="517" y="190"/>
                  </a:lnTo>
                  <a:lnTo>
                    <a:pt x="517" y="413"/>
                  </a:lnTo>
                  <a:lnTo>
                    <a:pt x="283" y="4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5" name="Freeform 14"/>
            <p:cNvSpPr>
              <a:spLocks noChangeAspect="1" noEditPoints="1"/>
            </p:cNvSpPr>
            <p:nvPr/>
          </p:nvSpPr>
          <p:spPr bwMode="auto">
            <a:xfrm rot="10800000">
              <a:off x="7300602" y="4343399"/>
              <a:ext cx="429248" cy="342901"/>
            </a:xfrm>
            <a:custGeom>
              <a:avLst/>
              <a:gdLst>
                <a:gd name="T0" fmla="*/ 0 w 517"/>
                <a:gd name="T1" fmla="*/ 413 h 413"/>
                <a:gd name="T2" fmla="*/ 0 w 517"/>
                <a:gd name="T3" fmla="*/ 202 h 413"/>
                <a:gd name="T4" fmla="*/ 123 w 517"/>
                <a:gd name="T5" fmla="*/ 0 h 413"/>
                <a:gd name="T6" fmla="*/ 235 w 517"/>
                <a:gd name="T7" fmla="*/ 0 h 413"/>
                <a:gd name="T8" fmla="*/ 137 w 517"/>
                <a:gd name="T9" fmla="*/ 190 h 413"/>
                <a:gd name="T10" fmla="*/ 235 w 517"/>
                <a:gd name="T11" fmla="*/ 190 h 413"/>
                <a:gd name="T12" fmla="*/ 235 w 517"/>
                <a:gd name="T13" fmla="*/ 413 h 413"/>
                <a:gd name="T14" fmla="*/ 0 w 517"/>
                <a:gd name="T15" fmla="*/ 413 h 413"/>
                <a:gd name="T16" fmla="*/ 283 w 517"/>
                <a:gd name="T17" fmla="*/ 413 h 413"/>
                <a:gd name="T18" fmla="*/ 283 w 517"/>
                <a:gd name="T19" fmla="*/ 202 h 413"/>
                <a:gd name="T20" fmla="*/ 407 w 517"/>
                <a:gd name="T21" fmla="*/ 0 h 413"/>
                <a:gd name="T22" fmla="*/ 517 w 517"/>
                <a:gd name="T23" fmla="*/ 0 h 413"/>
                <a:gd name="T24" fmla="*/ 419 w 517"/>
                <a:gd name="T25" fmla="*/ 190 h 413"/>
                <a:gd name="T26" fmla="*/ 517 w 517"/>
                <a:gd name="T27" fmla="*/ 190 h 413"/>
                <a:gd name="T28" fmla="*/ 517 w 517"/>
                <a:gd name="T29" fmla="*/ 413 h 413"/>
                <a:gd name="T30" fmla="*/ 283 w 517"/>
                <a:gd name="T3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 h="413">
                  <a:moveTo>
                    <a:pt x="0" y="413"/>
                  </a:moveTo>
                  <a:lnTo>
                    <a:pt x="0" y="202"/>
                  </a:lnTo>
                  <a:lnTo>
                    <a:pt x="123" y="0"/>
                  </a:lnTo>
                  <a:lnTo>
                    <a:pt x="235" y="0"/>
                  </a:lnTo>
                  <a:lnTo>
                    <a:pt x="137" y="190"/>
                  </a:lnTo>
                  <a:lnTo>
                    <a:pt x="235" y="190"/>
                  </a:lnTo>
                  <a:lnTo>
                    <a:pt x="235" y="413"/>
                  </a:lnTo>
                  <a:lnTo>
                    <a:pt x="0" y="413"/>
                  </a:lnTo>
                  <a:close/>
                  <a:moveTo>
                    <a:pt x="283" y="413"/>
                  </a:moveTo>
                  <a:lnTo>
                    <a:pt x="283" y="202"/>
                  </a:lnTo>
                  <a:lnTo>
                    <a:pt x="407" y="0"/>
                  </a:lnTo>
                  <a:lnTo>
                    <a:pt x="517" y="0"/>
                  </a:lnTo>
                  <a:lnTo>
                    <a:pt x="419" y="190"/>
                  </a:lnTo>
                  <a:lnTo>
                    <a:pt x="517" y="190"/>
                  </a:lnTo>
                  <a:lnTo>
                    <a:pt x="517" y="413"/>
                  </a:lnTo>
                  <a:lnTo>
                    <a:pt x="283" y="4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a:p>
          </p:txBody>
        </p:sp>
      </p:grpSp>
      <p:sp>
        <p:nvSpPr>
          <p:cNvPr id="19" name="Content Placeholder 9"/>
          <p:cNvSpPr>
            <a:spLocks noGrp="1"/>
          </p:cNvSpPr>
          <p:nvPr>
            <p:ph sz="quarter" idx="18"/>
          </p:nvPr>
        </p:nvSpPr>
        <p:spPr>
          <a:xfrm>
            <a:off x="8229600" y="3352800"/>
            <a:ext cx="3580075" cy="2667000"/>
          </a:xfrm>
          <a:prstGeom prst="rect">
            <a:avLst/>
          </a:prstGeom>
          <a:gradFill>
            <a:gsLst>
              <a:gs pos="70000">
                <a:schemeClr val="tx2"/>
              </a:gs>
              <a:gs pos="30000">
                <a:schemeClr val="tx2"/>
              </a:gs>
              <a:gs pos="0">
                <a:schemeClr val="tx2">
                  <a:alpha val="0"/>
                </a:schemeClr>
              </a:gs>
              <a:gs pos="100000">
                <a:schemeClr val="tx2">
                  <a:alpha val="0"/>
                </a:schemeClr>
              </a:gs>
            </a:gsLst>
            <a:lin ang="5400000" scaled="0"/>
          </a:gradFill>
          <a:ln w="38100" cmpd="sng">
            <a:gradFill>
              <a:gsLst>
                <a:gs pos="39000">
                  <a:schemeClr val="bg1"/>
                </a:gs>
                <a:gs pos="61000">
                  <a:schemeClr val="bg1">
                    <a:alpha val="0"/>
                  </a:schemeClr>
                </a:gs>
                <a:gs pos="39000">
                  <a:schemeClr val="bg1">
                    <a:alpha val="0"/>
                  </a:schemeClr>
                </a:gs>
                <a:gs pos="61000">
                  <a:schemeClr val="bg1"/>
                </a:gs>
              </a:gsLst>
              <a:lin ang="0" scaled="0"/>
            </a:gradFill>
          </a:ln>
          <a:effectLst/>
        </p:spPr>
        <p:txBody>
          <a:bodyPr wrap="square" lIns="182880" tIns="0" rIns="137160" bIns="0" rtlCol="0" anchor="ctr">
            <a:noAutofit/>
          </a:bodyPr>
          <a:lstStyle>
            <a:lvl1pPr marL="0" indent="0" algn="l">
              <a:lnSpc>
                <a:spcPct val="100000"/>
              </a:lnSpc>
              <a:spcBef>
                <a:spcPts val="533"/>
              </a:spcBef>
              <a:spcAft>
                <a:spcPts val="0"/>
              </a:spcAft>
              <a:buNone/>
              <a:defRPr lang="en-US" sz="1867" kern="0" dirty="0" smtClean="0">
                <a:solidFill>
                  <a:schemeClr val="bg2"/>
                </a:solidFill>
              </a:defRPr>
            </a:lvl1pPr>
            <a:lvl2pPr marL="1299601" indent="-361942" algn="l">
              <a:lnSpc>
                <a:spcPct val="100000"/>
              </a:lnSpc>
              <a:spcBef>
                <a:spcPts val="533"/>
              </a:spcBef>
              <a:spcAft>
                <a:spcPts val="0"/>
              </a:spcAft>
              <a:buFont typeface="Arial" panose="020B0604020202020204" pitchFamily="34" charset="0"/>
              <a:buChar char="—"/>
              <a:defRPr lang="en-US" sz="1600" dirty="0" smtClean="0"/>
            </a:lvl2pPr>
          </a:lstStyle>
          <a:p>
            <a:pPr marL="0" lvl="0">
              <a:spcBef>
                <a:spcPts val="800"/>
              </a:spcBef>
              <a:spcAft>
                <a:spcPts val="0"/>
              </a:spcAft>
            </a:pPr>
            <a:r>
              <a:rPr lang="en-US" dirty="0"/>
              <a:t>Click to edit Master text styles</a:t>
            </a:r>
          </a:p>
          <a:p>
            <a:pPr marL="457189" lvl="1"/>
            <a:r>
              <a:rPr lang="en-US" dirty="0"/>
              <a:t>Second level</a:t>
            </a:r>
          </a:p>
        </p:txBody>
      </p:sp>
    </p:spTree>
    <p:extLst>
      <p:ext uri="{BB962C8B-B14F-4D97-AF65-F5344CB8AC3E}">
        <p14:creationId xmlns:p14="http://schemas.microsoft.com/office/powerpoint/2010/main" val="2159076449"/>
      </p:ext>
    </p:extLst>
  </p:cSld>
  <p:clrMapOvr>
    <a:masterClrMapping/>
  </p:clrMapOvr>
  <p:extLst>
    <p:ext uri="{DCECCB84-F9BA-43D5-87BE-67443E8EF086}">
      <p15:sldGuideLst xmlns:p15="http://schemas.microsoft.com/office/powerpoint/2012/main">
        <p15:guide id="1" orient="horz" pos="9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ue wave box lef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4" name="Content Placeholder 2"/>
          <p:cNvSpPr>
            <a:spLocks noGrp="1"/>
          </p:cNvSpPr>
          <p:nvPr>
            <p:ph idx="10"/>
          </p:nvPr>
        </p:nvSpPr>
        <p:spPr>
          <a:xfrm>
            <a:off x="381000" y="1143000"/>
            <a:ext cx="3657600" cy="4876800"/>
          </a:xfrm>
          <a:prstGeom prst="rect">
            <a:avLst/>
          </a:prstGeom>
          <a:gradFill>
            <a:gsLst>
              <a:gs pos="0">
                <a:schemeClr val="accent6"/>
              </a:gs>
              <a:gs pos="47000">
                <a:schemeClr val="bg1"/>
              </a:gs>
              <a:gs pos="100000">
                <a:schemeClr val="accent1"/>
              </a:gs>
            </a:gsLst>
            <a:lin ang="2700000" scaled="0"/>
          </a:gradFill>
        </p:spPr>
        <p:txBody>
          <a:bodyPr lIns="182880" tIns="182880" rIns="137160" bIns="0"/>
          <a:lstStyle>
            <a:lvl1pPr marL="0" indent="0">
              <a:lnSpc>
                <a:spcPct val="100000"/>
              </a:lnSpc>
              <a:spcBef>
                <a:spcPts val="2400"/>
              </a:spcBef>
              <a:buClr>
                <a:schemeClr val="tx2"/>
              </a:buClr>
              <a:buFont typeface="Arial" panose="020B0604020202020204" pitchFamily="34" charset="0"/>
              <a:buNone/>
              <a:defRPr sz="2400">
                <a:solidFill>
                  <a:schemeClr val="tx2"/>
                </a:solidFill>
                <a:latin typeface="Arial" panose="020B0604020202020204" pitchFamily="34" charset="0"/>
              </a:defRPr>
            </a:lvl1pPr>
            <a:lvl2pPr marL="228594" indent="-228594">
              <a:lnSpc>
                <a:spcPct val="100000"/>
              </a:lnSpc>
              <a:spcBef>
                <a:spcPts val="1600"/>
              </a:spcBef>
              <a:buClr>
                <a:schemeClr val="tx2"/>
              </a:buClr>
              <a:buFont typeface="Arial" panose="020B0604020202020204" pitchFamily="34" charset="0"/>
              <a:buChar char="•"/>
              <a:defRPr sz="1867">
                <a:solidFill>
                  <a:schemeClr val="tx2"/>
                </a:solidFill>
                <a:latin typeface="Arial" panose="020B0604020202020204" pitchFamily="34" charset="0"/>
              </a:defRPr>
            </a:lvl2pPr>
            <a:lvl3pPr marL="609585" indent="-228594">
              <a:lnSpc>
                <a:spcPct val="100000"/>
              </a:lnSpc>
              <a:spcBef>
                <a:spcPts val="400"/>
              </a:spcBef>
              <a:buClr>
                <a:schemeClr val="tx2"/>
              </a:buClr>
              <a:buFont typeface="Arial" panose="020B0604020202020204" pitchFamily="34" charset="0"/>
              <a:buChar char="–"/>
              <a:defRPr sz="1600">
                <a:solidFill>
                  <a:schemeClr val="tx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dirty="0"/>
              <a:t>Click to edit Master text styles</a:t>
            </a:r>
          </a:p>
          <a:p>
            <a:pPr lvl="1"/>
            <a:r>
              <a:rPr lang="en-US" dirty="0"/>
              <a:t>Second level</a:t>
            </a:r>
          </a:p>
          <a:p>
            <a:pPr lvl="2"/>
            <a:r>
              <a:rPr lang="en-US" dirty="0"/>
              <a:t>Third level</a:t>
            </a:r>
          </a:p>
        </p:txBody>
      </p:sp>
      <p:sp>
        <p:nvSpPr>
          <p:cNvPr id="6" name="Content Placeholder 9"/>
          <p:cNvSpPr>
            <a:spLocks noGrp="1"/>
          </p:cNvSpPr>
          <p:nvPr>
            <p:ph sz="quarter" idx="13"/>
          </p:nvPr>
        </p:nvSpPr>
        <p:spPr>
          <a:xfrm>
            <a:off x="4572000" y="1143000"/>
            <a:ext cx="7239000" cy="4876800"/>
          </a:xfrm>
          <a:prstGeom prst="rect">
            <a:avLst/>
          </a:prstGeom>
        </p:spPr>
        <p:txBody>
          <a:bodyPr lIns="0" tIns="0" rIns="0" bIns="0"/>
          <a:lstStyle>
            <a:lvl1pPr marL="0" indent="0">
              <a:lnSpc>
                <a:spcPct val="100000"/>
              </a:lnSpc>
              <a:spcBef>
                <a:spcPts val="1600"/>
              </a:spcBef>
              <a:buClr>
                <a:srgbClr val="808080"/>
              </a:buClr>
              <a:buNone/>
              <a:defRPr sz="2400">
                <a:solidFill>
                  <a:schemeClr val="bg1"/>
                </a:solidFill>
                <a:latin typeface="+mn-lt"/>
              </a:defRPr>
            </a:lvl1pPr>
            <a:lvl2pPr marL="228594" indent="-228594">
              <a:lnSpc>
                <a:spcPct val="100000"/>
              </a:lnSpc>
              <a:spcBef>
                <a:spcPts val="800"/>
              </a:spcBef>
              <a:buClr>
                <a:srgbClr val="808080"/>
              </a:buClr>
              <a:buFont typeface="Arial" panose="020B0604020202020204" pitchFamily="34" charset="0"/>
              <a:buChar char="•"/>
              <a:defRPr sz="1867">
                <a:solidFill>
                  <a:schemeClr val="bg2"/>
                </a:solidFill>
                <a:latin typeface="+mn-lt"/>
              </a:defRPr>
            </a:lvl2pPr>
            <a:lvl3pPr marL="531271" indent="-224361">
              <a:lnSpc>
                <a:spcPct val="100000"/>
              </a:lnSpc>
              <a:spcBef>
                <a:spcPts val="400"/>
              </a:spcBef>
              <a:buClr>
                <a:srgbClr val="808080"/>
              </a:buClr>
              <a:buFont typeface="Arial" panose="020B0604020202020204" pitchFamily="34" charset="0"/>
              <a:buChar char="–"/>
              <a:defRPr sz="16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93937000"/>
      </p:ext>
    </p:extLst>
  </p:cSld>
  <p:clrMapOvr>
    <a:masterClrMapping/>
  </p:clrMapOvr>
  <p:extLst>
    <p:ext uri="{DCECCB84-F9BA-43D5-87BE-67443E8EF086}">
      <p15:sldGuideLst xmlns:p15="http://schemas.microsoft.com/office/powerpoint/2012/main">
        <p15:guide id="1" orient="horz" pos="5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0344EF7-FB04-41A4-900F-48EC95C6F3B4}"/>
              </a:ext>
            </a:extLst>
          </p:cNvPr>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9" name="Picture 8" descr="Dell Technologies logo">
            <a:extLst>
              <a:ext uri="{FF2B5EF4-FFF2-40B4-BE49-F238E27FC236}">
                <a16:creationId xmlns:a16="http://schemas.microsoft.com/office/drawing/2014/main" id="{8A49A41B-9CF1-4CD6-B1E3-F736C63833B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Tree>
    <p:extLst>
      <p:ext uri="{BB962C8B-B14F-4D97-AF65-F5344CB8AC3E}">
        <p14:creationId xmlns:p14="http://schemas.microsoft.com/office/powerpoint/2010/main" val="27748416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846599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81000" y="855741"/>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202429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1000" y="1600200"/>
            <a:ext cx="11430000" cy="4419600"/>
          </a:xfrm>
          <a:prstGeom prst="rect">
            <a:avLst/>
          </a:prstGeom>
        </p:spPr>
        <p:txBody>
          <a:bodyPr lIns="0" tIns="0" rIns="0" bIns="0"/>
          <a:lstStyle>
            <a:lvl1pPr marL="228594" indent="-228594">
              <a:lnSpc>
                <a:spcPct val="100000"/>
              </a:lnSpc>
              <a:spcBef>
                <a:spcPts val="16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latin typeface="Arial" panose="020B0604020202020204" pitchFamily="34" charset="0"/>
              </a:defRPr>
            </a:lvl2pPr>
            <a:lvl3pPr marL="1066773" indent="-152396">
              <a:lnSpc>
                <a:spcPct val="100000"/>
              </a:lnSpc>
              <a:spcBef>
                <a:spcPts val="400"/>
              </a:spcBef>
              <a:buClr>
                <a:srgbClr val="808080"/>
              </a:buClr>
              <a:buFont typeface="Arial" panose="020B0604020202020204" pitchFamily="34" charset="0"/>
              <a:buChar char="▪"/>
              <a:defRPr sz="1467">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9441548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81000" y="855741"/>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Content Placeholder 2"/>
          <p:cNvSpPr>
            <a:spLocks noGrp="1"/>
          </p:cNvSpPr>
          <p:nvPr>
            <p:ph idx="10"/>
          </p:nvPr>
        </p:nvSpPr>
        <p:spPr>
          <a:xfrm>
            <a:off x="381000" y="1600200"/>
            <a:ext cx="11430000" cy="4419600"/>
          </a:xfrm>
          <a:prstGeom prst="rect">
            <a:avLst/>
          </a:prstGeom>
        </p:spPr>
        <p:txBody>
          <a:bodyPr lIns="0" tIns="0" rIns="0" bIns="0"/>
          <a:lstStyle>
            <a:lvl1pPr marL="228594" indent="-228594">
              <a:lnSpc>
                <a:spcPct val="100000"/>
              </a:lnSpc>
              <a:spcBef>
                <a:spcPts val="16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latin typeface="Arial" panose="020B0604020202020204" pitchFamily="34" charset="0"/>
              </a:defRPr>
            </a:lvl2pPr>
            <a:lvl3pPr marL="1066773" indent="-152396">
              <a:lnSpc>
                <a:spcPct val="100000"/>
              </a:lnSpc>
              <a:spcBef>
                <a:spcPts val="400"/>
              </a:spcBef>
              <a:buClr>
                <a:srgbClr val="808080"/>
              </a:buClr>
              <a:buFont typeface="Arial" panose="020B0604020202020204" pitchFamily="34" charset="0"/>
              <a:buChar char="▪"/>
              <a:defRPr sz="1467">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06570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10" name="Content Placeholder 9"/>
          <p:cNvSpPr>
            <a:spLocks noGrp="1"/>
          </p:cNvSpPr>
          <p:nvPr>
            <p:ph sz="quarter" idx="10"/>
          </p:nvPr>
        </p:nvSpPr>
        <p:spPr>
          <a:xfrm>
            <a:off x="381000" y="1600200"/>
            <a:ext cx="5410200" cy="4419600"/>
          </a:xfrm>
          <a:prstGeom prst="rect">
            <a:avLst/>
          </a:prstGeom>
        </p:spPr>
        <p:txBody>
          <a:bodyPr lIns="0" tIns="0" rIns="0" bIns="0"/>
          <a:lstStyle>
            <a:lvl1pPr>
              <a:lnSpc>
                <a:spcPct val="100000"/>
              </a:lnSpc>
              <a:spcBef>
                <a:spcPts val="1600"/>
              </a:spcBef>
              <a:buClr>
                <a:srgbClr val="808080"/>
              </a:buClr>
              <a:defRPr sz="2400">
                <a:solidFill>
                  <a:schemeClr val="bg2"/>
                </a:solidFill>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defRPr>
            </a:lvl2pPr>
            <a:lvl3pPr marL="1142971" indent="-228594">
              <a:lnSpc>
                <a:spcPct val="100000"/>
              </a:lnSpc>
              <a:spcBef>
                <a:spcPts val="400"/>
              </a:spcBef>
              <a:buClr>
                <a:srgbClr val="808080"/>
              </a:buClr>
              <a:buFont typeface="Wingdings" panose="05000000000000000000" pitchFamily="2" charset="2"/>
              <a:buChar char="§"/>
              <a:defRPr sz="14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1"/>
          </p:nvPr>
        </p:nvSpPr>
        <p:spPr>
          <a:xfrm>
            <a:off x="6400800" y="1600200"/>
            <a:ext cx="5410200" cy="4419600"/>
          </a:xfrm>
          <a:prstGeom prst="rect">
            <a:avLst/>
          </a:prstGeom>
        </p:spPr>
        <p:txBody>
          <a:bodyPr lIns="0" tIns="0" rIns="0" bIns="0"/>
          <a:lstStyle>
            <a:lvl1pPr>
              <a:lnSpc>
                <a:spcPct val="100000"/>
              </a:lnSpc>
              <a:spcBef>
                <a:spcPts val="1600"/>
              </a:spcBef>
              <a:buClr>
                <a:srgbClr val="808080"/>
              </a:buClr>
              <a:defRPr sz="2400">
                <a:solidFill>
                  <a:schemeClr val="bg2"/>
                </a:solidFill>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defRPr>
            </a:lvl2pPr>
            <a:lvl3pPr marL="1142971" indent="-228594">
              <a:lnSpc>
                <a:spcPct val="100000"/>
              </a:lnSpc>
              <a:spcBef>
                <a:spcPts val="400"/>
              </a:spcBef>
              <a:buClr>
                <a:srgbClr val="808080"/>
              </a:buClr>
              <a:buFont typeface="Wingdings" panose="05000000000000000000" pitchFamily="2" charset="2"/>
              <a:buChar char="§"/>
              <a:defRPr sz="14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037750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3">
            <a:extLst>
              <a:ext uri="{28A0092B-C50C-407E-A947-70E740481C1C}">
                <a14:useLocalDpi xmlns:a14="http://schemas.microsoft.com/office/drawing/2010/main"/>
              </a:ext>
            </a:extLst>
          </a:blip>
          <a:stretch>
            <a:fillRect/>
          </a:stretch>
        </p:blipFill>
        <p:spPr>
          <a:xfrm>
            <a:off x="10403079" y="6451744"/>
            <a:ext cx="1438656" cy="187024"/>
          </a:xfrm>
          <a:prstGeom prst="rect">
            <a:avLst/>
          </a:prstGeom>
        </p:spPr>
      </p:pic>
      <p:sp>
        <p:nvSpPr>
          <p:cNvPr id="7" name="fl" descr="                              Dell - Internal Use - Confidential&#10;"/>
          <p:cNvSpPr txBox="1"/>
          <p:nvPr userDrawn="1"/>
        </p:nvSpPr>
        <p:spPr>
          <a:xfrm>
            <a:off x="5600137" y="6696353"/>
            <a:ext cx="1009892" cy="92398"/>
          </a:xfrm>
          <a:prstGeom prst="rect">
            <a:avLst/>
          </a:prstGeom>
          <a:noFill/>
        </p:spPr>
        <p:txBody>
          <a:bodyPr vert="horz" wrap="none" lIns="0" tIns="0" rIns="0" bIns="0" rtlCol="0" anchor="ctr" anchorCtr="0">
            <a:spAutoFit/>
          </a:bodyPr>
          <a:lstStyle/>
          <a:p>
            <a:pPr marL="0" marR="0" indent="0" algn="l" defTabSz="1219170" rtl="0" eaLnBrk="1" fontAlgn="base" latinLnBrk="0" hangingPunct="1">
              <a:lnSpc>
                <a:spcPct val="90000"/>
              </a:lnSpc>
              <a:spcBef>
                <a:spcPts val="133"/>
              </a:spcBef>
              <a:spcAft>
                <a:spcPts val="133"/>
              </a:spcAft>
              <a:buClrTx/>
              <a:buSzTx/>
              <a:buFontTx/>
              <a:buNone/>
              <a:tabLst/>
              <a:defRPr/>
            </a:pPr>
            <a:r>
              <a:rPr lang="en-US" sz="667" b="0" i="0" u="none" baseline="0" dirty="0">
                <a:solidFill>
                  <a:srgbClr val="808080"/>
                </a:solidFill>
                <a:latin typeface="Arial" panose="020B0604020202020204" pitchFamily="34" charset="0"/>
              </a:rPr>
              <a:t>© Copyright 2021 Dell Inc.</a:t>
            </a:r>
          </a:p>
        </p:txBody>
      </p:sp>
      <p:sp>
        <p:nvSpPr>
          <p:cNvPr id="6" name="TextBox 19"/>
          <p:cNvSpPr txBox="1"/>
          <p:nvPr userDrawn="1"/>
        </p:nvSpPr>
        <p:spPr>
          <a:xfrm>
            <a:off x="5140350" y="6697379"/>
            <a:ext cx="105798" cy="92398"/>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667" b="0" kern="1200" smtClean="0">
                <a:solidFill>
                  <a:srgbClr val="808080"/>
                </a:solidFill>
                <a:latin typeface="Arial" panose="020B0604020202020204" pitchFamily="34" charset="0"/>
                <a:ea typeface="+mn-ea"/>
                <a:cs typeface="+mn-cs"/>
              </a:rPr>
              <a:pPr algn="r" rtl="0" fontAlgn="base">
                <a:lnSpc>
                  <a:spcPct val="90000"/>
                </a:lnSpc>
                <a:spcBef>
                  <a:spcPct val="0"/>
                </a:spcBef>
                <a:spcAft>
                  <a:spcPct val="0"/>
                </a:spcAft>
                <a:buClr>
                  <a:schemeClr val="bg1"/>
                </a:buClr>
              </a:pPr>
              <a:t>‹#›</a:t>
            </a:fld>
            <a:endParaRPr lang="en-US" sz="667" b="0" kern="1200" dirty="0" err="1">
              <a:solidFill>
                <a:srgbClr val="808080"/>
              </a:solidFill>
              <a:latin typeface="Arial" panose="020B0604020202020204" pitchFamily="34" charset="0"/>
              <a:ea typeface="+mn-ea"/>
              <a:cs typeface="+mn-cs"/>
            </a:endParaRPr>
          </a:p>
        </p:txBody>
      </p:sp>
      <p:sp>
        <p:nvSpPr>
          <p:cNvPr id="9" name="TextBox 16"/>
          <p:cNvSpPr txBox="1"/>
          <p:nvPr userDrawn="1"/>
        </p:nvSpPr>
        <p:spPr>
          <a:xfrm>
            <a:off x="5276065" y="6697379"/>
            <a:ext cx="192360" cy="92398"/>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rtl="0" fontAlgn="base">
              <a:lnSpc>
                <a:spcPct val="90000"/>
              </a:lnSpc>
              <a:spcBef>
                <a:spcPct val="0"/>
              </a:spcBef>
              <a:spcAft>
                <a:spcPct val="0"/>
              </a:spcAft>
              <a:buClr>
                <a:schemeClr val="bg1"/>
              </a:buClr>
            </a:pPr>
            <a:r>
              <a:rPr lang="en-US" sz="667" kern="1200" dirty="0">
                <a:solidFill>
                  <a:srgbClr val="808080"/>
                </a:solidFill>
                <a:latin typeface="Arial" panose="020B0604020202020204" pitchFamily="34" charset="0"/>
                <a:ea typeface="+mn-ea"/>
                <a:cs typeface="+mn-cs"/>
              </a:rPr>
              <a:t>of 97</a:t>
            </a:r>
          </a:p>
        </p:txBody>
      </p:sp>
      <p:sp>
        <p:nvSpPr>
          <p:cNvPr id="2" name="MSIPCMContentMarking" descr="{&quot;HashCode&quot;:-1912962988,&quot;Placement&quot;:&quot;Footer&quot;}">
            <a:extLst>
              <a:ext uri="{FF2B5EF4-FFF2-40B4-BE49-F238E27FC236}">
                <a16:creationId xmlns:a16="http://schemas.microsoft.com/office/drawing/2014/main" id="{78870CB6-286A-453A-B839-0C212323BB91}"/>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F7F7F"/>
                </a:solidFill>
                <a:latin typeface="Calibri" panose="020F0502020204030204" pitchFamily="34" charset="0"/>
              </a:rPr>
              <a:t>Internal Use - Confidential</a:t>
            </a:r>
            <a:endParaRPr lang="en-US" sz="7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7895500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Lst>
  <p:hf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80">
          <p15:clr>
            <a:srgbClr val="F26B43"/>
          </p15:clr>
        </p15:guide>
        <p15:guide id="4" pos="55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descr="Landscape from Pirin mountain national park. Bulgaria, Europe.">
            <a:extLst>
              <a:ext uri="{FF2B5EF4-FFF2-40B4-BE49-F238E27FC236}">
                <a16:creationId xmlns:a16="http://schemas.microsoft.com/office/drawing/2014/main" id="{7411807B-FB40-4919-8C32-5CC377D92E1E}"/>
              </a:ext>
            </a:extLst>
          </p:cNvPr>
          <p:cNvSpPr>
            <a:spLocks noGrp="1"/>
          </p:cNvSpPr>
          <p:nvPr>
            <p:ph type="title"/>
          </p:nvPr>
        </p:nvSpPr>
        <p:spPr/>
        <p:txBody>
          <a:bodyPr/>
          <a:lstStyle/>
          <a:p>
            <a:r>
              <a:rPr lang="en-US" dirty="0"/>
              <a:t>GettyImages-1012013836-16-9.jpg</a:t>
            </a:r>
          </a:p>
        </p:txBody>
      </p:sp>
      <p:sp>
        <p:nvSpPr>
          <p:cNvPr id="3" name="Rectangle 2">
            <a:extLst>
              <a:ext uri="{FF2B5EF4-FFF2-40B4-BE49-F238E27FC236}">
                <a16:creationId xmlns:a16="http://schemas.microsoft.com/office/drawing/2014/main" id="{DB854ADE-EC3D-40DD-8D19-98DF64747D47}"/>
              </a:ext>
            </a:extLst>
          </p:cNvPr>
          <p:cNvSpPr/>
          <p:nvPr/>
        </p:nvSpPr>
        <p:spPr>
          <a:xfrm>
            <a:off x="2067498" y="864456"/>
            <a:ext cx="7377716" cy="646331"/>
          </a:xfrm>
          <a:prstGeom prst="rect">
            <a:avLst/>
          </a:prstGeom>
        </p:spPr>
        <p:txBody>
          <a:bodyPr wrap="square">
            <a:spAutoFit/>
          </a:bodyPr>
          <a:lstStyle/>
          <a:p>
            <a:pPr algn="ctr"/>
            <a:r>
              <a:rPr lang="en-US" sz="3600" b="1" i="0" cap="all" dirty="0">
                <a:solidFill>
                  <a:schemeClr val="tx2"/>
                </a:solidFill>
                <a:effectLst/>
                <a:latin typeface="Inter"/>
              </a:rPr>
              <a:t>Connect F(ARMERS)OR GOOD-CFG</a:t>
            </a:r>
          </a:p>
        </p:txBody>
      </p:sp>
      <p:sp>
        <p:nvSpPr>
          <p:cNvPr id="5" name="TextBox 4">
            <a:extLst>
              <a:ext uri="{FF2B5EF4-FFF2-40B4-BE49-F238E27FC236}">
                <a16:creationId xmlns:a16="http://schemas.microsoft.com/office/drawing/2014/main" id="{E9FC4020-84D0-49D3-B7D0-7E1E9D746836}"/>
              </a:ext>
            </a:extLst>
          </p:cNvPr>
          <p:cNvSpPr txBox="1"/>
          <p:nvPr/>
        </p:nvSpPr>
        <p:spPr>
          <a:xfrm>
            <a:off x="3541926" y="1947133"/>
            <a:ext cx="4421393" cy="1846659"/>
          </a:xfrm>
          <a:prstGeom prst="rect">
            <a:avLst/>
          </a:prstGeom>
          <a:noFill/>
        </p:spPr>
        <p:txBody>
          <a:bodyPr wrap="square" lIns="0" tIns="0" rIns="0" bIns="0" rtlCol="0">
            <a:spAutoFit/>
          </a:bodyPr>
          <a:lstStyle/>
          <a:p>
            <a:pPr algn="ctr"/>
            <a:r>
              <a:rPr lang="en-US" sz="2000" b="1" dirty="0">
                <a:solidFill>
                  <a:schemeClr val="tx2"/>
                </a:solidFill>
              </a:rPr>
              <a:t>Vaishnavi S</a:t>
            </a:r>
          </a:p>
          <a:p>
            <a:pPr algn="ctr"/>
            <a:r>
              <a:rPr lang="en-US" sz="2000" b="1" dirty="0">
                <a:solidFill>
                  <a:schemeClr val="tx2"/>
                </a:solidFill>
              </a:rPr>
              <a:t>Ravi Shekar Singh</a:t>
            </a:r>
          </a:p>
          <a:p>
            <a:pPr algn="ctr"/>
            <a:r>
              <a:rPr lang="en-US" sz="2000" b="1" dirty="0">
                <a:solidFill>
                  <a:schemeClr val="tx2"/>
                </a:solidFill>
              </a:rPr>
              <a:t>Kiruthika </a:t>
            </a:r>
            <a:r>
              <a:rPr lang="en-US" sz="2000" b="1" dirty="0" err="1">
                <a:solidFill>
                  <a:schemeClr val="tx2"/>
                </a:solidFill>
              </a:rPr>
              <a:t>Nallamal</a:t>
            </a:r>
            <a:r>
              <a:rPr lang="en-US" sz="2000" b="1" dirty="0">
                <a:solidFill>
                  <a:schemeClr val="tx2"/>
                </a:solidFill>
              </a:rPr>
              <a:t> </a:t>
            </a:r>
            <a:r>
              <a:rPr lang="en-US" sz="2000" b="1" dirty="0" err="1">
                <a:solidFill>
                  <a:schemeClr val="tx2"/>
                </a:solidFill>
              </a:rPr>
              <a:t>Vardarajan</a:t>
            </a:r>
            <a:endParaRPr lang="en-US" sz="2000" b="1" dirty="0">
              <a:solidFill>
                <a:schemeClr val="tx2"/>
              </a:solidFill>
            </a:endParaRPr>
          </a:p>
          <a:p>
            <a:pPr algn="ctr"/>
            <a:r>
              <a:rPr lang="en-US" sz="2000" b="1" dirty="0">
                <a:solidFill>
                  <a:schemeClr val="tx2"/>
                </a:solidFill>
              </a:rPr>
              <a:t>Rimple Panjwani</a:t>
            </a:r>
          </a:p>
          <a:p>
            <a:pPr algn="ctr"/>
            <a:r>
              <a:rPr lang="en-US" sz="2000" b="1" dirty="0">
                <a:solidFill>
                  <a:schemeClr val="tx2"/>
                </a:solidFill>
              </a:rPr>
              <a:t>Sivakami Velusamy</a:t>
            </a:r>
          </a:p>
          <a:p>
            <a:pPr algn="ctr"/>
            <a:r>
              <a:rPr lang="en-US" sz="2000" b="1" dirty="0">
                <a:solidFill>
                  <a:schemeClr val="tx2"/>
                </a:solidFill>
              </a:rPr>
              <a:t>DELL TECHNOLOGIES</a:t>
            </a:r>
          </a:p>
        </p:txBody>
      </p:sp>
    </p:spTree>
    <p:extLst>
      <p:ext uri="{BB962C8B-B14F-4D97-AF65-F5344CB8AC3E}">
        <p14:creationId xmlns:p14="http://schemas.microsoft.com/office/powerpoint/2010/main" val="416823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25" y="132638"/>
            <a:ext cx="11436351" cy="332399"/>
          </a:xfrm>
        </p:spPr>
        <p:txBody>
          <a:bodyPr/>
          <a:lstStyle/>
          <a:p>
            <a:r>
              <a:rPr lang="en-US" sz="2400" dirty="0"/>
              <a:t>CFG – Ideation and relation with sustainability</a:t>
            </a:r>
          </a:p>
        </p:txBody>
      </p:sp>
      <p:pic>
        <p:nvPicPr>
          <p:cNvPr id="2056" name="Picture 8">
            <a:extLst>
              <a:ext uri="{FF2B5EF4-FFF2-40B4-BE49-F238E27FC236}">
                <a16:creationId xmlns:a16="http://schemas.microsoft.com/office/drawing/2014/main" id="{5F1D07DC-9225-45D0-A2E2-CFC18A0B2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7463"/>
            <a:ext cx="4994231" cy="52290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74946F3-6FB8-48DB-B7D5-FA769AF5700A}"/>
              </a:ext>
            </a:extLst>
          </p:cNvPr>
          <p:cNvSpPr/>
          <p:nvPr/>
        </p:nvSpPr>
        <p:spPr>
          <a:xfrm>
            <a:off x="1913336" y="5905038"/>
            <a:ext cx="2327276" cy="304800"/>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Credit : UN : Sustainability</a:t>
            </a:r>
          </a:p>
        </p:txBody>
      </p:sp>
      <p:pic>
        <p:nvPicPr>
          <p:cNvPr id="5" name="Graphic 4" descr="Magnifying glass">
            <a:extLst>
              <a:ext uri="{FF2B5EF4-FFF2-40B4-BE49-F238E27FC236}">
                <a16:creationId xmlns:a16="http://schemas.microsoft.com/office/drawing/2014/main" id="{19FD5FC0-EF9C-4D18-A63C-18A050982C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3156" y="2852993"/>
            <a:ext cx="1515114" cy="1515114"/>
          </a:xfrm>
          <a:prstGeom prst="rect">
            <a:avLst/>
          </a:prstGeom>
        </p:spPr>
      </p:pic>
      <p:pic>
        <p:nvPicPr>
          <p:cNvPr id="97" name="Graphic 96" descr="Magnifying glass">
            <a:extLst>
              <a:ext uri="{FF2B5EF4-FFF2-40B4-BE49-F238E27FC236}">
                <a16:creationId xmlns:a16="http://schemas.microsoft.com/office/drawing/2014/main" id="{8445EBBF-26D4-4893-BE9F-08BDA56894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3713" y="1864158"/>
            <a:ext cx="1987551" cy="1174607"/>
          </a:xfrm>
          <a:prstGeom prst="rect">
            <a:avLst/>
          </a:prstGeom>
        </p:spPr>
      </p:pic>
      <p:pic>
        <p:nvPicPr>
          <p:cNvPr id="98" name="Graphic 97" descr="Magnifying glass">
            <a:extLst>
              <a:ext uri="{FF2B5EF4-FFF2-40B4-BE49-F238E27FC236}">
                <a16:creationId xmlns:a16="http://schemas.microsoft.com/office/drawing/2014/main" id="{0CBDFDF0-7DEF-4BDB-8415-9EF7687BD8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1846" y="5460039"/>
            <a:ext cx="1574699" cy="1194798"/>
          </a:xfrm>
          <a:prstGeom prst="rect">
            <a:avLst/>
          </a:prstGeom>
        </p:spPr>
      </p:pic>
      <p:sp>
        <p:nvSpPr>
          <p:cNvPr id="6" name="TextBox 5">
            <a:extLst>
              <a:ext uri="{FF2B5EF4-FFF2-40B4-BE49-F238E27FC236}">
                <a16:creationId xmlns:a16="http://schemas.microsoft.com/office/drawing/2014/main" id="{7714AF34-20A0-4D96-ABEE-BAC3ADAF91C7}"/>
              </a:ext>
            </a:extLst>
          </p:cNvPr>
          <p:cNvSpPr txBox="1"/>
          <p:nvPr/>
        </p:nvSpPr>
        <p:spPr>
          <a:xfrm>
            <a:off x="332800" y="5628039"/>
            <a:ext cx="1580536" cy="553998"/>
          </a:xfrm>
          <a:prstGeom prst="rect">
            <a:avLst/>
          </a:prstGeom>
          <a:noFill/>
        </p:spPr>
        <p:txBody>
          <a:bodyPr wrap="square" lIns="0" tIns="0" rIns="0" bIns="0" rtlCol="0">
            <a:spAutoFit/>
          </a:bodyPr>
          <a:lstStyle/>
          <a:p>
            <a:pPr algn="ctr"/>
            <a:r>
              <a:rPr lang="en-US" dirty="0" err="1"/>
              <a:t>Ou</a:t>
            </a:r>
            <a:endParaRPr lang="en-US" dirty="0"/>
          </a:p>
          <a:p>
            <a:pPr algn="ctr"/>
            <a:r>
              <a:rPr lang="en-US" dirty="0"/>
              <a:t>r focus</a:t>
            </a:r>
            <a:endParaRPr lang="en-US" sz="1800" dirty="0"/>
          </a:p>
        </p:txBody>
      </p:sp>
      <p:sp>
        <p:nvSpPr>
          <p:cNvPr id="7" name="TextBox 6">
            <a:extLst>
              <a:ext uri="{FF2B5EF4-FFF2-40B4-BE49-F238E27FC236}">
                <a16:creationId xmlns:a16="http://schemas.microsoft.com/office/drawing/2014/main" id="{309D6E61-69B3-4FA6-AA82-67A78A4BC0CC}"/>
              </a:ext>
            </a:extLst>
          </p:cNvPr>
          <p:cNvSpPr txBox="1"/>
          <p:nvPr/>
        </p:nvSpPr>
        <p:spPr>
          <a:xfrm>
            <a:off x="4864752" y="601578"/>
            <a:ext cx="7496070" cy="6309420"/>
          </a:xfrm>
          <a:prstGeom prst="rect">
            <a:avLst/>
          </a:prstGeom>
          <a:noFill/>
        </p:spPr>
        <p:txBody>
          <a:bodyPr wrap="square" lIns="0" tIns="0" rIns="0" bIns="0" rtlCol="0">
            <a:spAutoFit/>
          </a:bodyPr>
          <a:lstStyle/>
          <a:p>
            <a:r>
              <a:rPr lang="en-US" sz="1600" i="1" u="sng" dirty="0">
                <a:solidFill>
                  <a:schemeClr val="bg1">
                    <a:lumMod val="50000"/>
                  </a:schemeClr>
                </a:solidFill>
              </a:rPr>
              <a:t>Goal/Aim:</a:t>
            </a:r>
          </a:p>
          <a:p>
            <a:r>
              <a:rPr lang="en-US" sz="1400" dirty="0">
                <a:solidFill>
                  <a:schemeClr val="bg1">
                    <a:lumMod val="50000"/>
                  </a:schemeClr>
                </a:solidFill>
              </a:rPr>
              <a:t>Increasing value proposition</a:t>
            </a:r>
            <a:r>
              <a:rPr lang="en-US" sz="1400" dirty="0"/>
              <a:t> for farmers produce is the idea of our hackathon project</a:t>
            </a:r>
          </a:p>
          <a:p>
            <a:endParaRPr lang="en-US" sz="1400" dirty="0"/>
          </a:p>
          <a:p>
            <a:r>
              <a:rPr lang="en-US" sz="1400" u="sng" dirty="0">
                <a:solidFill>
                  <a:schemeClr val="bg1">
                    <a:lumMod val="50000"/>
                  </a:schemeClr>
                </a:solidFill>
              </a:rPr>
              <a:t> </a:t>
            </a:r>
            <a:r>
              <a:rPr lang="en-US" sz="1600" i="1" u="sng" dirty="0">
                <a:solidFill>
                  <a:schemeClr val="bg1">
                    <a:lumMod val="50000"/>
                  </a:schemeClr>
                </a:solidFill>
              </a:rPr>
              <a:t>Ideation:</a:t>
            </a:r>
          </a:p>
          <a:p>
            <a:r>
              <a:rPr lang="en-US" sz="1400" b="1" dirty="0" err="1">
                <a:solidFill>
                  <a:schemeClr val="bg1">
                    <a:lumMod val="50000"/>
                  </a:schemeClr>
                </a:solidFill>
              </a:rPr>
              <a:t>C</a:t>
            </a:r>
            <a:r>
              <a:rPr lang="en-US" sz="1400" dirty="0" err="1">
                <a:solidFill>
                  <a:schemeClr val="bg1">
                    <a:lumMod val="50000"/>
                  </a:schemeClr>
                </a:solidFill>
              </a:rPr>
              <a:t>onnect</a:t>
            </a:r>
            <a:r>
              <a:rPr lang="en-US" sz="1400" b="1" dirty="0" err="1">
                <a:solidFill>
                  <a:schemeClr val="bg1">
                    <a:lumMod val="50000"/>
                  </a:schemeClr>
                </a:solidFill>
              </a:rPr>
              <a:t>F</a:t>
            </a:r>
            <a:r>
              <a:rPr lang="en-US" sz="1400" dirty="0">
                <a:solidFill>
                  <a:schemeClr val="bg1">
                    <a:lumMod val="50000"/>
                  </a:schemeClr>
                </a:solidFill>
              </a:rPr>
              <a:t>(armers)</a:t>
            </a:r>
            <a:r>
              <a:rPr lang="en-US" sz="1400" dirty="0" err="1">
                <a:solidFill>
                  <a:schemeClr val="bg1">
                    <a:lumMod val="50000"/>
                  </a:schemeClr>
                </a:solidFill>
              </a:rPr>
              <a:t>or</a:t>
            </a:r>
            <a:r>
              <a:rPr lang="en-US" sz="1400" b="1" dirty="0" err="1">
                <a:solidFill>
                  <a:schemeClr val="bg1">
                    <a:lumMod val="50000"/>
                  </a:schemeClr>
                </a:solidFill>
              </a:rPr>
              <a:t>G</a:t>
            </a:r>
            <a:r>
              <a:rPr lang="en-US" sz="1400" dirty="0" err="1">
                <a:solidFill>
                  <a:schemeClr val="bg1">
                    <a:lumMod val="50000"/>
                  </a:schemeClr>
                </a:solidFill>
              </a:rPr>
              <a:t>ood</a:t>
            </a:r>
            <a:r>
              <a:rPr lang="en-US" sz="1400" dirty="0">
                <a:solidFill>
                  <a:schemeClr val="bg1">
                    <a:lumMod val="50000"/>
                  </a:schemeClr>
                </a:solidFill>
              </a:rPr>
              <a:t>(CFG) </a:t>
            </a:r>
            <a:r>
              <a:rPr lang="en-US" sz="1400" dirty="0"/>
              <a:t>. </a:t>
            </a:r>
          </a:p>
          <a:p>
            <a:endParaRPr lang="en-US" sz="1400" dirty="0"/>
          </a:p>
          <a:p>
            <a:r>
              <a:rPr lang="en-US" sz="1400" dirty="0"/>
              <a:t>The following capability of the app provides a conducive environment for a farmer to sell his </a:t>
            </a:r>
            <a:r>
              <a:rPr lang="en-US" sz="1400" dirty="0">
                <a:solidFill>
                  <a:schemeClr val="bg1">
                    <a:lumMod val="50000"/>
                  </a:schemeClr>
                </a:solidFill>
              </a:rPr>
              <a:t>produce and ensure sustainable </a:t>
            </a:r>
            <a:r>
              <a:rPr lang="en-US" sz="1400" dirty="0"/>
              <a:t>living and eradicate poverty.</a:t>
            </a:r>
          </a:p>
          <a:p>
            <a:pPr marL="742950" lvl="1" indent="-285750">
              <a:buFont typeface="Arial" panose="020B0604020202020204" pitchFamily="34" charset="0"/>
              <a:buChar char="•"/>
            </a:pPr>
            <a:r>
              <a:rPr lang="en-US" sz="1400" dirty="0"/>
              <a:t>List of </a:t>
            </a:r>
            <a:r>
              <a:rPr lang="en-US" sz="1400" dirty="0">
                <a:solidFill>
                  <a:schemeClr val="bg1">
                    <a:lumMod val="50000"/>
                  </a:schemeClr>
                </a:solidFill>
              </a:rPr>
              <a:t>neighboring communities, colonies </a:t>
            </a:r>
            <a:r>
              <a:rPr lang="en-US" sz="1400" dirty="0"/>
              <a:t>that can provide demand list   </a:t>
            </a:r>
          </a:p>
          <a:p>
            <a:r>
              <a:rPr lang="en-US" sz="1400" dirty="0"/>
              <a:t>                         for a week or 2 days minimum</a:t>
            </a:r>
          </a:p>
          <a:p>
            <a:endParaRPr lang="en-US" sz="1400" dirty="0">
              <a:solidFill>
                <a:schemeClr val="bg1">
                  <a:lumMod val="50000"/>
                </a:schemeClr>
              </a:solidFill>
            </a:endParaRPr>
          </a:p>
          <a:p>
            <a:pPr marL="742950" lvl="1" indent="-285750">
              <a:buFont typeface="Arial" panose="020B0604020202020204" pitchFamily="34" charset="0"/>
              <a:buChar char="•"/>
            </a:pPr>
            <a:r>
              <a:rPr lang="en-US" sz="1400" dirty="0">
                <a:solidFill>
                  <a:schemeClr val="bg1">
                    <a:lumMod val="50000"/>
                  </a:schemeClr>
                </a:solidFill>
              </a:rPr>
              <a:t>Identify and register farmers </a:t>
            </a:r>
            <a:r>
              <a:rPr lang="en-US" sz="1400" dirty="0"/>
              <a:t>to the CFG app, SMS or MMS facilities are </a:t>
            </a:r>
          </a:p>
          <a:p>
            <a:r>
              <a:rPr lang="en-US" sz="1400" dirty="0"/>
              <a:t>                also sufficient.</a:t>
            </a:r>
          </a:p>
          <a:p>
            <a:endParaRPr lang="en-US" sz="1400" dirty="0"/>
          </a:p>
          <a:p>
            <a:pPr marL="800100" lvl="1" indent="-342900">
              <a:buFont typeface="Arial" panose="020B0604020202020204" pitchFamily="34" charset="0"/>
              <a:buChar char="•"/>
            </a:pPr>
            <a:r>
              <a:rPr lang="en-US" sz="1400" dirty="0"/>
              <a:t>Let farmers decide the </a:t>
            </a:r>
            <a:r>
              <a:rPr lang="en-US" sz="1400" dirty="0">
                <a:solidFill>
                  <a:schemeClr val="bg1">
                    <a:lumMod val="50000"/>
                  </a:schemeClr>
                </a:solidFill>
              </a:rPr>
              <a:t>cost of their produce </a:t>
            </a:r>
            <a:r>
              <a:rPr lang="en-US" sz="1400" dirty="0"/>
              <a:t>– provide potential help in    </a:t>
            </a:r>
          </a:p>
          <a:p>
            <a:r>
              <a:rPr lang="en-US" sz="1400" dirty="0"/>
              <a:t>                         developing a </a:t>
            </a:r>
            <a:r>
              <a:rPr lang="en-US" sz="1400" dirty="0">
                <a:solidFill>
                  <a:schemeClr val="bg1">
                    <a:lumMod val="50000"/>
                  </a:schemeClr>
                </a:solidFill>
              </a:rPr>
              <a:t>profit model </a:t>
            </a:r>
            <a:r>
              <a:rPr lang="en-US" sz="1400" dirty="0"/>
              <a:t>initially.</a:t>
            </a:r>
          </a:p>
          <a:p>
            <a:endParaRPr lang="en-US" sz="1400" dirty="0">
              <a:solidFill>
                <a:schemeClr val="bg1">
                  <a:lumMod val="50000"/>
                </a:schemeClr>
              </a:solidFill>
            </a:endParaRPr>
          </a:p>
          <a:p>
            <a:pPr marL="742950" lvl="1" indent="-285750">
              <a:buFont typeface="Arial" panose="020B0604020202020204" pitchFamily="34" charset="0"/>
              <a:buChar char="•"/>
            </a:pPr>
            <a:r>
              <a:rPr lang="en-US" sz="1400" dirty="0">
                <a:solidFill>
                  <a:schemeClr val="bg1">
                    <a:lumMod val="50000"/>
                  </a:schemeClr>
                </a:solidFill>
              </a:rPr>
              <a:t>Value chain proposition </a:t>
            </a:r>
            <a:r>
              <a:rPr lang="en-US" sz="1400" dirty="0"/>
              <a:t>meetings to ensure not all farmers grow same       </a:t>
            </a:r>
          </a:p>
          <a:p>
            <a:r>
              <a:rPr lang="en-US" sz="1400" dirty="0"/>
              <a:t>                         produces all time.</a:t>
            </a:r>
          </a:p>
          <a:p>
            <a:r>
              <a:rPr lang="en-US" sz="1400" dirty="0"/>
              <a:t>  </a:t>
            </a:r>
          </a:p>
          <a:p>
            <a:pPr marL="742950" lvl="1" indent="-285750">
              <a:buFont typeface="Arial" panose="020B0604020202020204" pitchFamily="34" charset="0"/>
              <a:buChar char="•"/>
            </a:pPr>
            <a:r>
              <a:rPr lang="en-US" sz="1400" dirty="0"/>
              <a:t>Provide ways for farmers to </a:t>
            </a:r>
            <a:r>
              <a:rPr lang="en-US" sz="1400" dirty="0">
                <a:solidFill>
                  <a:schemeClr val="bg1">
                    <a:lumMod val="50000"/>
                  </a:schemeClr>
                </a:solidFill>
              </a:rPr>
              <a:t>leverage best farming practices </a:t>
            </a:r>
            <a:r>
              <a:rPr lang="en-US" sz="1400" dirty="0"/>
              <a:t>– </a:t>
            </a:r>
          </a:p>
          <a:p>
            <a:r>
              <a:rPr lang="en-US" sz="1400" dirty="0"/>
              <a:t>                        sustainable farming practices</a:t>
            </a:r>
          </a:p>
          <a:p>
            <a:endParaRPr lang="en-US" sz="1400" dirty="0"/>
          </a:p>
          <a:p>
            <a:pPr marL="742950" lvl="1" indent="-285750">
              <a:buFont typeface="Arial" panose="020B0604020202020204" pitchFamily="34" charset="0"/>
              <a:buChar char="•"/>
            </a:pPr>
            <a:r>
              <a:rPr lang="en-US" sz="1400" dirty="0"/>
              <a:t>Alternate </a:t>
            </a:r>
            <a:r>
              <a:rPr lang="en-US" sz="1400" dirty="0">
                <a:solidFill>
                  <a:schemeClr val="bg1">
                    <a:lumMod val="50000"/>
                  </a:schemeClr>
                </a:solidFill>
              </a:rPr>
              <a:t>income recommendations – live stocks – dungs can be used as manure, etc</a:t>
            </a:r>
            <a:r>
              <a:rPr lang="en-US" sz="1400" dirty="0"/>
              <a:t>.,</a:t>
            </a:r>
          </a:p>
          <a:p>
            <a:endParaRPr lang="en-US" sz="1400" dirty="0"/>
          </a:p>
          <a:p>
            <a:pPr marL="742950" lvl="1" indent="-285750">
              <a:buFont typeface="Arial" panose="020B0604020202020204" pitchFamily="34" charset="0"/>
              <a:buChar char="•"/>
            </a:pPr>
            <a:r>
              <a:rPr lang="en-US" sz="1400" dirty="0"/>
              <a:t> Consumers in </a:t>
            </a:r>
            <a:r>
              <a:rPr lang="en-US" sz="1400" dirty="0">
                <a:solidFill>
                  <a:schemeClr val="bg1">
                    <a:lumMod val="50000"/>
                  </a:schemeClr>
                </a:solidFill>
              </a:rPr>
              <a:t>colonies., communities group </a:t>
            </a:r>
            <a:r>
              <a:rPr lang="en-US" sz="1400" dirty="0"/>
              <a:t>together to ensure logistics on the way with the benefit of sharing cost.</a:t>
            </a:r>
          </a:p>
          <a:p>
            <a:pPr algn="ctr"/>
            <a:endParaRPr lang="en-US" sz="1400" dirty="0"/>
          </a:p>
        </p:txBody>
      </p:sp>
    </p:spTree>
    <p:extLst>
      <p:ext uri="{BB962C8B-B14F-4D97-AF65-F5344CB8AC3E}">
        <p14:creationId xmlns:p14="http://schemas.microsoft.com/office/powerpoint/2010/main" val="182127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8753" y="152979"/>
            <a:ext cx="11633131" cy="332399"/>
          </a:xfrm>
        </p:spPr>
        <p:txBody>
          <a:bodyPr/>
          <a:lstStyle/>
          <a:p>
            <a:r>
              <a:rPr lang="en-US" sz="2400" dirty="0"/>
              <a:t>Solution - Proposed</a:t>
            </a:r>
          </a:p>
        </p:txBody>
      </p:sp>
      <p:pic>
        <p:nvPicPr>
          <p:cNvPr id="6" name="Content Placeholder 5">
            <a:extLst>
              <a:ext uri="{FF2B5EF4-FFF2-40B4-BE49-F238E27FC236}">
                <a16:creationId xmlns:a16="http://schemas.microsoft.com/office/drawing/2014/main" id="{6CA40D83-25C8-493A-8B5B-7D869128CBB6}"/>
              </a:ext>
            </a:extLst>
          </p:cNvPr>
          <p:cNvPicPr>
            <a:picLocks noGrp="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61258" y="517344"/>
            <a:ext cx="4984751" cy="2879689"/>
          </a:xfrm>
          <a:prstGeom prst="rect">
            <a:avLst/>
          </a:prstGeom>
          <a:noFill/>
          <a:ln>
            <a:noFill/>
          </a:ln>
        </p:spPr>
      </p:pic>
      <p:sp>
        <p:nvSpPr>
          <p:cNvPr id="8" name="Content Placeholder 3">
            <a:extLst>
              <a:ext uri="{FF2B5EF4-FFF2-40B4-BE49-F238E27FC236}">
                <a16:creationId xmlns:a16="http://schemas.microsoft.com/office/drawing/2014/main" id="{CB759746-51CB-46A8-8774-0535DCC15AC1}"/>
              </a:ext>
            </a:extLst>
          </p:cNvPr>
          <p:cNvSpPr>
            <a:spLocks noGrp="1"/>
          </p:cNvSpPr>
          <p:nvPr>
            <p:ph sz="quarter" idx="11"/>
          </p:nvPr>
        </p:nvSpPr>
        <p:spPr>
          <a:xfrm>
            <a:off x="171939" y="3406141"/>
            <a:ext cx="11848122" cy="3397032"/>
          </a:xfrm>
        </p:spPr>
        <p:txBody>
          <a:bodyPr/>
          <a:lstStyle/>
          <a:p>
            <a:pPr marL="228600" indent="-228600">
              <a:buFont typeface="+mj-lt"/>
              <a:buAutoNum type="arabicPeriod"/>
            </a:pPr>
            <a:r>
              <a:rPr lang="en-US" sz="1000" b="1" dirty="0">
                <a:solidFill>
                  <a:schemeClr val="bg1">
                    <a:lumMod val="50000"/>
                  </a:schemeClr>
                </a:solidFill>
              </a:rPr>
              <a:t>Farmers upload video </a:t>
            </a:r>
            <a:r>
              <a:rPr lang="en-US" sz="1000" dirty="0"/>
              <a:t>of produce in Native / known language describing cost in retail /whole-sale, Quantity availability, location, and available items using </a:t>
            </a:r>
            <a:r>
              <a:rPr lang="en-US" sz="1000" dirty="0">
                <a:solidFill>
                  <a:schemeClr val="bg1">
                    <a:lumMod val="50000"/>
                  </a:schemeClr>
                </a:solidFill>
              </a:rPr>
              <a:t>the CFG android app</a:t>
            </a:r>
          </a:p>
          <a:p>
            <a:pPr marL="228600" indent="-228600">
              <a:buFont typeface="+mj-lt"/>
              <a:buAutoNum type="arabicPeriod"/>
            </a:pPr>
            <a:r>
              <a:rPr lang="en-US" sz="1000" dirty="0"/>
              <a:t>The details extracted as below:</a:t>
            </a:r>
          </a:p>
          <a:p>
            <a:pPr marL="228600" indent="-228600">
              <a:buFont typeface="+mj-lt"/>
              <a:buAutoNum type="arabicPeriod"/>
            </a:pPr>
            <a:r>
              <a:rPr lang="en-US" sz="1000" dirty="0"/>
              <a:t>     </a:t>
            </a:r>
            <a:r>
              <a:rPr lang="en-US" sz="1000" dirty="0">
                <a:solidFill>
                  <a:schemeClr val="bg1">
                    <a:lumMod val="50000"/>
                  </a:schemeClr>
                </a:solidFill>
              </a:rPr>
              <a:t>&gt;&gt;    Name of the farmer / Farm , Mobile Number, Location/Address, Name of produce-Type/Sub-Type, QTY of produce, Price for min and max QTY</a:t>
            </a:r>
          </a:p>
          <a:p>
            <a:pPr marL="228600" indent="-228600">
              <a:buFont typeface="+mj-lt"/>
              <a:buAutoNum type="arabicPeriod"/>
            </a:pPr>
            <a:r>
              <a:rPr lang="en-US" sz="1000" dirty="0"/>
              <a:t>Same is uploaded to the </a:t>
            </a:r>
            <a:r>
              <a:rPr lang="en-US" sz="1000" b="1" dirty="0">
                <a:solidFill>
                  <a:schemeClr val="bg1">
                    <a:lumMod val="50000"/>
                  </a:schemeClr>
                </a:solidFill>
              </a:rPr>
              <a:t>IBM Cloud Object Storage (COS) for retrieving</a:t>
            </a:r>
            <a:r>
              <a:rPr lang="en-US" sz="1000" b="1" dirty="0"/>
              <a:t> </a:t>
            </a:r>
            <a:r>
              <a:rPr lang="en-US" sz="1000" dirty="0"/>
              <a:t>the text, image of produce and other relevant details using the trained ML model </a:t>
            </a:r>
            <a:r>
              <a:rPr lang="en-US" sz="1000" b="1" dirty="0">
                <a:solidFill>
                  <a:schemeClr val="bg1">
                    <a:lumMod val="50000"/>
                  </a:schemeClr>
                </a:solidFill>
              </a:rPr>
              <a:t>(</a:t>
            </a:r>
            <a:r>
              <a:rPr lang="en-US" sz="1000" b="1" dirty="0" err="1">
                <a:solidFill>
                  <a:schemeClr val="bg1">
                    <a:lumMod val="50000"/>
                  </a:schemeClr>
                </a:solidFill>
              </a:rPr>
              <a:t>PixelLib</a:t>
            </a:r>
            <a:r>
              <a:rPr lang="en-US" sz="1000" b="1" dirty="0">
                <a:solidFill>
                  <a:schemeClr val="bg1">
                    <a:lumMod val="50000"/>
                  </a:schemeClr>
                </a:solidFill>
              </a:rPr>
              <a:t>).</a:t>
            </a:r>
            <a:endParaRPr lang="en-US" sz="1000" dirty="0">
              <a:solidFill>
                <a:schemeClr val="bg1">
                  <a:lumMod val="50000"/>
                </a:schemeClr>
              </a:solidFill>
            </a:endParaRPr>
          </a:p>
          <a:p>
            <a:pPr marL="228600" indent="-228600">
              <a:buFont typeface="+mj-lt"/>
              <a:buAutoNum type="arabicPeriod"/>
            </a:pPr>
            <a:r>
              <a:rPr lang="en-US" sz="1000" dirty="0"/>
              <a:t>The extracted details are put in </a:t>
            </a:r>
            <a:r>
              <a:rPr lang="en-US" sz="1000" dirty="0">
                <a:solidFill>
                  <a:schemeClr val="bg1">
                    <a:lumMod val="50000"/>
                  </a:schemeClr>
                </a:solidFill>
              </a:rPr>
              <a:t>json format and stored in IBM COS(Cloud Object Storage)</a:t>
            </a:r>
            <a:r>
              <a:rPr lang="en-US" sz="1000" dirty="0"/>
              <a:t> as well and displayed for consumers once the video upload complete with extraction done on the android app</a:t>
            </a:r>
          </a:p>
          <a:p>
            <a:pPr marL="228600" indent="-228600">
              <a:buFont typeface="+mj-lt"/>
              <a:buAutoNum type="arabicPeriod"/>
            </a:pPr>
            <a:r>
              <a:rPr lang="en-US" sz="1000" dirty="0"/>
              <a:t>User can then place the order on the app , the details are </a:t>
            </a:r>
            <a:r>
              <a:rPr lang="en-US" sz="1000" dirty="0">
                <a:solidFill>
                  <a:schemeClr val="bg1">
                    <a:lumMod val="50000"/>
                  </a:schemeClr>
                </a:solidFill>
              </a:rPr>
              <a:t>again consolidated in Cloud storage </a:t>
            </a:r>
            <a:r>
              <a:rPr lang="en-US" sz="1000" dirty="0"/>
              <a:t>, </a:t>
            </a:r>
            <a:r>
              <a:rPr lang="en-US" sz="1000" dirty="0">
                <a:solidFill>
                  <a:schemeClr val="bg1">
                    <a:lumMod val="50000"/>
                  </a:schemeClr>
                </a:solidFill>
              </a:rPr>
              <a:t>fair pricing on logistics </a:t>
            </a:r>
            <a:r>
              <a:rPr lang="en-US" sz="1000" dirty="0"/>
              <a:t>arrived at for community and order is confirmed.</a:t>
            </a:r>
          </a:p>
          <a:p>
            <a:pPr marL="228600" indent="-228600">
              <a:buFont typeface="+mj-lt"/>
              <a:buAutoNum type="arabicPeriod"/>
            </a:pPr>
            <a:r>
              <a:rPr lang="en-US" sz="1000" dirty="0"/>
              <a:t>Once order is confirmed, community logistics will work towards collaborating with </a:t>
            </a:r>
            <a:r>
              <a:rPr lang="en-US" sz="1000" dirty="0">
                <a:solidFill>
                  <a:schemeClr val="bg1">
                    <a:lumMod val="50000"/>
                  </a:schemeClr>
                </a:solidFill>
              </a:rPr>
              <a:t>neighboring community using Newman detection algorithm</a:t>
            </a:r>
          </a:p>
        </p:txBody>
      </p:sp>
      <p:pic>
        <p:nvPicPr>
          <p:cNvPr id="9" name="Picture 8">
            <a:extLst>
              <a:ext uri="{FF2B5EF4-FFF2-40B4-BE49-F238E27FC236}">
                <a16:creationId xmlns:a16="http://schemas.microsoft.com/office/drawing/2014/main" id="{3E49EEC6-5C6F-41BF-8934-F1247A175FF6}"/>
              </a:ext>
            </a:extLst>
          </p:cNvPr>
          <p:cNvPicPr/>
          <p:nvPr/>
        </p:nvPicPr>
        <p:blipFill>
          <a:blip r:embed="rId4"/>
          <a:stretch>
            <a:fillRect/>
          </a:stretch>
        </p:blipFill>
        <p:spPr>
          <a:xfrm>
            <a:off x="5149991" y="266136"/>
            <a:ext cx="7042009" cy="3124199"/>
          </a:xfrm>
          <a:prstGeom prst="rect">
            <a:avLst/>
          </a:prstGeom>
        </p:spPr>
      </p:pic>
      <p:sp>
        <p:nvSpPr>
          <p:cNvPr id="2" name="TextBox 1">
            <a:extLst>
              <a:ext uri="{FF2B5EF4-FFF2-40B4-BE49-F238E27FC236}">
                <a16:creationId xmlns:a16="http://schemas.microsoft.com/office/drawing/2014/main" id="{5315206B-F628-4930-A79B-4917AE3CBF5A}"/>
              </a:ext>
            </a:extLst>
          </p:cNvPr>
          <p:cNvSpPr txBox="1"/>
          <p:nvPr/>
        </p:nvSpPr>
        <p:spPr>
          <a:xfrm>
            <a:off x="261258" y="6171379"/>
            <a:ext cx="2954215" cy="338554"/>
          </a:xfrm>
          <a:prstGeom prst="rect">
            <a:avLst/>
          </a:prstGeom>
          <a:noFill/>
        </p:spPr>
        <p:txBody>
          <a:bodyPr wrap="square" lIns="0" tIns="0" rIns="0" bIns="0" rtlCol="0">
            <a:spAutoFit/>
          </a:bodyPr>
          <a:lstStyle/>
          <a:p>
            <a:pPr marL="285750" indent="-285750" algn="ctr">
              <a:buFont typeface="Wingdings" panose="05000000000000000000" pitchFamily="2" charset="2"/>
              <a:buChar char="v"/>
            </a:pPr>
            <a:r>
              <a:rPr lang="en-US" sz="1100" i="1" dirty="0">
                <a:solidFill>
                  <a:schemeClr val="bg1">
                    <a:lumMod val="50000"/>
                  </a:schemeClr>
                </a:solidFill>
              </a:rPr>
              <a:t>Steps 1-5 is complete with 6 on fair pricing and 7 is to be implemented in future</a:t>
            </a:r>
          </a:p>
        </p:txBody>
      </p:sp>
      <p:sp>
        <p:nvSpPr>
          <p:cNvPr id="14" name="TextBox 13">
            <a:extLst>
              <a:ext uri="{FF2B5EF4-FFF2-40B4-BE49-F238E27FC236}">
                <a16:creationId xmlns:a16="http://schemas.microsoft.com/office/drawing/2014/main" id="{30D6C2D4-B536-42D9-9612-5A2312B83F37}"/>
              </a:ext>
            </a:extLst>
          </p:cNvPr>
          <p:cNvSpPr txBox="1"/>
          <p:nvPr/>
        </p:nvSpPr>
        <p:spPr>
          <a:xfrm>
            <a:off x="3526972" y="5920191"/>
            <a:ext cx="9649767" cy="784830"/>
          </a:xfrm>
          <a:prstGeom prst="rect">
            <a:avLst/>
          </a:prstGeom>
          <a:noFill/>
        </p:spPr>
        <p:txBody>
          <a:bodyPr wrap="square" lIns="0" tIns="0" rIns="0" bIns="0" rtlCol="0">
            <a:spAutoFit/>
          </a:bodyPr>
          <a:lstStyle/>
          <a:p>
            <a:pPr marL="285750" indent="-285750">
              <a:buFont typeface="Wingdings" panose="05000000000000000000" pitchFamily="2" charset="2"/>
              <a:buChar char="v"/>
            </a:pPr>
            <a:r>
              <a:rPr lang="en-US" sz="1100" i="1" dirty="0">
                <a:solidFill>
                  <a:schemeClr val="bg1">
                    <a:lumMod val="50000"/>
                  </a:schemeClr>
                </a:solidFill>
              </a:rPr>
              <a:t>Programming languages – Python, </a:t>
            </a:r>
          </a:p>
          <a:p>
            <a:pPr marL="285750" indent="-285750">
              <a:buFont typeface="Wingdings" panose="05000000000000000000" pitchFamily="2" charset="2"/>
              <a:buChar char="v"/>
            </a:pPr>
            <a:r>
              <a:rPr lang="en-US" sz="1100" i="1" dirty="0">
                <a:solidFill>
                  <a:schemeClr val="bg1">
                    <a:lumMod val="50000"/>
                  </a:schemeClr>
                </a:solidFill>
              </a:rPr>
              <a:t>Machine Learning –Model – Pixel Lib &amp; </a:t>
            </a:r>
            <a:r>
              <a:rPr lang="en-US" sz="1100" i="1">
                <a:solidFill>
                  <a:schemeClr val="bg1">
                    <a:lumMod val="50000"/>
                  </a:schemeClr>
                </a:solidFill>
              </a:rPr>
              <a:t>Audio bot</a:t>
            </a:r>
            <a:endParaRPr lang="en-US" sz="1100" i="1" dirty="0">
              <a:solidFill>
                <a:schemeClr val="bg1">
                  <a:lumMod val="50000"/>
                </a:schemeClr>
              </a:solidFill>
            </a:endParaRPr>
          </a:p>
          <a:p>
            <a:pPr marL="285750" indent="-285750">
              <a:buFont typeface="Wingdings" panose="05000000000000000000" pitchFamily="2" charset="2"/>
              <a:buChar char="v"/>
            </a:pPr>
            <a:r>
              <a:rPr lang="en-US" sz="1100" i="1" dirty="0">
                <a:solidFill>
                  <a:schemeClr val="bg1">
                    <a:lumMod val="50000"/>
                  </a:schemeClr>
                </a:solidFill>
              </a:rPr>
              <a:t>IBM catalog – IBM Cloud Object Storage ,</a:t>
            </a:r>
            <a:r>
              <a:rPr lang="en-US" i="1" dirty="0"/>
              <a:t> </a:t>
            </a:r>
            <a:r>
              <a:rPr lang="en-US" sz="1100" i="1" dirty="0">
                <a:solidFill>
                  <a:schemeClr val="bg1">
                    <a:lumMod val="50000"/>
                  </a:schemeClr>
                </a:solidFill>
              </a:rPr>
              <a:t>IBM COS SDK for Python using IBM_boto3</a:t>
            </a:r>
          </a:p>
          <a:p>
            <a:pPr marL="285750" indent="-285750">
              <a:buFont typeface="Wingdings" panose="05000000000000000000" pitchFamily="2" charset="2"/>
              <a:buChar char="v"/>
            </a:pPr>
            <a:r>
              <a:rPr lang="en-US" sz="1100" i="1" dirty="0">
                <a:solidFill>
                  <a:schemeClr val="bg1">
                    <a:lumMod val="50000"/>
                  </a:schemeClr>
                </a:solidFill>
              </a:rPr>
              <a:t>OS – Android Studio 4.2.1, Android SDK( 9.0,),SDK platform tools/SDK-tools -31.0.2/26.1.1</a:t>
            </a:r>
          </a:p>
        </p:txBody>
      </p:sp>
    </p:spTree>
    <p:extLst>
      <p:ext uri="{BB962C8B-B14F-4D97-AF65-F5344CB8AC3E}">
        <p14:creationId xmlns:p14="http://schemas.microsoft.com/office/powerpoint/2010/main" val="46577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CE4D-09D3-4620-B1CA-FA374F694C40}"/>
              </a:ext>
            </a:extLst>
          </p:cNvPr>
          <p:cNvSpPr>
            <a:spLocks noGrp="1"/>
          </p:cNvSpPr>
          <p:nvPr>
            <p:ph type="title"/>
          </p:nvPr>
        </p:nvSpPr>
        <p:spPr/>
        <p:txBody>
          <a:bodyPr wrap="square" lIns="0" tIns="0" rIns="0" bIns="0">
            <a:spAutoFit/>
          </a:bodyPr>
          <a:lstStyle/>
          <a:p>
            <a:r>
              <a:rPr lang="en-US" sz="2400" dirty="0"/>
              <a:t>Demo</a:t>
            </a:r>
          </a:p>
        </p:txBody>
      </p:sp>
      <p:sp>
        <p:nvSpPr>
          <p:cNvPr id="4" name="Content Placeholder 3">
            <a:extLst>
              <a:ext uri="{FF2B5EF4-FFF2-40B4-BE49-F238E27FC236}">
                <a16:creationId xmlns:a16="http://schemas.microsoft.com/office/drawing/2014/main" id="{5BECB80F-2DA0-4BF8-9855-4A0050F4ECD6}"/>
              </a:ext>
            </a:extLst>
          </p:cNvPr>
          <p:cNvSpPr>
            <a:spLocks noGrp="1"/>
          </p:cNvSpPr>
          <p:nvPr>
            <p:ph sz="quarter" idx="11"/>
          </p:nvPr>
        </p:nvSpPr>
        <p:spPr>
          <a:xfrm>
            <a:off x="1346200" y="1346200"/>
            <a:ext cx="5410200" cy="4419600"/>
          </a:xfrm>
        </p:spPr>
        <p:txBody>
          <a:bodyPr/>
          <a:lstStyle/>
          <a:p>
            <a:r>
              <a:rPr lang="en-US" dirty="0"/>
              <a:t>Video link</a:t>
            </a:r>
          </a:p>
          <a:p>
            <a:r>
              <a:rPr lang="en-US" dirty="0" err="1"/>
              <a:t>Github</a:t>
            </a:r>
            <a:r>
              <a:rPr lang="en-US" dirty="0"/>
              <a:t> link</a:t>
            </a:r>
          </a:p>
          <a:p>
            <a:endParaRPr lang="en-US" dirty="0"/>
          </a:p>
        </p:txBody>
      </p:sp>
    </p:spTree>
    <p:extLst>
      <p:ext uri="{BB962C8B-B14F-4D97-AF65-F5344CB8AC3E}">
        <p14:creationId xmlns:p14="http://schemas.microsoft.com/office/powerpoint/2010/main" val="306401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1769" y="1384664"/>
            <a:ext cx="10909231" cy="3656386"/>
          </a:xfrm>
        </p:spPr>
        <p:txBody>
          <a:bodyPr/>
          <a:lstStyle/>
          <a:p>
            <a:pPr marL="514350" indent="-514350">
              <a:buFont typeface="+mj-lt"/>
              <a:buAutoNum type="arabicPeriod"/>
            </a:pPr>
            <a:r>
              <a:rPr lang="en-US" sz="2800" dirty="0">
                <a:solidFill>
                  <a:schemeClr val="bg1">
                    <a:lumMod val="50000"/>
                  </a:schemeClr>
                </a:solidFill>
                <a:latin typeface="+mn-lt"/>
                <a:ea typeface="+mn-ea"/>
                <a:cs typeface="+mn-cs"/>
              </a:rPr>
              <a:t>Extensible futuristic solution</a:t>
            </a:r>
            <a:br>
              <a:rPr lang="en-US" sz="1800" dirty="0">
                <a:solidFill>
                  <a:schemeClr val="bg1">
                    <a:lumMod val="50000"/>
                  </a:schemeClr>
                </a:solidFill>
                <a:latin typeface="+mn-lt"/>
                <a:ea typeface="+mn-ea"/>
                <a:cs typeface="+mn-cs"/>
              </a:rPr>
            </a:br>
            <a:r>
              <a:rPr lang="en-US" sz="1800" dirty="0">
                <a:solidFill>
                  <a:schemeClr val="bg2"/>
                </a:solidFill>
                <a:latin typeface="+mn-lt"/>
                <a:ea typeface="+mn-ea"/>
                <a:cs typeface="+mn-cs"/>
              </a:rPr>
              <a:t> </a:t>
            </a:r>
            <a:r>
              <a:rPr lang="en-US" sz="1600" dirty="0">
                <a:solidFill>
                  <a:schemeClr val="bg2"/>
                </a:solidFill>
                <a:latin typeface="+mn-lt"/>
                <a:ea typeface="+mn-ea"/>
                <a:cs typeface="+mn-cs"/>
              </a:rPr>
              <a:t>Plans to </a:t>
            </a:r>
            <a:r>
              <a:rPr lang="en-US" sz="1600" dirty="0">
                <a:solidFill>
                  <a:schemeClr val="bg1">
                    <a:lumMod val="50000"/>
                  </a:schemeClr>
                </a:solidFill>
                <a:latin typeface="+mn-lt"/>
                <a:ea typeface="+mn-ea"/>
                <a:cs typeface="+mn-cs"/>
              </a:rPr>
              <a:t>integrate Groceries </a:t>
            </a:r>
            <a:r>
              <a:rPr lang="en-US" sz="1600" dirty="0">
                <a:solidFill>
                  <a:schemeClr val="bg2"/>
                </a:solidFill>
                <a:latin typeface="+mn-lt"/>
                <a:ea typeface="+mn-ea"/>
                <a:cs typeface="+mn-cs"/>
              </a:rPr>
              <a:t>as part of the app</a:t>
            </a:r>
            <a:br>
              <a:rPr lang="en-US" sz="1600" dirty="0">
                <a:solidFill>
                  <a:schemeClr val="bg2"/>
                </a:solidFill>
                <a:latin typeface="+mn-lt"/>
                <a:ea typeface="+mn-ea"/>
                <a:cs typeface="+mn-cs"/>
              </a:rPr>
            </a:br>
            <a:r>
              <a:rPr lang="en-US" sz="1600" dirty="0">
                <a:solidFill>
                  <a:schemeClr val="bg2"/>
                </a:solidFill>
                <a:latin typeface="+mn-lt"/>
                <a:ea typeface="+mn-ea"/>
                <a:cs typeface="+mn-cs"/>
              </a:rPr>
              <a:t> Leverage </a:t>
            </a:r>
            <a:r>
              <a:rPr lang="en-US" sz="1600" dirty="0">
                <a:solidFill>
                  <a:schemeClr val="bg1">
                    <a:lumMod val="50000"/>
                  </a:schemeClr>
                </a:solidFill>
                <a:latin typeface="+mn-lt"/>
                <a:ea typeface="+mn-ea"/>
                <a:cs typeface="+mn-cs"/>
              </a:rPr>
              <a:t>Environment friendly farming practices and live sessions</a:t>
            </a:r>
            <a:br>
              <a:rPr lang="en-US" sz="1600" dirty="0">
                <a:solidFill>
                  <a:schemeClr val="bg1">
                    <a:lumMod val="50000"/>
                  </a:schemeClr>
                </a:solidFill>
                <a:latin typeface="+mn-lt"/>
                <a:ea typeface="+mn-ea"/>
                <a:cs typeface="+mn-cs"/>
              </a:rPr>
            </a:br>
            <a:r>
              <a:rPr lang="en-US" sz="1600" dirty="0">
                <a:solidFill>
                  <a:schemeClr val="bg1">
                    <a:lumMod val="50000"/>
                  </a:schemeClr>
                </a:solidFill>
                <a:latin typeface="+mn-lt"/>
                <a:ea typeface="+mn-ea"/>
                <a:cs typeface="+mn-cs"/>
              </a:rPr>
              <a:t> </a:t>
            </a:r>
            <a:r>
              <a:rPr lang="en-US" sz="1600" dirty="0">
                <a:solidFill>
                  <a:schemeClr val="bg2"/>
                </a:solidFill>
                <a:latin typeface="+mn-lt"/>
                <a:ea typeface="+mn-ea"/>
                <a:cs typeface="+mn-cs"/>
              </a:rPr>
              <a:t>Share </a:t>
            </a:r>
            <a:r>
              <a:rPr lang="en-US" sz="1600" dirty="0">
                <a:solidFill>
                  <a:schemeClr val="bg1">
                    <a:lumMod val="50000"/>
                  </a:schemeClr>
                </a:solidFill>
                <a:latin typeface="+mn-lt"/>
                <a:ea typeface="+mn-ea"/>
                <a:cs typeface="+mn-cs"/>
              </a:rPr>
              <a:t>canceled orders or produce </a:t>
            </a:r>
            <a:r>
              <a:rPr lang="en-US" sz="1600" dirty="0">
                <a:solidFill>
                  <a:schemeClr val="bg2"/>
                </a:solidFill>
                <a:latin typeface="+mn-lt"/>
                <a:ea typeface="+mn-ea"/>
                <a:cs typeface="+mn-cs"/>
              </a:rPr>
              <a:t>to the nearest needy.</a:t>
            </a:r>
            <a:br>
              <a:rPr lang="en-US" sz="1600" dirty="0">
                <a:solidFill>
                  <a:schemeClr val="bg2"/>
                </a:solidFill>
                <a:latin typeface="+mn-lt"/>
                <a:ea typeface="+mn-ea"/>
                <a:cs typeface="+mn-cs"/>
              </a:rPr>
            </a:br>
            <a:r>
              <a:rPr lang="en-US" sz="1600" dirty="0">
                <a:solidFill>
                  <a:schemeClr val="bg2"/>
                </a:solidFill>
                <a:latin typeface="+mn-lt"/>
                <a:ea typeface="+mn-ea"/>
                <a:cs typeface="+mn-cs"/>
              </a:rPr>
              <a:t> </a:t>
            </a:r>
            <a:r>
              <a:rPr lang="en-US" sz="1600" dirty="0">
                <a:solidFill>
                  <a:schemeClr val="bg1">
                    <a:lumMod val="50000"/>
                  </a:schemeClr>
                </a:solidFill>
                <a:latin typeface="+mn-lt"/>
                <a:ea typeface="+mn-ea"/>
                <a:cs typeface="+mn-cs"/>
              </a:rPr>
              <a:t>Lend loans </a:t>
            </a:r>
            <a:r>
              <a:rPr lang="en-US" sz="1600" dirty="0">
                <a:solidFill>
                  <a:schemeClr val="bg2"/>
                </a:solidFill>
                <a:latin typeface="+mn-lt"/>
                <a:ea typeface="+mn-ea"/>
                <a:cs typeface="+mn-cs"/>
              </a:rPr>
              <a:t>to needy farmers with the </a:t>
            </a:r>
            <a:r>
              <a:rPr lang="en-US" sz="1600" dirty="0">
                <a:solidFill>
                  <a:schemeClr val="bg1">
                    <a:lumMod val="50000"/>
                  </a:schemeClr>
                </a:solidFill>
                <a:latin typeface="+mn-lt"/>
                <a:ea typeface="+mn-ea"/>
                <a:cs typeface="+mn-cs"/>
              </a:rPr>
              <a:t>community</a:t>
            </a:r>
            <a:r>
              <a:rPr lang="en-US" sz="1600" dirty="0">
                <a:solidFill>
                  <a:schemeClr val="bg2"/>
                </a:solidFill>
                <a:latin typeface="+mn-lt"/>
                <a:ea typeface="+mn-ea"/>
                <a:cs typeface="+mn-cs"/>
              </a:rPr>
              <a:t> sharing </a:t>
            </a:r>
            <a:r>
              <a:rPr lang="en-US" sz="1600" dirty="0">
                <a:solidFill>
                  <a:schemeClr val="bg1">
                    <a:lumMod val="50000"/>
                  </a:schemeClr>
                </a:solidFill>
                <a:latin typeface="+mn-lt"/>
                <a:ea typeface="+mn-ea"/>
                <a:cs typeface="+mn-cs"/>
              </a:rPr>
              <a:t>corpus</a:t>
            </a:r>
            <a:r>
              <a:rPr lang="en-US" sz="1600" dirty="0">
                <a:solidFill>
                  <a:schemeClr val="bg2"/>
                </a:solidFill>
                <a:latin typeface="+mn-lt"/>
                <a:ea typeface="+mn-ea"/>
                <a:cs typeface="+mn-cs"/>
              </a:rPr>
              <a:t>.</a:t>
            </a:r>
            <a:br>
              <a:rPr lang="en-US" sz="1600" dirty="0">
                <a:solidFill>
                  <a:schemeClr val="bg2"/>
                </a:solidFill>
                <a:latin typeface="+mn-lt"/>
                <a:ea typeface="+mn-ea"/>
                <a:cs typeface="+mn-cs"/>
              </a:rPr>
            </a:br>
            <a:r>
              <a:rPr lang="en-US" sz="1600" dirty="0">
                <a:solidFill>
                  <a:schemeClr val="bg2"/>
                </a:solidFill>
                <a:latin typeface="+mn-lt"/>
                <a:ea typeface="+mn-ea"/>
                <a:cs typeface="+mn-cs"/>
              </a:rPr>
              <a:t> Corpus to be used for </a:t>
            </a:r>
            <a:r>
              <a:rPr lang="en-US" sz="1600" dirty="0">
                <a:solidFill>
                  <a:schemeClr val="bg1">
                    <a:lumMod val="50000"/>
                  </a:schemeClr>
                </a:solidFill>
                <a:latin typeface="+mn-lt"/>
                <a:ea typeface="+mn-ea"/>
                <a:cs typeface="+mn-cs"/>
              </a:rPr>
              <a:t>sponsoring education of farmers kids</a:t>
            </a:r>
            <a:r>
              <a:rPr lang="en-US" sz="1600" dirty="0">
                <a:solidFill>
                  <a:schemeClr val="bg2"/>
                </a:solidFill>
                <a:latin typeface="+mn-lt"/>
                <a:ea typeface="+mn-ea"/>
                <a:cs typeface="+mn-cs"/>
              </a:rPr>
              <a:t> till they stabilize as they start with CFG app.</a:t>
            </a:r>
            <a:br>
              <a:rPr lang="en-US" sz="1600" dirty="0">
                <a:solidFill>
                  <a:schemeClr val="bg2"/>
                </a:solidFill>
                <a:latin typeface="+mn-lt"/>
                <a:ea typeface="+mn-ea"/>
                <a:cs typeface="+mn-cs"/>
              </a:rPr>
            </a:br>
            <a:br>
              <a:rPr lang="en-US" sz="1800" dirty="0">
                <a:solidFill>
                  <a:schemeClr val="bg2"/>
                </a:solidFill>
                <a:latin typeface="+mn-lt"/>
                <a:ea typeface="+mn-ea"/>
                <a:cs typeface="+mn-cs"/>
              </a:rPr>
            </a:br>
            <a:br>
              <a:rPr lang="en-US" sz="1800" dirty="0">
                <a:solidFill>
                  <a:schemeClr val="bg2"/>
                </a:solidFill>
                <a:latin typeface="+mn-lt"/>
                <a:ea typeface="+mn-ea"/>
                <a:cs typeface="+mn-cs"/>
              </a:rPr>
            </a:br>
            <a:r>
              <a:rPr lang="en-US" sz="2800" dirty="0">
                <a:solidFill>
                  <a:schemeClr val="bg1">
                    <a:lumMod val="50000"/>
                  </a:schemeClr>
                </a:solidFill>
                <a:latin typeface="+mn-lt"/>
                <a:ea typeface="+mn-ea"/>
                <a:cs typeface="+mn-cs"/>
              </a:rPr>
              <a:t>Advantages/Disadvantages</a:t>
            </a:r>
            <a:br>
              <a:rPr lang="en-US" sz="1800" dirty="0">
                <a:solidFill>
                  <a:schemeClr val="bg2"/>
                </a:solidFill>
                <a:latin typeface="+mn-lt"/>
                <a:ea typeface="+mn-ea"/>
                <a:cs typeface="+mn-cs"/>
              </a:rPr>
            </a:br>
            <a:r>
              <a:rPr lang="en-US" sz="1800" dirty="0">
                <a:solidFill>
                  <a:schemeClr val="bg1">
                    <a:lumMod val="50000"/>
                  </a:schemeClr>
                </a:solidFill>
                <a:latin typeface="+mn-lt"/>
                <a:ea typeface="+mn-ea"/>
                <a:cs typeface="+mn-cs"/>
              </a:rPr>
              <a:t>Limited / no middleman </a:t>
            </a:r>
            <a:r>
              <a:rPr lang="en-US" sz="1800" dirty="0">
                <a:solidFill>
                  <a:schemeClr val="bg2"/>
                </a:solidFill>
                <a:latin typeface="+mn-lt"/>
                <a:ea typeface="+mn-ea"/>
                <a:cs typeface="+mn-cs"/>
              </a:rPr>
              <a:t>looting farmers anymore.</a:t>
            </a:r>
            <a:br>
              <a:rPr lang="en-US" sz="1800" dirty="0">
                <a:solidFill>
                  <a:schemeClr val="bg2"/>
                </a:solidFill>
                <a:latin typeface="+mn-lt"/>
                <a:ea typeface="+mn-ea"/>
                <a:cs typeface="+mn-cs"/>
              </a:rPr>
            </a:br>
            <a:r>
              <a:rPr lang="en-US" sz="1800" dirty="0">
                <a:solidFill>
                  <a:schemeClr val="bg2"/>
                </a:solidFill>
                <a:latin typeface="+mn-lt"/>
                <a:ea typeface="+mn-ea"/>
                <a:cs typeface="+mn-cs"/>
              </a:rPr>
              <a:t>Farmers will be able to </a:t>
            </a:r>
            <a:r>
              <a:rPr lang="en-US" sz="1800" dirty="0">
                <a:solidFill>
                  <a:schemeClr val="bg1">
                    <a:lumMod val="50000"/>
                  </a:schemeClr>
                </a:solidFill>
                <a:latin typeface="+mn-lt"/>
                <a:ea typeface="+mn-ea"/>
                <a:cs typeface="+mn-cs"/>
              </a:rPr>
              <a:t>determine the cost</a:t>
            </a:r>
            <a:br>
              <a:rPr lang="en-US" sz="1800" dirty="0">
                <a:solidFill>
                  <a:schemeClr val="bg2"/>
                </a:solidFill>
                <a:latin typeface="+mn-lt"/>
                <a:ea typeface="+mn-ea"/>
                <a:cs typeface="+mn-cs"/>
              </a:rPr>
            </a:br>
            <a:r>
              <a:rPr lang="en-US" sz="1800" dirty="0">
                <a:solidFill>
                  <a:schemeClr val="bg2"/>
                </a:solidFill>
                <a:latin typeface="+mn-lt"/>
                <a:ea typeface="+mn-ea"/>
                <a:cs typeface="+mn-cs"/>
              </a:rPr>
              <a:t>Best </a:t>
            </a:r>
            <a:r>
              <a:rPr lang="en-US" sz="1800" dirty="0">
                <a:solidFill>
                  <a:schemeClr val="bg1">
                    <a:lumMod val="50000"/>
                  </a:schemeClr>
                </a:solidFill>
                <a:latin typeface="+mn-lt"/>
                <a:ea typeface="+mn-ea"/>
                <a:cs typeface="+mn-cs"/>
              </a:rPr>
              <a:t>farming practices for sustainable living </a:t>
            </a:r>
            <a:r>
              <a:rPr lang="en-US" sz="1800" dirty="0">
                <a:solidFill>
                  <a:schemeClr val="bg2"/>
                </a:solidFill>
                <a:latin typeface="+mn-lt"/>
                <a:ea typeface="+mn-ea"/>
                <a:cs typeface="+mn-cs"/>
              </a:rPr>
              <a:t>and </a:t>
            </a:r>
            <a:r>
              <a:rPr lang="en-US" sz="1800" dirty="0">
                <a:solidFill>
                  <a:schemeClr val="bg1">
                    <a:lumMod val="50000"/>
                  </a:schemeClr>
                </a:solidFill>
                <a:latin typeface="+mn-lt"/>
                <a:ea typeface="+mn-ea"/>
                <a:cs typeface="+mn-cs"/>
              </a:rPr>
              <a:t>greater food chain ability for future generation</a:t>
            </a:r>
            <a:br>
              <a:rPr lang="en-US" sz="1800" dirty="0">
                <a:solidFill>
                  <a:schemeClr val="bg2"/>
                </a:solidFill>
                <a:latin typeface="+mn-lt"/>
                <a:ea typeface="+mn-ea"/>
                <a:cs typeface="+mn-cs"/>
              </a:rPr>
            </a:br>
            <a:r>
              <a:rPr lang="en-US" sz="1800" dirty="0">
                <a:solidFill>
                  <a:schemeClr val="bg1">
                    <a:lumMod val="50000"/>
                  </a:schemeClr>
                </a:solidFill>
                <a:latin typeface="+mn-lt"/>
                <a:ea typeface="+mn-ea"/>
                <a:cs typeface="+mn-cs"/>
              </a:rPr>
              <a:t>Right cost for right produce</a:t>
            </a:r>
            <a:br>
              <a:rPr lang="en-US" sz="1800" dirty="0">
                <a:solidFill>
                  <a:schemeClr val="bg2"/>
                </a:solidFill>
              </a:rPr>
            </a:br>
            <a:endParaRPr lang="en-US" sz="1800" dirty="0">
              <a:solidFill>
                <a:schemeClr val="bg2"/>
              </a:solidFill>
            </a:endParaRPr>
          </a:p>
        </p:txBody>
      </p:sp>
      <p:sp>
        <p:nvSpPr>
          <p:cNvPr id="7" name="Title 3">
            <a:extLst>
              <a:ext uri="{FF2B5EF4-FFF2-40B4-BE49-F238E27FC236}">
                <a16:creationId xmlns:a16="http://schemas.microsoft.com/office/drawing/2014/main" id="{CF5CAB72-42D0-4C3C-8C3B-B54285BD841F}"/>
              </a:ext>
            </a:extLst>
          </p:cNvPr>
          <p:cNvSpPr txBox="1">
            <a:spLocks/>
          </p:cNvSpPr>
          <p:nvPr/>
        </p:nvSpPr>
        <p:spPr>
          <a:xfrm>
            <a:off x="374649" y="304801"/>
            <a:ext cx="11633131" cy="533400"/>
          </a:xfrm>
          <a:prstGeom prst="rect">
            <a:avLst/>
          </a:prstGeom>
        </p:spPr>
        <p:txBody>
          <a:bodyPr wrap="square" lIns="0" tIns="0" rIns="0" bIns="0">
            <a:spAutoFit/>
          </a:bodyPr>
          <a:lstStyle>
            <a:lvl1pPr defTabSz="914377">
              <a:lnSpc>
                <a:spcPct val="90000"/>
              </a:lnSpc>
              <a:spcBef>
                <a:spcPct val="0"/>
              </a:spcBef>
              <a:buNone/>
              <a:defRPr lang="en-US" sz="2400" dirty="0">
                <a:solidFill>
                  <a:schemeClr val="bg1"/>
                </a:solidFill>
                <a:latin typeface="Arial" panose="020B0604020202020204" pitchFamily="34" charset="0"/>
                <a:ea typeface="+mj-ea"/>
                <a:cs typeface="+mj-cs"/>
              </a:defRPr>
            </a:lvl1pPr>
          </a:lstStyle>
          <a:p>
            <a:r>
              <a:rPr lang="en-US" dirty="0"/>
              <a:t>Future and Advantages of solution</a:t>
            </a:r>
          </a:p>
        </p:txBody>
      </p:sp>
    </p:spTree>
    <p:extLst>
      <p:ext uri="{BB962C8B-B14F-4D97-AF65-F5344CB8AC3E}">
        <p14:creationId xmlns:p14="http://schemas.microsoft.com/office/powerpoint/2010/main" val="385125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21 Dell Tech templat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800" dirty="0" smtClean="0"/>
        </a:defPPr>
      </a:lstStyle>
    </a:txDef>
  </a:objectDefaults>
  <a:extraClrSchemeLst/>
  <a:extLst>
    <a:ext uri="{05A4C25C-085E-4340-85A3-A5531E510DB2}">
      <thm15:themeFamily xmlns:thm15="http://schemas.microsoft.com/office/thememl/2012/main" name="P-18501_2020_ppt_template_v2.potx" id="{8EE0A804-4CB6-44EA-A4B4-C7D1EB27F55F}" vid="{F7FFB47B-E2F5-4219-83D1-256A9C1817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878</Words>
  <Application>Microsoft Office PowerPoint</Application>
  <PresentationFormat>Widescreen</PresentationFormat>
  <Paragraphs>59</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Inter</vt:lpstr>
      <vt:lpstr>Arial</vt:lpstr>
      <vt:lpstr>Calibri</vt:lpstr>
      <vt:lpstr>Wingdings</vt:lpstr>
      <vt:lpstr>2021 Dell Tech template</vt:lpstr>
      <vt:lpstr>GettyImages-1012013836-16-9.jpg</vt:lpstr>
      <vt:lpstr>CFG – Ideation and relation with sustainability</vt:lpstr>
      <vt:lpstr>Solution - Proposed</vt:lpstr>
      <vt:lpstr>Demo</vt:lpstr>
      <vt:lpstr>Extensible futuristic solution  Plans to integrate Groceries as part of the app  Leverage Environment friendly farming practices and live sessions  Share canceled orders or produce to the nearest needy.  Lend loans to needy farmers with the community sharing corpus.  Corpus to be used for sponsoring education of farmers kids till they stabilize as they start with CFG app.   Advantages/Disadvantages Limited / no middleman looting farmers anymore. Farmers will be able to determine the cost Best farming practices for sustainable living and greater food chain ability for future generation Right cost for right produce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GettyImages-1012013836-16-9.jpg</dc:title>
  <dc:creator>Velusamy, Sivakami</dc:creator>
  <cp:lastModifiedBy>Velusamy, Sivakami</cp:lastModifiedBy>
  <cp:revision>16</cp:revision>
  <dcterms:created xsi:type="dcterms:W3CDTF">2021-05-28T01:37:45Z</dcterms:created>
  <dcterms:modified xsi:type="dcterms:W3CDTF">2021-06-18T13:29:44Z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Sivakami_Velusamy@Dell.com</vt:lpwstr>
  </property>
  <property fmtid="{D5CDD505-2E9C-101B-9397-08002B2CF9AE}" pid="5" name="MSIP_Label_7de70ee2-0cb4-4d60-aee5-75ef2c4c8a90_SetDate">
    <vt:lpwstr>2021-05-28T03:59:26.2208597Z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ActionId">
    <vt:lpwstr>471c6f2e-da71-4801-b563-f1a27f427fc7</vt:lpwstr>
  </property>
  <property fmtid="{D5CDD505-2E9C-101B-9397-08002B2CF9AE}" pid="9" name="MSIP_Label_7de70ee2-0cb4-4d60-aee5-75ef2c4c8a90_Extended_MSFT_Method">
    <vt:lpwstr>Manual</vt:lpwstr>
  </property>
  <property fmtid="{D5CDD505-2E9C-101B-9397-08002B2CF9AE}" pid="10" name="MSIP_Label_da6fab74-d5af-4af7-a9a4-78d84655a626_Enabled">
    <vt:lpwstr>True</vt:lpwstr>
  </property>
  <property fmtid="{D5CDD505-2E9C-101B-9397-08002B2CF9AE}" pid="11" name="MSIP_Label_da6fab74-d5af-4af7-a9a4-78d84655a626_SiteId">
    <vt:lpwstr>945c199a-83a2-4e80-9f8c-5a91be5752dd</vt:lpwstr>
  </property>
  <property fmtid="{D5CDD505-2E9C-101B-9397-08002B2CF9AE}" pid="12" name="MSIP_Label_da6fab74-d5af-4af7-a9a4-78d84655a626_Owner">
    <vt:lpwstr>Sivakami_Velusamy@Dell.com</vt:lpwstr>
  </property>
  <property fmtid="{D5CDD505-2E9C-101B-9397-08002B2CF9AE}" pid="13" name="MSIP_Label_da6fab74-d5af-4af7-a9a4-78d84655a626_SetDate">
    <vt:lpwstr>2021-05-28T03:59:26.2208597Z</vt:lpwstr>
  </property>
  <property fmtid="{D5CDD505-2E9C-101B-9397-08002B2CF9AE}" pid="14" name="MSIP_Label_da6fab74-d5af-4af7-a9a4-78d84655a626_Name">
    <vt:lpwstr>Visual Marking</vt:lpwstr>
  </property>
  <property fmtid="{D5CDD505-2E9C-101B-9397-08002B2CF9AE}" pid="15" name="MSIP_Label_da6fab74-d5af-4af7-a9a4-78d84655a626_Application">
    <vt:lpwstr>Microsoft Azure Information Protection</vt:lpwstr>
  </property>
  <property fmtid="{D5CDD505-2E9C-101B-9397-08002B2CF9AE}" pid="16" name="MSIP_Label_da6fab74-d5af-4af7-a9a4-78d84655a626_ActionId">
    <vt:lpwstr>471c6f2e-da71-4801-b563-f1a27f427fc7</vt:lpwstr>
  </property>
  <property fmtid="{D5CDD505-2E9C-101B-9397-08002B2CF9AE}" pid="17" name="MSIP_Label_da6fab74-d5af-4af7-a9a4-78d84655a626_Parent">
    <vt:lpwstr>7de70ee2-0cb4-4d60-aee5-75ef2c4c8a90</vt:lpwstr>
  </property>
  <property fmtid="{D5CDD505-2E9C-101B-9397-08002B2CF9AE}" pid="18" name="MSIP_Label_da6fab74-d5af-4af7-a9a4-78d84655a626_Extended_MSFT_Method">
    <vt:lpwstr>Manual</vt:lpwstr>
  </property>
  <property fmtid="{D5CDD505-2E9C-101B-9397-08002B2CF9AE}" pid="19" name="aiplabel">
    <vt:lpwstr>Internal Use Visual Marking</vt:lpwstr>
  </property>
</Properties>
</file>