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6"/>
  </p:notesMasterIdLst>
  <p:handoutMasterIdLst>
    <p:handoutMasterId r:id="rId27"/>
  </p:handoutMasterIdLst>
  <p:sldIdLst>
    <p:sldId id="400" r:id="rId5"/>
    <p:sldId id="385" r:id="rId6"/>
    <p:sldId id="378" r:id="rId7"/>
    <p:sldId id="386" r:id="rId8"/>
    <p:sldId id="387" r:id="rId9"/>
    <p:sldId id="405" r:id="rId10"/>
    <p:sldId id="401" r:id="rId11"/>
    <p:sldId id="389" r:id="rId12"/>
    <p:sldId id="406" r:id="rId13"/>
    <p:sldId id="390" r:id="rId14"/>
    <p:sldId id="395" r:id="rId15"/>
    <p:sldId id="407" r:id="rId16"/>
    <p:sldId id="391" r:id="rId17"/>
    <p:sldId id="371" r:id="rId18"/>
    <p:sldId id="408" r:id="rId19"/>
    <p:sldId id="404" r:id="rId20"/>
    <p:sldId id="392" r:id="rId21"/>
    <p:sldId id="409" r:id="rId22"/>
    <p:sldId id="403" r:id="rId23"/>
    <p:sldId id="397" r:id="rId24"/>
    <p:sldId id="346"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8107F-36A8-A8D9-A450-80D0C4109E52}" v="2" dt="2025-03-13T11:58:1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62" y="29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Cranny" userId="S::mijames@microsoft.com::1f2d3b60-5574-4909-bdf4-5617a7f7f73a" providerId="AD" clId="Web-{2FB8107F-36A8-A8D9-A450-80D0C4109E52}"/>
    <pc:docChg chg="addSld delSld">
      <pc:chgData name="Michelle Cranny" userId="S::mijames@microsoft.com::1f2d3b60-5574-4909-bdf4-5617a7f7f73a" providerId="AD" clId="Web-{2FB8107F-36A8-A8D9-A450-80D0C4109E52}" dt="2025-03-13T11:58:19.532" v="1"/>
      <pc:docMkLst>
        <pc:docMk/>
      </pc:docMkLst>
      <pc:sldChg chg="new del">
        <pc:chgData name="Michelle Cranny" userId="S::mijames@microsoft.com::1f2d3b60-5574-4909-bdf4-5617a7f7f73a" providerId="AD" clId="Web-{2FB8107F-36A8-A8D9-A450-80D0C4109E52}" dt="2025-03-13T11:58:19.532" v="1"/>
        <pc:sldMkLst>
          <pc:docMk/>
          <pc:sldMk cId="838637727" sldId="4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3/15/2025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3/15/2025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3/15/2025</a:t>
            </a:fld>
            <a:endParaRPr lang="en-US"/>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3/15/2025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7235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3/15/2025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45E1-8AA9-0641-DFFD-8E3B74274444}"/>
              </a:ext>
            </a:extLst>
          </p:cNvPr>
          <p:cNvSpPr>
            <a:spLocks noGrp="1"/>
          </p:cNvSpPr>
          <p:nvPr>
            <p:ph type="dt" sz="half" idx="10"/>
          </p:nvPr>
        </p:nvSpPr>
        <p:spPr/>
        <p:txBody>
          <a:bodyPr/>
          <a:lstStyle/>
          <a:p>
            <a:r>
              <a:rPr lang="en-US" altLang="zh-CN" dirty="0"/>
              <a:t>03/12/2025</a:t>
            </a:r>
            <a:fld id="{C764DE79-268F-4C1A-8933-263129D2AF90}" type="datetimeFigureOut">
              <a:rPr lang="en-US" smtClean="0"/>
              <a:t>3/15/2025</a:t>
            </a:fld>
            <a:endParaRPr lang="en-US"/>
          </a:p>
        </p:txBody>
      </p:sp>
      <p:sp>
        <p:nvSpPr>
          <p:cNvPr id="10" name="Footer Placeholder 9">
            <a:extLst>
              <a:ext uri="{FF2B5EF4-FFF2-40B4-BE49-F238E27FC236}">
                <a16:creationId xmlns:a16="http://schemas.microsoft.com/office/drawing/2014/main" id="{0465922C-47C6-FB18-3A90-5D17252F5E30}"/>
              </a:ext>
            </a:extLst>
          </p:cNvPr>
          <p:cNvSpPr>
            <a:spLocks noGrp="1"/>
          </p:cNvSpPr>
          <p:nvPr>
            <p:ph type="ftr" sz="quarter" idx="11"/>
          </p:nvPr>
        </p:nvSpPr>
        <p:spPr/>
        <p:txBody>
          <a:bodyPr/>
          <a:lstStyle/>
          <a:p>
            <a:r>
              <a:rPr lang="en-US" altLang="zh-CN"/>
              <a:t>Sample Footer Text</a:t>
            </a:r>
          </a:p>
        </p:txBody>
      </p:sp>
      <p:sp>
        <p:nvSpPr>
          <p:cNvPr id="16" name="Slide Number Placeholder 15">
            <a:extLst>
              <a:ext uri="{FF2B5EF4-FFF2-40B4-BE49-F238E27FC236}">
                <a16:creationId xmlns:a16="http://schemas.microsoft.com/office/drawing/2014/main" id="{5792058B-D5E0-DD2F-35A0-6B5D97637243}"/>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5" name="Graphic 4">
            <a:extLst>
              <a:ext uri="{FF2B5EF4-FFF2-40B4-BE49-F238E27FC236}">
                <a16:creationId xmlns:a16="http://schemas.microsoft.com/office/drawing/2014/main" id="{F2B807F2-49F3-C1AD-A460-08DF61F49F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36A272AA-D00A-8457-7DC9-2168AAB05E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a16="http://schemas.microsoft.com/office/drawing/2014/main" id="{8D485646-5958-7AAD-83B9-69BC8926F72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BAC80F42-7E22-F5CD-8977-B65F5A3786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7548FCEF-FAC5-3CBA-8E5E-293CE4B1680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4345772F-E624-0306-46DB-A61AD926B8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2E0757B-C264-0D23-3918-235437F481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075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3/15/2025</a:t>
            </a:fld>
            <a:endParaRPr lang="en-US"/>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C2479-171B-8A37-6177-F4BC13CE76D9}"/>
              </a:ext>
            </a:extLst>
          </p:cNvPr>
          <p:cNvSpPr>
            <a:spLocks noGrp="1"/>
          </p:cNvSpPr>
          <p:nvPr>
            <p:ph type="dt" sz="half" idx="10"/>
          </p:nvPr>
        </p:nvSpPr>
        <p:spPr/>
        <p:txBody>
          <a:bodyPr/>
          <a:lstStyle/>
          <a:p>
            <a:r>
              <a:rPr lang="en-US" altLang="zh-CN" dirty="0"/>
              <a:t>03/12/2025</a:t>
            </a:r>
            <a:fld id="{C764DE79-268F-4C1A-8933-263129D2AF90}" type="datetimeFigureOut">
              <a:rPr lang="en-US" smtClean="0"/>
              <a:t>3/15/2025</a:t>
            </a:fld>
            <a:endParaRPr lang="en-US"/>
          </a:p>
        </p:txBody>
      </p:sp>
      <p:sp>
        <p:nvSpPr>
          <p:cNvPr id="8" name="Footer Placeholder 7">
            <a:extLst>
              <a:ext uri="{FF2B5EF4-FFF2-40B4-BE49-F238E27FC236}">
                <a16:creationId xmlns:a16="http://schemas.microsoft.com/office/drawing/2014/main" id="{9A325E3C-A139-DBE6-32B9-B7F3D66DA1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6646160B-29E0-0653-6DC7-15CC99338FBC}"/>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15" name="Graphic 14">
            <a:extLst>
              <a:ext uri="{FF2B5EF4-FFF2-40B4-BE49-F238E27FC236}">
                <a16:creationId xmlns:a16="http://schemas.microsoft.com/office/drawing/2014/main" id="{802124FC-E3D7-C896-477D-C78F01BEC4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A6E80EF3-E7FD-DDD3-8304-A062069FF42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a16="http://schemas.microsoft.com/office/drawing/2014/main" id="{91A6A049-2AAA-25ED-121F-458BD256EF0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a16="http://schemas.microsoft.com/office/drawing/2014/main" id="{74A1FD58-DBA7-3403-11D4-91DC97EC7C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a16="http://schemas.microsoft.com/office/drawing/2014/main" id="{242CE110-3995-DF07-8B3A-29CD8B72857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a16="http://schemas.microsoft.com/office/drawing/2014/main" id="{E41E3272-B97C-51D9-359B-CAB7980B24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a16="http://schemas.microsoft.com/office/drawing/2014/main" id="{BECBEE43-989C-1ABD-786F-DAAE274B71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5936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3/15/2025</a:t>
            </a:fld>
            <a:endParaRPr lang="en-US"/>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3/15/2025</a:t>
            </a:fld>
            <a:endParaRPr lang="en-US"/>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3/15/2025</a:t>
            </a:fld>
            <a:endParaRPr lang="en-US"/>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3/15/2025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3/15/2025</a:t>
            </a:fld>
            <a:endParaRPr lang="en-US"/>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688943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3/15/2025</a:t>
            </a:fld>
            <a:endParaRPr lang="en-US"/>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3/15/2025</a:t>
            </a:fld>
            <a:endParaRPr lang="en-US"/>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3/15/2025</a:t>
            </a:fld>
            <a:endParaRPr lang="en-US"/>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3/15/2025</a:t>
            </a:fld>
            <a:endParaRPr lang="en-US"/>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3/15/2025</a:t>
            </a:fld>
            <a:endParaRPr lang="en-US"/>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3/15/2025</a:t>
            </a:fld>
            <a:endParaRPr lang="en-US"/>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3/15/2025</a:t>
            </a:fld>
            <a:endParaRPr lang="en-US"/>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3/15/2025</a:t>
            </a:fld>
            <a:endParaRPr lang="en-US"/>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val="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3/15/2025</a:t>
            </a:fld>
            <a:endParaRPr lang="en-US"/>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E5AD3D17-73C9-402C-91E7-BA73E6829C50}"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14E59AF-4E56-8433-5ADD-D84B9EBE26F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3C4970F1-1337-47DC-3F54-E7CADC407DB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1720629-9BC4-D50F-2A5A-EC2162E803B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FEF815C-7451-721C-BE6F-81331A6C32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72E97084-82E8-85B0-1AF8-0B2ABB4A0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38D9411E-531E-D8A4-3528-9B9877A322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7354D55-A63D-9FE6-A0BB-729FE047E5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9914357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C77A7CDD-9512-40CC-9351-FC0DE186CFBD}"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B627B7D5-1010-9284-BB70-6EDAC1DCC2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C0FF68D4-D953-A3CC-D0E9-645A0C203D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27C2DB90-24CA-5BA1-49C9-452D9C1E35B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65D922FD-5439-3303-4828-CD3D4DC50E5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CCCFAA4-F50D-2103-1E45-76DF3740B0D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CFD81AB8-788D-3723-878E-E11073F9DD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F810EF05-1BE1-3431-A6A7-C0E36FB9050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989346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3/15/2025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3/15/2025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3/15/2025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4D63035D-22A0-4334-A9AE-2457016C8B47}"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CFE8994-80BE-DFC8-34A5-2AE8DB9CCC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B588AB6E-E61E-1026-BE32-1FB81E8F5E8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9663F6B-5067-70C5-95CA-A2A5DE1DF33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5DC1CA5-EF73-66D1-C46C-7A4E0AD50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33DA6A84-DAF5-3FE5-1928-530F780246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142561CA-ACE2-EF56-C1CF-CE4A8BD4946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8217A2F6-037A-4215-74C5-B4D964E007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676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29247CA6-BC1D-429A-A289-4E939E49554A}"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27381AD6-F317-CA3F-45B1-FC963008676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79ADC343-235C-C926-B954-EED3698AF9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AF8D5126-805B-211E-AFC5-039ADAAFAB0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BCE22C3F-3E65-0248-52FB-89AF760DAC0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D2E9179-DA9C-6FA5-B335-D81F71D601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D5465714-9323-8917-F38B-F6BAC69978A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AB70DA3-14D0-B7DB-0156-9BC54EE79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5505175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DF8418BD-2BA9-41CB-AB89-625779A7563D}" type="datetime1">
              <a:rPr lang="en-US" smtClean="0"/>
              <a:t>3/15/2025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7465D28C-A715-BFE2-8573-A9ED3B5FF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a16="http://schemas.microsoft.com/office/drawing/2014/main" id="{3A656C4D-89A6-9A95-6CA0-241D2C17ABC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a16="http://schemas.microsoft.com/office/drawing/2014/main" id="{54266E04-985B-0222-95A1-B7FD6D177D3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a16="http://schemas.microsoft.com/office/drawing/2014/main" id="{0F74ACD7-D908-904B-745C-6E740455425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a16="http://schemas.microsoft.com/office/drawing/2014/main" id="{CEA4D691-FEFC-FC58-4F42-EEE8EE5B49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a16="http://schemas.microsoft.com/office/drawing/2014/main" id="{DE422EC8-670F-4DF0-04EA-DB669878088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a16="http://schemas.microsoft.com/office/drawing/2014/main" id="{660DF12D-338B-3E41-EAF5-BCC80225B93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20277609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3/15/2025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3/15/2025</a:t>
            </a:fld>
            <a:endParaRPr lang="en-US"/>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EE18BD7-769F-0BB3-850B-EBE7D69E76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77A5430C-4BDE-80B7-ABA6-A02B3F5CE94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864091E6-49B4-2A0B-C6B7-6CC46B68B16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6770745-D090-ADEE-CD92-E988A3FC5FE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E4CF0899-CB0D-7779-C4A8-B65BCA91CC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B676EC6E-099C-E5CE-4E22-F8B0844FE7A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E00C827-4B9B-D125-BA74-FE3BA01CA4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a16="http://schemas.microsoft.com/office/drawing/2014/main" id="{F81EB496-2EA2-EF7A-70F7-A84E46106259}"/>
              </a:ext>
              <a:ext uri="{C183D7F6-B498-43B3-948B-1728B52AA6E4}">
                <adec:decorative xmlns:adec="http://schemas.microsoft.com/office/drawing/2017/decorative" val="1"/>
              </a:ext>
            </a:extLst>
          </p:cNvPr>
          <p:cNvSpPr/>
          <p:nvPr userDrawn="1"/>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a16="http://schemas.microsoft.com/office/drawing/2014/main" id="{0F0E22CA-54FC-EF40-45E1-FAA389BF8403}"/>
              </a:ext>
              <a:ext uri="{C183D7F6-B498-43B3-948B-1728B52AA6E4}">
                <adec:decorative xmlns:adec="http://schemas.microsoft.com/office/drawing/2017/decorative" val="1"/>
              </a:ext>
            </a:extLst>
          </p:cNvPr>
          <p:cNvSpPr/>
          <p:nvPr userDrawn="1"/>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a16="http://schemas.microsoft.com/office/drawing/2014/main" id="{12F96F64-8285-9161-00B5-71022EC0D7ED}"/>
              </a:ext>
              <a:ext uri="{C183D7F6-B498-43B3-948B-1728B52AA6E4}">
                <adec:decorative xmlns:adec="http://schemas.microsoft.com/office/drawing/2017/decorative" val="1"/>
              </a:ext>
            </a:extLst>
          </p:cNvPr>
          <p:cNvSpPr/>
          <p:nvPr userDrawn="1"/>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a16="http://schemas.microsoft.com/office/drawing/2014/main" id="{4BD23242-BBFF-40CA-0A21-F1D49DB2E6E9}"/>
              </a:ext>
              <a:ext uri="{C183D7F6-B498-43B3-948B-1728B52AA6E4}">
                <adec:decorative xmlns:adec="http://schemas.microsoft.com/office/drawing/2017/decorative" val="1"/>
              </a:ext>
            </a:extLst>
          </p:cNvPr>
          <p:cNvSpPr/>
          <p:nvPr userDrawn="1"/>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1610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yc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38F1413-1914-1DAF-704B-622CBE35628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0FC189A-A5DA-69DC-D7EA-710DEBCCC59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0DDFAF1A-32E8-A2EE-3C98-31C49C1813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8DE0956-630D-34A9-B249-0DC3FF3C7E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19939741-075D-E9C6-ACCE-504949404D3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858C0D6-1CC5-8D30-301E-1F63E35CA0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3C76C8CB-3FA5-0E40-D39B-042CE18E21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a16="http://schemas.microsoft.com/office/drawing/2014/main" id="{4B59B264-68B3-D820-23D1-220451307F5F}"/>
              </a:ext>
              <a:ext uri="{C183D7F6-B498-43B3-948B-1728B52AA6E4}">
                <adec:decorative xmlns:adec="http://schemas.microsoft.com/office/drawing/2017/decorative" val="1"/>
              </a:ext>
            </a:extLst>
          </p:cNvPr>
          <p:cNvSpPr/>
          <p:nvPr userDrawn="1"/>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a16="http://schemas.microsoft.com/office/drawing/2014/main" id="{C4534FFA-6ED0-1F8D-00DD-E7E72B3CF9C4}"/>
              </a:ext>
              <a:ext uri="{C183D7F6-B498-43B3-948B-1728B52AA6E4}">
                <adec:decorative xmlns:adec="http://schemas.microsoft.com/office/drawing/2017/decorative" val="1"/>
              </a:ext>
            </a:extLst>
          </p:cNvPr>
          <p:cNvSpPr/>
          <p:nvPr userDrawn="1"/>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a16="http://schemas.microsoft.com/office/drawing/2014/main" id="{384342F9-76A1-B3C6-BDE3-7A98BDC61BBD}"/>
              </a:ext>
              <a:ext uri="{C183D7F6-B498-43B3-948B-1728B52AA6E4}">
                <adec:decorative xmlns:adec="http://schemas.microsoft.com/office/drawing/2017/decorative" val="1"/>
              </a:ext>
            </a:extLst>
          </p:cNvPr>
          <p:cNvSpPr/>
          <p:nvPr userDrawn="1"/>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7082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ycle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3639D9E-6663-D0F6-6534-571B7C2A4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0E83A5B2-0FC0-6625-0636-4FFF309FCF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1E8DDF82-749C-D590-5300-CC7754E05D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C9F1E32F-D51E-7723-DAA5-858557F4C4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7F896BA6-6E65-CDD1-A9E9-660DAD7AB1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F8E2BBC7-DBCA-454D-22A9-CCDD9DCB50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1E994020-D8A4-B942-1EE5-3D04689CF2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a16="http://schemas.microsoft.com/office/drawing/2014/main" id="{58B3E3DD-EC7A-1734-6BE3-B9A55736210F}"/>
              </a:ext>
              <a:ext uri="{C183D7F6-B498-43B3-948B-1728B52AA6E4}">
                <adec:decorative xmlns:adec="http://schemas.microsoft.com/office/drawing/2017/decorative" val="1"/>
              </a:ext>
            </a:extLst>
          </p:cNvPr>
          <p:cNvSpPr/>
          <p:nvPr userDrawn="1"/>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a16="http://schemas.microsoft.com/office/drawing/2014/main" id="{D00B02A9-8CA7-EE84-96F8-12ACA18DB955}"/>
              </a:ext>
              <a:ext uri="{C183D7F6-B498-43B3-948B-1728B52AA6E4}">
                <adec:decorative xmlns:adec="http://schemas.microsoft.com/office/drawing/2017/decorative" val="1"/>
              </a:ext>
            </a:extLst>
          </p:cNvPr>
          <p:cNvSpPr/>
          <p:nvPr userDrawn="1"/>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a16="http://schemas.microsoft.com/office/drawing/2014/main" id="{9CF26526-BB89-9382-57BF-79AA302A3868}"/>
              </a:ext>
              <a:ext uri="{C183D7F6-B498-43B3-948B-1728B52AA6E4}">
                <adec:decorative xmlns:adec="http://schemas.microsoft.com/office/drawing/2017/decorative" val="1"/>
              </a:ext>
            </a:extLst>
          </p:cNvPr>
          <p:cNvSpPr/>
          <p:nvPr userDrawn="1"/>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a16="http://schemas.microsoft.com/office/drawing/2014/main" id="{669E7E66-3166-36EF-BBCE-F20C8F0CD9D7}"/>
              </a:ext>
              <a:ext uri="{C183D7F6-B498-43B3-948B-1728B52AA6E4}">
                <adec:decorative xmlns:adec="http://schemas.microsoft.com/office/drawing/2017/decorative" val="1"/>
              </a:ext>
            </a:extLst>
          </p:cNvPr>
          <p:cNvSpPr/>
          <p:nvPr userDrawn="1"/>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a16="http://schemas.microsoft.com/office/drawing/2014/main" id="{C232F65E-6C39-FDA0-E4CE-F2D86CFAA211}"/>
              </a:ext>
              <a:ext uri="{C183D7F6-B498-43B3-948B-1728B52AA6E4}">
                <adec:decorative xmlns:adec="http://schemas.microsoft.com/office/drawing/2017/decorative" val="1"/>
              </a:ext>
            </a:extLst>
          </p:cNvPr>
          <p:cNvSpPr/>
          <p:nvPr userDrawn="1"/>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a16="http://schemas.microsoft.com/office/drawing/2014/main" id="{83345556-375B-BD54-F129-A1EE8285EFA4}"/>
              </a:ext>
              <a:ext uri="{C183D7F6-B498-43B3-948B-1728B52AA6E4}">
                <adec:decorative xmlns:adec="http://schemas.microsoft.com/office/drawing/2017/decorative" val="1"/>
              </a:ext>
            </a:extLst>
          </p:cNvPr>
          <p:cNvSpPr/>
          <p:nvPr userDrawn="1"/>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a16="http://schemas.microsoft.com/office/drawing/2014/main" id="{328937D3-9EDE-6C9F-802E-1B5BFFC6198C}"/>
              </a:ext>
              <a:ext uri="{C183D7F6-B498-43B3-948B-1728B52AA6E4}">
                <adec:decorative xmlns:adec="http://schemas.microsoft.com/office/drawing/2017/decorative" val="1"/>
              </a:ext>
            </a:extLst>
          </p:cNvPr>
          <p:cNvSpPr/>
          <p:nvPr userDrawn="1"/>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a16="http://schemas.microsoft.com/office/drawing/2014/main" id="{8F055F07-D6BE-35E5-80F4-F4A5C3078E85}"/>
              </a:ext>
              <a:ext uri="{C183D7F6-B498-43B3-948B-1728B52AA6E4}">
                <adec:decorative xmlns:adec="http://schemas.microsoft.com/office/drawing/2017/decorative" val="1"/>
              </a:ext>
            </a:extLst>
          </p:cNvPr>
          <p:cNvSpPr/>
          <p:nvPr userDrawn="1"/>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a16="http://schemas.microsoft.com/office/drawing/2014/main" id="{EC3F07E7-7AA9-1792-F821-8F70B08B2F52}"/>
              </a:ext>
              <a:ext uri="{C183D7F6-B498-43B3-948B-1728B52AA6E4}">
                <adec:decorative xmlns:adec="http://schemas.microsoft.com/office/drawing/2017/decorative" val="1"/>
              </a:ext>
            </a:extLst>
          </p:cNvPr>
          <p:cNvSpPr/>
          <p:nvPr userDrawn="1"/>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a16="http://schemas.microsoft.com/office/drawing/2014/main" id="{9A3CE7F7-9F1D-9025-9895-F2E4DEF75CFD}"/>
              </a:ext>
            </a:extLst>
          </p:cNvPr>
          <p:cNvSpPr>
            <a:spLocks noGrp="1"/>
          </p:cNvSpPr>
          <p:nvPr>
            <p:ph type="dt" sz="half" idx="37"/>
          </p:nvPr>
        </p:nvSpPr>
        <p:spPr/>
        <p:txBody>
          <a:bodyPr/>
          <a:lstStyle/>
          <a:p>
            <a:r>
              <a:rPr lang="en-US" altLang="zh-CN" dirty="0"/>
              <a:t>03/12/2025</a:t>
            </a:r>
            <a:fld id="{C764DE79-268F-4C1A-8933-263129D2AF90}" type="datetimeFigureOut">
              <a:rPr lang="en-US" smtClean="0"/>
              <a:t>3/15/2025</a:t>
            </a:fld>
            <a:endParaRPr lang="en-US"/>
          </a:p>
        </p:txBody>
      </p:sp>
      <p:sp>
        <p:nvSpPr>
          <p:cNvPr id="23" name="Footer Placeholder 22">
            <a:extLst>
              <a:ext uri="{FF2B5EF4-FFF2-40B4-BE49-F238E27FC236}">
                <a16:creationId xmlns:a16="http://schemas.microsoft.com/office/drawing/2014/main" id="{F77E3EBE-697C-FB8E-FDB7-DCB9BB2898DB}"/>
              </a:ext>
            </a:extLst>
          </p:cNvPr>
          <p:cNvSpPr>
            <a:spLocks noGrp="1"/>
          </p:cNvSpPr>
          <p:nvPr>
            <p:ph type="ftr" sz="quarter" idx="38"/>
          </p:nvPr>
        </p:nvSpPr>
        <p:spPr/>
        <p:txBody>
          <a:bodyPr/>
          <a:lstStyle/>
          <a:p>
            <a:r>
              <a:rPr lang="en-US" altLang="zh-CN"/>
              <a:t>Sample Footer Text</a:t>
            </a:r>
          </a:p>
        </p:txBody>
      </p:sp>
      <p:sp>
        <p:nvSpPr>
          <p:cNvPr id="24" name="Slide Number Placeholder 23">
            <a:extLst>
              <a:ext uri="{FF2B5EF4-FFF2-40B4-BE49-F238E27FC236}">
                <a16:creationId xmlns:a16="http://schemas.microsoft.com/office/drawing/2014/main" id="{A43B96AC-CB91-09A5-707F-D5B111A148AE}"/>
              </a:ext>
            </a:extLst>
          </p:cNvPr>
          <p:cNvSpPr>
            <a:spLocks noGrp="1"/>
          </p:cNvSpPr>
          <p:nvPr>
            <p:ph type="sldNum" sz="quarter" idx="39"/>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8745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DE5D6F5-239A-5840-E262-96B73DDB8C6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42049D17-B3DA-E344-7AD1-8B65CF98E2E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3CB19972-36B5-1836-167C-502E1D0F611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65797FE5-7911-6DA2-2841-B81AA508E8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32B90AC1-3D07-61F3-08E8-DCF7BBCEF2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0E3855BA-D0B6-96CE-D8F2-BCAD113BFC8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46B093B-6E70-1F28-395F-02FE3209FED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a16="http://schemas.microsoft.com/office/drawing/2014/main" id="{4E67BD04-3F6D-50B9-8B61-749D96AD1B24}"/>
              </a:ext>
              <a:ext uri="{C183D7F6-B498-43B3-948B-1728B52AA6E4}">
                <adec:decorative xmlns:adec="http://schemas.microsoft.com/office/drawing/2017/decorative" val="1"/>
              </a:ext>
            </a:extLst>
          </p:cNvPr>
          <p:cNvCxnSpPr>
            <a:cxnSpLocks/>
          </p:cNvCxnSpPr>
          <p:nvPr userDrawn="1"/>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A6CA575-0FCF-16B4-0452-1DEF74ADDAE4}"/>
              </a:ext>
              <a:ext uri="{C183D7F6-B498-43B3-948B-1728B52AA6E4}">
                <adec:decorative xmlns:adec="http://schemas.microsoft.com/office/drawing/2017/decorative" val="1"/>
              </a:ext>
            </a:extLst>
          </p:cNvPr>
          <p:cNvSpPr/>
          <p:nvPr userDrawn="1"/>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a16="http://schemas.microsoft.com/office/drawing/2014/main" id="{2EA1B41C-B700-136A-4BB2-D58915DAA977}"/>
              </a:ext>
              <a:ext uri="{C183D7F6-B498-43B3-948B-1728B52AA6E4}">
                <adec:decorative xmlns:adec="http://schemas.microsoft.com/office/drawing/2017/decorative" val="1"/>
              </a:ext>
            </a:extLst>
          </p:cNvPr>
          <p:cNvSpPr/>
          <p:nvPr userDrawn="1"/>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a16="http://schemas.microsoft.com/office/drawing/2014/main" id="{BC558451-B684-D42D-9A0A-62AF307637E1}"/>
              </a:ext>
              <a:ext uri="{C183D7F6-B498-43B3-948B-1728B52AA6E4}">
                <adec:decorative xmlns:adec="http://schemas.microsoft.com/office/drawing/2017/decorative" val="1"/>
              </a:ext>
            </a:extLst>
          </p:cNvPr>
          <p:cNvSpPr/>
          <p:nvPr userDrawn="1"/>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50825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12B56A70-7567-C92C-3684-1D7A5CFED2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a16="http://schemas.microsoft.com/office/drawing/2014/main" id="{DF77D523-3D90-2B43-F736-9B3B753F0D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a16="http://schemas.microsoft.com/office/drawing/2014/main" id="{473FDD9D-EB0B-81FC-9778-CC03FC5AC76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a16="http://schemas.microsoft.com/office/drawing/2014/main" id="{FCC2840D-4A62-F2E6-3070-B08687B931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a16="http://schemas.microsoft.com/office/drawing/2014/main" id="{CD2B67A3-8ECE-FA6E-E9DD-4AEEC42C33A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a16="http://schemas.microsoft.com/office/drawing/2014/main" id="{F25453ED-C95D-4AAB-81C4-799F4ED0B2B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a16="http://schemas.microsoft.com/office/drawing/2014/main" id="{B623FA84-55D8-A6D5-DFFF-CC47AC503A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a16="http://schemas.microsoft.com/office/drawing/2014/main" id="{74D2E22E-5291-0ECE-24CE-822A170F879E}"/>
              </a:ext>
            </a:extLst>
          </p:cNvPr>
          <p:cNvSpPr>
            <a:spLocks noGrp="1"/>
          </p:cNvSpPr>
          <p:nvPr>
            <p:ph type="dt" sz="half" idx="25"/>
          </p:nvPr>
        </p:nvSpPr>
        <p:spPr/>
        <p:txBody>
          <a:bodyPr/>
          <a:lstStyle/>
          <a:p>
            <a:r>
              <a:rPr lang="en-US" altLang="zh-CN" dirty="0"/>
              <a:t>03/12/2025</a:t>
            </a:r>
            <a:fld id="{C764DE79-268F-4C1A-8933-263129D2AF90}" type="datetimeFigureOut">
              <a:rPr lang="en-US" smtClean="0"/>
              <a:t>3/15/2025</a:t>
            </a:fld>
            <a:endParaRPr lang="en-US"/>
          </a:p>
        </p:txBody>
      </p:sp>
      <p:sp>
        <p:nvSpPr>
          <p:cNvPr id="8" name="Footer Placeholder 7">
            <a:extLst>
              <a:ext uri="{FF2B5EF4-FFF2-40B4-BE49-F238E27FC236}">
                <a16:creationId xmlns:a16="http://schemas.microsoft.com/office/drawing/2014/main" id="{A9BF9B74-DEF6-75F5-FBA0-450F00D331A9}"/>
              </a:ext>
            </a:extLst>
          </p:cNvPr>
          <p:cNvSpPr>
            <a:spLocks noGrp="1"/>
          </p:cNvSpPr>
          <p:nvPr>
            <p:ph type="ftr" sz="quarter" idx="26"/>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F899DC9-05C0-31C4-FBE0-390489C5A1ED}"/>
              </a:ext>
            </a:extLst>
          </p:cNvPr>
          <p:cNvSpPr>
            <a:spLocks noGrp="1"/>
          </p:cNvSpPr>
          <p:nvPr>
            <p:ph type="sldNum" sz="quarter" idx="27"/>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32096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97FF944-F9CB-72E0-BAB1-7359CA21A90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32DCF9D2-4442-407A-9D51-A55E3A24651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EEE55D82-BDD6-E74E-D6B6-CAE2FB59982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6269A58-9A13-2BC9-46F6-6AE889D1FB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7517490E-C0AE-12F1-897E-807622E65D8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4CD31DD2-037F-8C1B-34B7-BEB2157A58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D9029B14-79E3-D7D1-7A7D-31EFD3DFF6C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597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5B51503-D766-77E0-D553-3088EB8D6C0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4CBAC724-994C-C9A4-1A11-D7012CD04C0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6F4892A-7A63-1030-2928-C5BCC61D22A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E6BC3891-7DA9-E826-FA00-EBA759161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8049806F-6299-F4F1-93FF-C19FCC62BE5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D685D0C2-CD15-26D3-C8E1-A6F78D2202E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613F54BE-2CD9-BDA0-6DB2-3F3B2145FED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06751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F8E77A-F9B4-1296-3CC4-9619CA51C2A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07D011C6-4189-F325-82D3-B14F488AAC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3C92D2E1-34F1-B8B1-019F-8F319C635C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3AF3E0A-1C0D-A8B0-F218-D2A49249766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9A8BAC95-7BCC-04C5-0886-83138419048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C9982082-66D3-17B7-0F37-AD06484171C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588B3DE8-B6EE-F73E-791C-CAD4471C775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43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B36FC04-2ED0-1049-3716-5A2DB0EAA6D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A202160-B5C0-DE4F-41C7-BED5B16695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2F3DC590-ED54-87AD-F5C5-4DF123F52B3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B73DFDE-3F6D-4E31-2140-E9C03EF29C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5A8F2D76-E032-34B3-34FF-5657EBE7EF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77206F62-1C79-E06C-78CA-6CFD0AAC5C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082BF471-5197-CE4A-6E1C-22F79A9EEAE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a16="http://schemas.microsoft.com/office/drawing/2014/main" id="{3BDC3096-159F-CB8C-3F19-F80A34601CB3}"/>
              </a:ext>
              <a:ext uri="{C183D7F6-B498-43B3-948B-1728B52AA6E4}">
                <adec:decorative xmlns:adec="http://schemas.microsoft.com/office/drawing/2017/decorative" val="1"/>
              </a:ext>
            </a:extLst>
          </p:cNvPr>
          <p:cNvSpPr/>
          <p:nvPr userDrawn="1"/>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a16="http://schemas.microsoft.com/office/drawing/2014/main" id="{A701AC90-7DEE-26D7-9D2D-D6165CDB705D}"/>
              </a:ext>
              <a:ext uri="{C183D7F6-B498-43B3-948B-1728B52AA6E4}">
                <adec:decorative xmlns:adec="http://schemas.microsoft.com/office/drawing/2017/decorative" val="1"/>
              </a:ext>
            </a:extLst>
          </p:cNvPr>
          <p:cNvSpPr/>
          <p:nvPr userDrawn="1"/>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a16="http://schemas.microsoft.com/office/drawing/2014/main" id="{C5E2A3E6-C6C7-F9BB-7F92-77BB1B18FB28}"/>
              </a:ext>
              <a:ext uri="{C183D7F6-B498-43B3-948B-1728B52AA6E4}">
                <adec:decorative xmlns:adec="http://schemas.microsoft.com/office/drawing/2017/decorative" val="1"/>
              </a:ext>
            </a:extLst>
          </p:cNvPr>
          <p:cNvSpPr/>
          <p:nvPr userDrawn="1"/>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a16="http://schemas.microsoft.com/office/drawing/2014/main" id="{38A7B0B3-B663-8D44-FAF1-C7C830BFF4A8}"/>
              </a:ext>
              <a:ext uri="{C183D7F6-B498-43B3-948B-1728B52AA6E4}">
                <adec:decorative xmlns:adec="http://schemas.microsoft.com/office/drawing/2017/decorative" val="1"/>
              </a:ext>
            </a:extLst>
          </p:cNvPr>
          <p:cNvSpPr/>
          <p:nvPr userDrawn="1"/>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a16="http://schemas.microsoft.com/office/drawing/2014/main" id="{DC5F72C6-1489-C727-6804-B2BF79ECC66B}"/>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a16="http://schemas.microsoft.com/office/drawing/2014/main" id="{755AAF18-EE95-39A3-8282-DA80613A91E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a16="http://schemas.microsoft.com/office/drawing/2014/main" id="{62019E46-A387-0083-6042-81875A0C66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a16="http://schemas.microsoft.com/office/drawing/2014/main" id="{F874009F-978B-7916-7CC3-F98793C7E57F}"/>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1142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0591C83-B386-7D0E-7C1D-E12BAB84E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EFAF0D7-BD64-ADAE-223A-F783340B13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9143A11-48CE-7664-B0A5-25B6C19D79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78233E72-0A62-F1E3-8CCC-BE48B87516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C5EFFB1B-DA30-1F1E-A402-34FAC3CFDA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85169108-88F8-A4F5-9405-33D0E2DABC9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A6937874-5903-EF14-04E7-E4C1930776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lIns="0" tIns="0" rIns="0" bIns="0">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lIns="0" tIns="0" rIns="0" bIns="0">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123200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A52460-7484-5B6A-4D4D-D2D01CB9D93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E5BAA614-2E61-CCFF-D405-F486F5842D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DFC84F41-52D2-3920-9EFC-0B738C16529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6B96066-D198-F5D8-C227-3401CED89CA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0A453E22-1865-B2A5-6455-1CC7C27CFA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38A0F1F-82B8-846F-8BA7-47D0FD1004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724D7C14-4508-2681-806B-FE71305BE16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3/15/2025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38948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r>
              <a:rPr lang="en-US" altLang="zh-CN" dirty="0"/>
              <a:t>03/12/2025</a:t>
            </a:r>
            <a:fld id="{87CFF128-BAC7-4E0D-8F77-28A571D93B6F}" type="datetime1">
              <a:rPr lang="en-US" smtClean="0"/>
              <a:t>3/15/2025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2906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r>
              <a:rPr lang="en-US" altLang="zh-CN" dirty="0"/>
              <a:t>03/12/2025</a:t>
            </a:r>
            <a:fld id="{12DB3EA1-DD0C-4B8D-8364-52024B4530F1}" type="datetime1">
              <a:rPr lang="en-US" smtClean="0"/>
              <a:t>3/15/2025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114604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r>
              <a:rPr lang="en-US" altLang="zh-CN" dirty="0"/>
              <a:t>03/12/2025</a:t>
            </a:r>
            <a:fld id="{3D157344-9CC7-412D-8C20-072BE86D5A11}" type="datetime1">
              <a:rPr lang="en-US" smtClean="0"/>
              <a:t>3/15/2025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54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3/15/2025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3/15/2025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322135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10" name="Footer Placeholder 9">
            <a:extLst>
              <a:ext uri="{FF2B5EF4-FFF2-40B4-BE49-F238E27FC236}">
                <a16:creationId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657A115C-37F8-4693-34B5-CB0F8929E4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a16="http://schemas.microsoft.com/office/drawing/2014/main" id="{1961BE85-1AC0-FDCF-0052-F02D8B974C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a16="http://schemas.microsoft.com/office/drawing/2014/main" id="{05170FD6-3B7E-7616-0565-3FD463FDD0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a16="http://schemas.microsoft.com/office/drawing/2014/main" id="{EE96ED4C-67D8-A863-BF40-48AF811046C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a16="http://schemas.microsoft.com/office/drawing/2014/main" id="{857807FE-CF8A-E54E-DBA4-3DD2139D979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39585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7" name="Footer Placeholder 6">
            <a:extLst>
              <a:ext uri="{FF2B5EF4-FFF2-40B4-BE49-F238E27FC236}">
                <a16:creationId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C49F8338-EF7D-C337-9C27-C52CC6AED3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a16="http://schemas.microsoft.com/office/drawing/2014/main" id="{E36D82C4-7323-24F2-BFC3-E1965DE110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a16="http://schemas.microsoft.com/office/drawing/2014/main" id="{65210812-9B8E-0F36-EED5-5D4BBD6778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a16="http://schemas.microsoft.com/office/drawing/2014/main" id="{B3079D0D-4483-E902-8380-BBD04671AF8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a16="http://schemas.microsoft.com/office/drawing/2014/main" id="{BACD58AF-60D5-B4D0-736E-54BA50AE4D1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0573285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3/15/2025</a:t>
            </a:fld>
            <a:endParaRPr lang="en-US"/>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C764DE79-268F-4C1A-8933-263129D2AF90}" type="datetimeFigureOut">
              <a:rPr lang="en-US" dirty="0"/>
              <a:t>3/15/2025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US" altLang="zh-CN"/>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56404696"/>
      </p:ext>
    </p:extLst>
  </p:cSld>
  <p:clrMap bg1="dk1" tx1="lt1" bg2="dk2" tx2="lt2" accent1="accent1" accent2="accent2" accent3="accent3" accent4="accent4" accent5="accent5" accent6="accent6" hlink="hlink" folHlink="folHlink"/>
  <p:sldLayoutIdLst>
    <p:sldLayoutId id="2147483727" r:id="rId1"/>
    <p:sldLayoutId id="2147483675" r:id="rId2"/>
    <p:sldLayoutId id="2147483729" r:id="rId3"/>
    <p:sldLayoutId id="2147483730" r:id="rId4"/>
    <p:sldLayoutId id="2147483731" r:id="rId5"/>
    <p:sldLayoutId id="2147483732" r:id="rId6"/>
    <p:sldLayoutId id="2147483737" r:id="rId7"/>
    <p:sldLayoutId id="2147483738" r:id="rId8"/>
    <p:sldLayoutId id="2147483739" r:id="rId9"/>
    <p:sldLayoutId id="2147483740" r:id="rId10"/>
    <p:sldLayoutId id="2147483759" r:id="rId11"/>
    <p:sldLayoutId id="2147483685" r:id="rId12"/>
    <p:sldLayoutId id="2147483686" r:id="rId13"/>
    <p:sldLayoutId id="2147483746" r:id="rId14"/>
    <p:sldLayoutId id="2147483747" r:id="rId15"/>
    <p:sldLayoutId id="2147483748" r:id="rId16"/>
    <p:sldLayoutId id="214748375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35" r:id="rId37"/>
    <p:sldLayoutId id="2147483736" r:id="rId38"/>
    <p:sldLayoutId id="2147483713" r:id="rId39"/>
    <p:sldLayoutId id="2147483714" r:id="rId40"/>
    <p:sldLayoutId id="2147483715" r:id="rId41"/>
    <p:sldLayoutId id="2147483716" r:id="rId42"/>
    <p:sldLayoutId id="2147483717" r:id="rId43"/>
    <p:sldLayoutId id="2147483718" r:id="rId44"/>
    <p:sldLayoutId id="2147483719" r:id="rId45"/>
    <p:sldLayoutId id="2147483743" r:id="rId46"/>
    <p:sldLayoutId id="2147483758" r:id="rId47"/>
    <p:sldLayoutId id="2147483745" r:id="rId48"/>
    <p:sldLayoutId id="2147483751" r:id="rId49"/>
    <p:sldLayoutId id="2147483757" r:id="rId50"/>
    <p:sldLayoutId id="2147483753" r:id="rId51"/>
    <p:sldLayoutId id="2147483754" r:id="rId52"/>
    <p:sldLayoutId id="2147483755" r:id="rId53"/>
    <p:sldLayoutId id="2147483742" r:id="rId54"/>
    <p:sldLayoutId id="2147483752" r:id="rId55"/>
    <p:sldLayoutId id="2147483756" r:id="rId56"/>
    <p:sldLayoutId id="2147483720" r:id="rId57"/>
    <p:sldLayoutId id="2147483721" r:id="rId58"/>
    <p:sldLayoutId id="2147483722" r:id="rId59"/>
    <p:sldLayoutId id="2147483723" r:id="rId60"/>
    <p:sldLayoutId id="2147483724" r:id="rId61"/>
    <p:sldLayoutId id="2147483726"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9AB-EB97-C007-8AB7-BC37167BB64C}"/>
              </a:ext>
            </a:extLst>
          </p:cNvPr>
          <p:cNvSpPr>
            <a:spLocks noGrp="1"/>
          </p:cNvSpPr>
          <p:nvPr>
            <p:ph type="title"/>
          </p:nvPr>
        </p:nvSpPr>
        <p:spPr>
          <a:xfrm>
            <a:off x="655538" y="469911"/>
            <a:ext cx="6027061" cy="3626477"/>
          </a:xfrm>
        </p:spPr>
        <p:txBody>
          <a:bodyPr anchor="b" anchorCtr="0"/>
          <a:lstStyle/>
          <a:p>
            <a:r>
              <a:rPr lang="en-US" altLang="zh-CN"/>
              <a:t>Sales Strategy</a:t>
            </a:r>
            <a:endParaRPr lang="zh-CN" altLang="en-US"/>
          </a:p>
        </p:txBody>
      </p:sp>
      <p:sp>
        <p:nvSpPr>
          <p:cNvPr id="3" name="Subtitle 2">
            <a:extLst>
              <a:ext uri="{FF2B5EF4-FFF2-40B4-BE49-F238E27FC236}">
                <a16:creationId xmlns:a16="http://schemas.microsoft.com/office/drawing/2014/main" id="{B84695A9-88A1-EC7F-9AD4-425162D42E2F}"/>
              </a:ext>
            </a:extLst>
          </p:cNvPr>
          <p:cNvSpPr>
            <a:spLocks noGrp="1"/>
          </p:cNvSpPr>
          <p:nvPr>
            <p:ph type="subTitle" idx="1"/>
          </p:nvPr>
        </p:nvSpPr>
        <p:spPr>
          <a:xfrm>
            <a:off x="655538" y="4284643"/>
            <a:ext cx="6027061" cy="1245913"/>
          </a:xfrm>
        </p:spPr>
        <p:txBody>
          <a:bodyPr/>
          <a:lstStyle/>
          <a:p>
            <a:r>
              <a:rPr lang="en-US" altLang="zh-CN"/>
              <a:t>Strategies for Growth and Innovation</a:t>
            </a:r>
            <a:endParaRPr lang="zh-CN" altLang="en-US"/>
          </a:p>
        </p:txBody>
      </p:sp>
      <p:sp>
        <p:nvSpPr>
          <p:cNvPr id="4" name="Text Placeholder 3">
            <a:extLst>
              <a:ext uri="{FF2B5EF4-FFF2-40B4-BE49-F238E27FC236}">
                <a16:creationId xmlns:a16="http://schemas.microsoft.com/office/drawing/2014/main" id="{E6615974-BA92-014B-E968-DBD2D7010549}"/>
              </a:ext>
            </a:extLst>
          </p:cNvPr>
          <p:cNvSpPr>
            <a:spLocks noGrp="1"/>
          </p:cNvSpPr>
          <p:nvPr>
            <p:ph type="body" sz="quarter" idx="11"/>
          </p:nvPr>
        </p:nvSpPr>
        <p:spPr>
          <a:xfrm>
            <a:off x="660399" y="5823597"/>
            <a:ext cx="2398389" cy="239712"/>
          </a:xfrm>
        </p:spPr>
        <p:txBody>
          <a:bodyPr/>
          <a:lstStyle/>
          <a:p>
            <a:r>
              <a:rPr lang="en-US" altLang="zh-CN"/>
              <a:t>Presenter Name</a:t>
            </a:r>
          </a:p>
        </p:txBody>
      </p:sp>
    </p:spTree>
    <p:extLst>
      <p:ext uri="{BB962C8B-B14F-4D97-AF65-F5344CB8AC3E}">
        <p14:creationId xmlns:p14="http://schemas.microsoft.com/office/powerpoint/2010/main" val="381741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E2C9-3BA9-40AD-C7ED-4D52982552C8}"/>
              </a:ext>
            </a:extLst>
          </p:cNvPr>
          <p:cNvSpPr>
            <a:spLocks noGrp="1"/>
          </p:cNvSpPr>
          <p:nvPr>
            <p:ph type="title"/>
          </p:nvPr>
        </p:nvSpPr>
        <p:spPr>
          <a:xfrm>
            <a:off x="358198" y="500240"/>
            <a:ext cx="11475604" cy="1073476"/>
          </a:xfrm>
        </p:spPr>
        <p:txBody>
          <a:bodyPr/>
          <a:lstStyle/>
          <a:p>
            <a:r>
              <a:rPr lang="en-US" altLang="zh-CN" noProof="0"/>
              <a:t>Strength Analysis</a:t>
            </a:r>
            <a:endParaRPr lang="zh-CN" altLang="en-US"/>
          </a:p>
        </p:txBody>
      </p:sp>
      <p:sp>
        <p:nvSpPr>
          <p:cNvPr id="3" name="Content Placeholder 2">
            <a:extLst>
              <a:ext uri="{FF2B5EF4-FFF2-40B4-BE49-F238E27FC236}">
                <a16:creationId xmlns:a16="http://schemas.microsoft.com/office/drawing/2014/main" id="{D594195F-1668-B1C9-DD61-7EAB80A8CACB}"/>
              </a:ext>
            </a:extLst>
          </p:cNvPr>
          <p:cNvSpPr>
            <a:spLocks noGrp="1"/>
          </p:cNvSpPr>
          <p:nvPr>
            <p:ph type="body" sz="quarter" idx="13"/>
          </p:nvPr>
        </p:nvSpPr>
        <p:spPr>
          <a:xfrm>
            <a:off x="1123039" y="2190649"/>
            <a:ext cx="4649687"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F03FE2DF-89AB-A693-E249-FC3C830A6FB5}"/>
              </a:ext>
            </a:extLst>
          </p:cNvPr>
          <p:cNvSpPr>
            <a:spLocks noGrp="1"/>
          </p:cNvSpPr>
          <p:nvPr>
            <p:ph type="body" sz="quarter" idx="14"/>
          </p:nvPr>
        </p:nvSpPr>
        <p:spPr>
          <a:xfrm>
            <a:off x="1123038" y="2980080"/>
            <a:ext cx="4649687"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9BDB1345-5B07-B840-08B2-49B6BA8C11F5}"/>
              </a:ext>
            </a:extLst>
          </p:cNvPr>
          <p:cNvSpPr>
            <a:spLocks noGrp="1"/>
          </p:cNvSpPr>
          <p:nvPr>
            <p:ph type="body" sz="quarter" idx="21"/>
          </p:nvPr>
        </p:nvSpPr>
        <p:spPr>
          <a:xfrm>
            <a:off x="6625797" y="2190649"/>
            <a:ext cx="4649687"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13780A0B-08D7-3F10-4E88-EDED776A8F21}"/>
              </a:ext>
            </a:extLst>
          </p:cNvPr>
          <p:cNvSpPr>
            <a:spLocks noGrp="1"/>
          </p:cNvSpPr>
          <p:nvPr>
            <p:ph type="body" sz="quarter" idx="22"/>
          </p:nvPr>
        </p:nvSpPr>
        <p:spPr>
          <a:xfrm>
            <a:off x="6625796" y="2980080"/>
            <a:ext cx="4649687" cy="466492"/>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D6A7C015-54A3-B3B6-5154-009DA68BB931}"/>
              </a:ext>
            </a:extLst>
          </p:cNvPr>
          <p:cNvSpPr>
            <a:spLocks noGrp="1"/>
          </p:cNvSpPr>
          <p:nvPr>
            <p:ph type="body" sz="quarter" idx="23"/>
          </p:nvPr>
        </p:nvSpPr>
        <p:spPr>
          <a:xfrm>
            <a:off x="1123038" y="4048216"/>
            <a:ext cx="4649687"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D4EC99D8-67E5-F7B4-BD20-7093520CE822}"/>
              </a:ext>
            </a:extLst>
          </p:cNvPr>
          <p:cNvSpPr>
            <a:spLocks noGrp="1"/>
          </p:cNvSpPr>
          <p:nvPr>
            <p:ph type="body" sz="quarter" idx="24"/>
          </p:nvPr>
        </p:nvSpPr>
        <p:spPr>
          <a:xfrm>
            <a:off x="1123037" y="4837647"/>
            <a:ext cx="4649687"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F0345859-FF67-2C17-BEB5-4750DF2204F8}"/>
              </a:ext>
            </a:extLst>
          </p:cNvPr>
          <p:cNvSpPr>
            <a:spLocks noGrp="1"/>
          </p:cNvSpPr>
          <p:nvPr>
            <p:ph type="body" sz="quarter" idx="25"/>
          </p:nvPr>
        </p:nvSpPr>
        <p:spPr>
          <a:xfrm>
            <a:off x="6625796" y="4048216"/>
            <a:ext cx="4649687"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5E07D1BC-7965-BC6A-F179-3AB548F48388}"/>
              </a:ext>
            </a:extLst>
          </p:cNvPr>
          <p:cNvSpPr>
            <a:spLocks noGrp="1"/>
          </p:cNvSpPr>
          <p:nvPr>
            <p:ph type="body" sz="quarter" idx="26"/>
          </p:nvPr>
        </p:nvSpPr>
        <p:spPr>
          <a:xfrm>
            <a:off x="6625795" y="4837647"/>
            <a:ext cx="4649687"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11191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93AF-42DE-6A55-781F-B7906EB363DD}"/>
              </a:ext>
            </a:extLst>
          </p:cNvPr>
          <p:cNvSpPr>
            <a:spLocks noGrp="1"/>
          </p:cNvSpPr>
          <p:nvPr>
            <p:ph type="title"/>
          </p:nvPr>
        </p:nvSpPr>
        <p:spPr>
          <a:xfrm>
            <a:off x="358198" y="500240"/>
            <a:ext cx="11475604" cy="1073476"/>
          </a:xfrm>
        </p:spPr>
        <p:txBody>
          <a:bodyPr/>
          <a:lstStyle/>
          <a:p>
            <a:r>
              <a:rPr lang="en-US" altLang="zh-CN" noProof="0"/>
              <a:t>Competitor Comparison</a:t>
            </a:r>
            <a:endParaRPr lang="zh-CN" altLang="en-US"/>
          </a:p>
        </p:txBody>
      </p:sp>
      <p:sp>
        <p:nvSpPr>
          <p:cNvPr id="3" name="Content Placeholder 2">
            <a:extLst>
              <a:ext uri="{FF2B5EF4-FFF2-40B4-BE49-F238E27FC236}">
                <a16:creationId xmlns:a16="http://schemas.microsoft.com/office/drawing/2014/main" id="{D7F1E054-ACA5-9B7F-1047-E1E03552461D}"/>
              </a:ext>
            </a:extLst>
          </p:cNvPr>
          <p:cNvSpPr>
            <a:spLocks noGrp="1"/>
          </p:cNvSpPr>
          <p:nvPr>
            <p:ph sz="quarter" idx="17"/>
          </p:nvPr>
        </p:nvSpPr>
        <p:spPr>
          <a:xfrm>
            <a:off x="1463152" y="2262701"/>
            <a:ext cx="2628365" cy="520700"/>
          </a:xfrm>
        </p:spPr>
        <p:txBody>
          <a:bodyPr/>
          <a:lstStyle/>
          <a:p>
            <a:r>
              <a:rPr lang="en-US" altLang="zh-CN"/>
              <a:t>Item title</a:t>
            </a:r>
          </a:p>
        </p:txBody>
      </p:sp>
      <p:sp>
        <p:nvSpPr>
          <p:cNvPr id="4" name="Content Placeholder 3">
            <a:extLst>
              <a:ext uri="{FF2B5EF4-FFF2-40B4-BE49-F238E27FC236}">
                <a16:creationId xmlns:a16="http://schemas.microsoft.com/office/drawing/2014/main" id="{E31BFD9F-1860-BDF6-4DE4-AF23447E10CC}"/>
              </a:ext>
            </a:extLst>
          </p:cNvPr>
          <p:cNvSpPr>
            <a:spLocks noGrp="1"/>
          </p:cNvSpPr>
          <p:nvPr>
            <p:ph sz="quarter" idx="18"/>
          </p:nvPr>
        </p:nvSpPr>
        <p:spPr>
          <a:xfrm>
            <a:off x="1463152" y="3044865"/>
            <a:ext cx="2628900" cy="520700"/>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8FD16163-5418-872D-6B16-DF9B68FC13D8}"/>
              </a:ext>
            </a:extLst>
          </p:cNvPr>
          <p:cNvSpPr>
            <a:spLocks noGrp="1"/>
          </p:cNvSpPr>
          <p:nvPr>
            <p:ph sz="quarter" idx="19"/>
          </p:nvPr>
        </p:nvSpPr>
        <p:spPr>
          <a:xfrm>
            <a:off x="1463152" y="4349214"/>
            <a:ext cx="2628365" cy="520700"/>
          </a:xfrm>
        </p:spPr>
        <p:txBody>
          <a:bodyPr/>
          <a:lstStyle/>
          <a:p>
            <a:r>
              <a:rPr lang="en-US" altLang="zh-CN"/>
              <a:t>Item title</a:t>
            </a:r>
          </a:p>
        </p:txBody>
      </p:sp>
      <p:sp>
        <p:nvSpPr>
          <p:cNvPr id="6" name="Content Placeholder 5">
            <a:extLst>
              <a:ext uri="{FF2B5EF4-FFF2-40B4-BE49-F238E27FC236}">
                <a16:creationId xmlns:a16="http://schemas.microsoft.com/office/drawing/2014/main" id="{12A1C5DC-1093-DC49-9157-C616B1933A31}"/>
              </a:ext>
            </a:extLst>
          </p:cNvPr>
          <p:cNvSpPr>
            <a:spLocks noGrp="1"/>
          </p:cNvSpPr>
          <p:nvPr>
            <p:ph sz="quarter" idx="20"/>
          </p:nvPr>
        </p:nvSpPr>
        <p:spPr>
          <a:xfrm>
            <a:off x="1463152" y="5131378"/>
            <a:ext cx="2628900" cy="520700"/>
          </a:xfrm>
        </p:spPr>
        <p:txBody>
          <a:bodyPr/>
          <a:lstStyle/>
          <a:p>
            <a:r>
              <a:rPr lang="en-US" altLang="zh-CN"/>
              <a:t>Add a brief subitem here.</a:t>
            </a:r>
            <a:endParaRPr lang="zh-CN" altLang="en-US"/>
          </a:p>
          <a:p>
            <a:endParaRPr lang="zh-CN" altLang="en-US"/>
          </a:p>
        </p:txBody>
      </p:sp>
      <p:sp>
        <p:nvSpPr>
          <p:cNvPr id="7" name="Content Placeholder 6">
            <a:extLst>
              <a:ext uri="{FF2B5EF4-FFF2-40B4-BE49-F238E27FC236}">
                <a16:creationId xmlns:a16="http://schemas.microsoft.com/office/drawing/2014/main" id="{0679B7DA-CE9F-CB1E-2270-FEF2245B5F61}"/>
              </a:ext>
            </a:extLst>
          </p:cNvPr>
          <p:cNvSpPr>
            <a:spLocks noGrp="1"/>
          </p:cNvSpPr>
          <p:nvPr>
            <p:ph sz="quarter" idx="21"/>
          </p:nvPr>
        </p:nvSpPr>
        <p:spPr>
          <a:xfrm>
            <a:off x="8100483" y="2262701"/>
            <a:ext cx="2628365" cy="520700"/>
          </a:xfrm>
        </p:spPr>
        <p:txBody>
          <a:bodyPr/>
          <a:lstStyle/>
          <a:p>
            <a:r>
              <a:rPr lang="en-US" altLang="zh-CN"/>
              <a:t>Item title</a:t>
            </a:r>
          </a:p>
        </p:txBody>
      </p:sp>
      <p:sp>
        <p:nvSpPr>
          <p:cNvPr id="8" name="Content Placeholder 7">
            <a:extLst>
              <a:ext uri="{FF2B5EF4-FFF2-40B4-BE49-F238E27FC236}">
                <a16:creationId xmlns:a16="http://schemas.microsoft.com/office/drawing/2014/main" id="{838E6068-98B2-257B-11A2-3BF5BD5E0322}"/>
              </a:ext>
            </a:extLst>
          </p:cNvPr>
          <p:cNvSpPr>
            <a:spLocks noGrp="1"/>
          </p:cNvSpPr>
          <p:nvPr>
            <p:ph sz="quarter" idx="22"/>
          </p:nvPr>
        </p:nvSpPr>
        <p:spPr>
          <a:xfrm>
            <a:off x="8100483" y="3044865"/>
            <a:ext cx="2628900" cy="520700"/>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5CDCA16F-312E-9FD2-8DC5-6A7700B8F096}"/>
              </a:ext>
            </a:extLst>
          </p:cNvPr>
          <p:cNvSpPr>
            <a:spLocks noGrp="1"/>
          </p:cNvSpPr>
          <p:nvPr>
            <p:ph sz="quarter" idx="23"/>
          </p:nvPr>
        </p:nvSpPr>
        <p:spPr>
          <a:xfrm>
            <a:off x="8100483" y="4349214"/>
            <a:ext cx="2628365" cy="520700"/>
          </a:xfrm>
        </p:spPr>
        <p:txBody>
          <a:bodyPr/>
          <a:lstStyle/>
          <a:p>
            <a:r>
              <a:rPr lang="en-US" altLang="zh-CN"/>
              <a:t>Item title</a:t>
            </a:r>
          </a:p>
        </p:txBody>
      </p:sp>
      <p:sp>
        <p:nvSpPr>
          <p:cNvPr id="10" name="Content Placeholder 9">
            <a:extLst>
              <a:ext uri="{FF2B5EF4-FFF2-40B4-BE49-F238E27FC236}">
                <a16:creationId xmlns:a16="http://schemas.microsoft.com/office/drawing/2014/main" id="{7817010C-DE6A-0DA7-60E2-483C512F0133}"/>
              </a:ext>
            </a:extLst>
          </p:cNvPr>
          <p:cNvSpPr>
            <a:spLocks noGrp="1"/>
          </p:cNvSpPr>
          <p:nvPr>
            <p:ph sz="quarter" idx="24"/>
          </p:nvPr>
        </p:nvSpPr>
        <p:spPr>
          <a:xfrm>
            <a:off x="8100483" y="5131378"/>
            <a:ext cx="2628900" cy="520700"/>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345666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ED4E-3ACC-EE48-9B83-40CB0462E2EB}"/>
              </a:ext>
            </a:extLst>
          </p:cNvPr>
          <p:cNvSpPr>
            <a:spLocks noGrp="1"/>
          </p:cNvSpPr>
          <p:nvPr>
            <p:ph type="ctrTitle"/>
          </p:nvPr>
        </p:nvSpPr>
        <p:spPr>
          <a:xfrm>
            <a:off x="4038600" y="1143000"/>
            <a:ext cx="7315200" cy="4572000"/>
          </a:xfrm>
        </p:spPr>
        <p:txBody>
          <a:bodyPr/>
          <a:lstStyle/>
          <a:p>
            <a:r>
              <a:rPr lang="en-US" altLang="zh-CN" noProof="0"/>
              <a:t>Pricing Strategies</a:t>
            </a:r>
            <a:endParaRPr lang="en-US"/>
          </a:p>
        </p:txBody>
      </p:sp>
    </p:spTree>
    <p:extLst>
      <p:ext uri="{BB962C8B-B14F-4D97-AF65-F5344CB8AC3E}">
        <p14:creationId xmlns:p14="http://schemas.microsoft.com/office/powerpoint/2010/main" val="378381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A42E-9736-6C75-0BD3-DB4B8795BBF5}"/>
              </a:ext>
            </a:extLst>
          </p:cNvPr>
          <p:cNvSpPr>
            <a:spLocks noGrp="1"/>
          </p:cNvSpPr>
          <p:nvPr>
            <p:ph type="title"/>
          </p:nvPr>
        </p:nvSpPr>
        <p:spPr>
          <a:xfrm>
            <a:off x="467360" y="619059"/>
            <a:ext cx="3759200" cy="5594705"/>
          </a:xfrm>
        </p:spPr>
        <p:txBody>
          <a:bodyPr/>
          <a:lstStyle/>
          <a:p>
            <a:r>
              <a:rPr lang="en-US" altLang="zh-CN" noProof="0"/>
              <a:t>Pricing Models</a:t>
            </a:r>
            <a:endParaRPr lang="zh-CN" altLang="en-US"/>
          </a:p>
        </p:txBody>
      </p:sp>
      <p:sp>
        <p:nvSpPr>
          <p:cNvPr id="3" name="Content Placeholder 2">
            <a:extLst>
              <a:ext uri="{FF2B5EF4-FFF2-40B4-BE49-F238E27FC236}">
                <a16:creationId xmlns:a16="http://schemas.microsoft.com/office/drawing/2014/main" id="{D91EF6F2-60D2-D6A2-2691-63482C2296E1}"/>
              </a:ext>
            </a:extLst>
          </p:cNvPr>
          <p:cNvSpPr>
            <a:spLocks noGrp="1"/>
          </p:cNvSpPr>
          <p:nvPr>
            <p:ph type="body" sz="quarter" idx="13"/>
          </p:nvPr>
        </p:nvSpPr>
        <p:spPr>
          <a:xfrm>
            <a:off x="4656975" y="1747304"/>
            <a:ext cx="3175798"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AF4981FB-874D-7F92-8011-A01631501128}"/>
              </a:ext>
            </a:extLst>
          </p:cNvPr>
          <p:cNvSpPr>
            <a:spLocks noGrp="1"/>
          </p:cNvSpPr>
          <p:nvPr>
            <p:ph type="body" sz="quarter" idx="14"/>
          </p:nvPr>
        </p:nvSpPr>
        <p:spPr>
          <a:xfrm>
            <a:off x="4656974" y="2536735"/>
            <a:ext cx="3175798"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C2A3A688-5EB2-32AC-E9D1-5982A83830B1}"/>
              </a:ext>
            </a:extLst>
          </p:cNvPr>
          <p:cNvSpPr>
            <a:spLocks noGrp="1"/>
          </p:cNvSpPr>
          <p:nvPr>
            <p:ph type="body" sz="quarter" idx="21"/>
          </p:nvPr>
        </p:nvSpPr>
        <p:spPr>
          <a:xfrm>
            <a:off x="8253278" y="1747304"/>
            <a:ext cx="3175798"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E17D49B7-2BBF-8E56-877A-83C51427A22A}"/>
              </a:ext>
            </a:extLst>
          </p:cNvPr>
          <p:cNvSpPr>
            <a:spLocks noGrp="1"/>
          </p:cNvSpPr>
          <p:nvPr>
            <p:ph type="body" sz="quarter" idx="22"/>
          </p:nvPr>
        </p:nvSpPr>
        <p:spPr>
          <a:xfrm>
            <a:off x="8253277" y="2536735"/>
            <a:ext cx="3175798" cy="466492"/>
          </a:xfrm>
        </p:spPr>
        <p:txBody>
          <a:bodyPr/>
          <a:lstStyle/>
          <a:p>
            <a:r>
              <a:rPr lang="en-US" altLang="zh-CN"/>
              <a:t>Add a brief subitem here.</a:t>
            </a:r>
            <a:endParaRPr lang="zh-CN" altLang="en-US"/>
          </a:p>
          <a:p>
            <a:endParaRPr lang="zh-CN" altLang="en-US"/>
          </a:p>
        </p:txBody>
      </p:sp>
      <p:sp>
        <p:nvSpPr>
          <p:cNvPr id="5" name="Content Placeholder 4">
            <a:extLst>
              <a:ext uri="{FF2B5EF4-FFF2-40B4-BE49-F238E27FC236}">
                <a16:creationId xmlns:a16="http://schemas.microsoft.com/office/drawing/2014/main" id="{0998B84F-BAFC-71E2-9D33-FD05BB93A687}"/>
              </a:ext>
            </a:extLst>
          </p:cNvPr>
          <p:cNvSpPr>
            <a:spLocks noGrp="1"/>
          </p:cNvSpPr>
          <p:nvPr>
            <p:ph type="body" sz="quarter" idx="23"/>
          </p:nvPr>
        </p:nvSpPr>
        <p:spPr>
          <a:xfrm>
            <a:off x="4656974" y="3604871"/>
            <a:ext cx="3175798"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7C235E36-D042-BE38-C999-D2986BD91267}"/>
              </a:ext>
            </a:extLst>
          </p:cNvPr>
          <p:cNvSpPr>
            <a:spLocks noGrp="1"/>
          </p:cNvSpPr>
          <p:nvPr>
            <p:ph type="body" sz="quarter" idx="24"/>
          </p:nvPr>
        </p:nvSpPr>
        <p:spPr>
          <a:xfrm>
            <a:off x="4656973" y="4394302"/>
            <a:ext cx="3175798"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4A1F7D29-C5CD-4808-592B-E6E75A23900B}"/>
              </a:ext>
            </a:extLst>
          </p:cNvPr>
          <p:cNvSpPr>
            <a:spLocks noGrp="1"/>
          </p:cNvSpPr>
          <p:nvPr>
            <p:ph type="body" sz="quarter" idx="25"/>
          </p:nvPr>
        </p:nvSpPr>
        <p:spPr>
          <a:xfrm>
            <a:off x="8253277" y="3604871"/>
            <a:ext cx="3175798"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5E36C1B5-0544-BAC0-A591-C8BCC921E74C}"/>
              </a:ext>
            </a:extLst>
          </p:cNvPr>
          <p:cNvSpPr>
            <a:spLocks noGrp="1"/>
          </p:cNvSpPr>
          <p:nvPr>
            <p:ph type="body" sz="quarter" idx="26"/>
          </p:nvPr>
        </p:nvSpPr>
        <p:spPr>
          <a:xfrm>
            <a:off x="8253276" y="4394302"/>
            <a:ext cx="3175798"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221531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1C5F-1BE9-6249-55DF-5CF9F070621B}"/>
              </a:ext>
            </a:extLst>
          </p:cNvPr>
          <p:cNvSpPr>
            <a:spLocks noGrp="1"/>
          </p:cNvSpPr>
          <p:nvPr>
            <p:ph type="title"/>
          </p:nvPr>
        </p:nvSpPr>
        <p:spPr>
          <a:xfrm>
            <a:off x="1416050" y="622569"/>
            <a:ext cx="9360000" cy="2423843"/>
          </a:xfrm>
        </p:spPr>
        <p:txBody>
          <a:bodyPr/>
          <a:lstStyle/>
          <a:p>
            <a:r>
              <a:rPr lang="en-US" altLang="zh-CN" noProof="0"/>
              <a:t>Competitive Pricing</a:t>
            </a:r>
            <a:endParaRPr lang="zh-CN" altLang="en-US"/>
          </a:p>
        </p:txBody>
      </p:sp>
      <p:sp>
        <p:nvSpPr>
          <p:cNvPr id="3" name="TextBox 2">
            <a:extLst>
              <a:ext uri="{FF2B5EF4-FFF2-40B4-BE49-F238E27FC236}">
                <a16:creationId xmlns:a16="http://schemas.microsoft.com/office/drawing/2014/main" id="{4F1C075C-44D7-0549-B396-C4FD132B3983}"/>
              </a:ext>
            </a:extLst>
          </p:cNvPr>
          <p:cNvSpPr>
            <a:spLocks noGrp="1"/>
          </p:cNvSpPr>
          <p:nvPr>
            <p:ph sz="quarter" idx="13"/>
          </p:nvPr>
        </p:nvSpPr>
        <p:spPr>
          <a:xfrm>
            <a:off x="1416051" y="3315855"/>
            <a:ext cx="9359999" cy="2133600"/>
          </a:xfrm>
        </p:spPr>
        <p:txBody>
          <a:bodyPr lIns="0" tIns="0" rIns="0" bIns="0">
            <a:noAutofit/>
          </a:bodyPr>
          <a:lstStyle/>
          <a:p>
            <a:r>
              <a:rPr lang="en-US" altLang="zh-CN"/>
              <a:t>Write a comprehensive explanation for this section, including critical points, examples, and supporting arguments to provide clarity and depth. Highlight key details, elaborate on their significance, and ensure the audience fully understands the content.</a:t>
            </a:r>
            <a:endParaRPr lang="en-US" altLang="zh-CN" noProof="1"/>
          </a:p>
          <a:p>
            <a:endParaRPr lang="zh-CN" altLang="en-US"/>
          </a:p>
        </p:txBody>
      </p:sp>
    </p:spTree>
    <p:extLst>
      <p:ext uri="{BB962C8B-B14F-4D97-AF65-F5344CB8AC3E}">
        <p14:creationId xmlns:p14="http://schemas.microsoft.com/office/powerpoint/2010/main" val="200742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D13D-9ACE-DE0A-E458-47490919420C}"/>
              </a:ext>
            </a:extLst>
          </p:cNvPr>
          <p:cNvSpPr>
            <a:spLocks noGrp="1"/>
          </p:cNvSpPr>
          <p:nvPr>
            <p:ph type="ctrTitle"/>
          </p:nvPr>
        </p:nvSpPr>
        <p:spPr>
          <a:xfrm>
            <a:off x="838200" y="1143000"/>
            <a:ext cx="7315200" cy="4572000"/>
          </a:xfrm>
        </p:spPr>
        <p:txBody>
          <a:bodyPr/>
          <a:lstStyle/>
          <a:p>
            <a:r>
              <a:rPr lang="en-US" altLang="zh-CN"/>
              <a:t>Sales Channels</a:t>
            </a:r>
            <a:endParaRPr lang="en-US"/>
          </a:p>
        </p:txBody>
      </p:sp>
    </p:spTree>
    <p:extLst>
      <p:ext uri="{BB962C8B-B14F-4D97-AF65-F5344CB8AC3E}">
        <p14:creationId xmlns:p14="http://schemas.microsoft.com/office/powerpoint/2010/main" val="296988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FC14-7E0F-23AB-D905-780B752EC6AA}"/>
              </a:ext>
            </a:extLst>
          </p:cNvPr>
          <p:cNvSpPr>
            <a:spLocks noGrp="1"/>
          </p:cNvSpPr>
          <p:nvPr>
            <p:ph type="title"/>
          </p:nvPr>
        </p:nvSpPr>
        <p:spPr>
          <a:xfrm>
            <a:off x="358198" y="500240"/>
            <a:ext cx="11475604" cy="1073476"/>
          </a:xfrm>
        </p:spPr>
        <p:txBody>
          <a:bodyPr/>
          <a:lstStyle/>
          <a:p>
            <a:r>
              <a:rPr lang="en-US" altLang="zh-CN" noProof="0"/>
              <a:t>Channel Overview</a:t>
            </a:r>
            <a:endParaRPr lang="zh-CN" altLang="en-US"/>
          </a:p>
        </p:txBody>
      </p:sp>
      <p:sp>
        <p:nvSpPr>
          <p:cNvPr id="3" name="Text Placeholder 2">
            <a:extLst>
              <a:ext uri="{FF2B5EF4-FFF2-40B4-BE49-F238E27FC236}">
                <a16:creationId xmlns:a16="http://schemas.microsoft.com/office/drawing/2014/main" id="{C196E0DC-CAA8-4707-1478-1274F73DA5C5}"/>
              </a:ext>
            </a:extLst>
          </p:cNvPr>
          <p:cNvSpPr>
            <a:spLocks noGrp="1"/>
          </p:cNvSpPr>
          <p:nvPr>
            <p:ph type="body" sz="quarter" idx="28"/>
          </p:nvPr>
        </p:nvSpPr>
        <p:spPr>
          <a:xfrm>
            <a:off x="5844883" y="2081211"/>
            <a:ext cx="502234" cy="363433"/>
          </a:xfrm>
        </p:spPr>
        <p:txBody>
          <a:bodyPr/>
          <a:lstStyle/>
          <a:p>
            <a:r>
              <a:rPr lang="en-US" altLang="zh-CN"/>
              <a:t>01</a:t>
            </a:r>
            <a:endParaRPr lang="zh-CN" altLang="en-US"/>
          </a:p>
        </p:txBody>
      </p:sp>
      <p:sp>
        <p:nvSpPr>
          <p:cNvPr id="10" name="Text Placeholder 9">
            <a:extLst>
              <a:ext uri="{FF2B5EF4-FFF2-40B4-BE49-F238E27FC236}">
                <a16:creationId xmlns:a16="http://schemas.microsoft.com/office/drawing/2014/main" id="{C9125BEC-8C63-13BB-BA1B-EAF922382C5E}"/>
              </a:ext>
            </a:extLst>
          </p:cNvPr>
          <p:cNvSpPr>
            <a:spLocks noGrp="1"/>
          </p:cNvSpPr>
          <p:nvPr>
            <p:ph type="body" sz="quarter" idx="37"/>
          </p:nvPr>
        </p:nvSpPr>
        <p:spPr>
          <a:xfrm>
            <a:off x="688964" y="2571409"/>
            <a:ext cx="3732219" cy="605232"/>
          </a:xfrm>
        </p:spPr>
        <p:txBody>
          <a:bodyPr/>
          <a:lstStyle/>
          <a:p>
            <a:r>
              <a:rPr lang="en-US" altLang="zh-CN"/>
              <a:t>Item title</a:t>
            </a:r>
          </a:p>
        </p:txBody>
      </p:sp>
      <p:sp>
        <p:nvSpPr>
          <p:cNvPr id="11" name="Text Placeholder 10">
            <a:extLst>
              <a:ext uri="{FF2B5EF4-FFF2-40B4-BE49-F238E27FC236}">
                <a16:creationId xmlns:a16="http://schemas.microsoft.com/office/drawing/2014/main" id="{EAE80941-0A33-6BC4-7E26-D989F1DC8F0F}"/>
              </a:ext>
            </a:extLst>
          </p:cNvPr>
          <p:cNvSpPr>
            <a:spLocks noGrp="1"/>
          </p:cNvSpPr>
          <p:nvPr>
            <p:ph type="body" sz="quarter" idx="38"/>
          </p:nvPr>
        </p:nvSpPr>
        <p:spPr>
          <a:xfrm>
            <a:off x="688964" y="3354800"/>
            <a:ext cx="3732219" cy="365126"/>
          </a:xfrm>
        </p:spPr>
        <p:txBody>
          <a:bodyPr/>
          <a:lstStyle/>
          <a:p>
            <a:r>
              <a:rPr lang="en-US" altLang="zh-CN"/>
              <a:t>Add a brief subitem here.</a:t>
            </a:r>
          </a:p>
        </p:txBody>
      </p:sp>
      <p:sp>
        <p:nvSpPr>
          <p:cNvPr id="4" name="Text Placeholder 3">
            <a:extLst>
              <a:ext uri="{FF2B5EF4-FFF2-40B4-BE49-F238E27FC236}">
                <a16:creationId xmlns:a16="http://schemas.microsoft.com/office/drawing/2014/main" id="{5AD1AE34-E584-3A9F-DF50-88748F0750FF}"/>
              </a:ext>
            </a:extLst>
          </p:cNvPr>
          <p:cNvSpPr>
            <a:spLocks noGrp="1"/>
          </p:cNvSpPr>
          <p:nvPr>
            <p:ph type="body" sz="quarter" idx="29"/>
          </p:nvPr>
        </p:nvSpPr>
        <p:spPr>
          <a:xfrm>
            <a:off x="6897507" y="3876694"/>
            <a:ext cx="502234" cy="363433"/>
          </a:xfrm>
        </p:spPr>
        <p:txBody>
          <a:bodyPr/>
          <a:lstStyle/>
          <a:p>
            <a:r>
              <a:rPr lang="en-US" altLang="zh-CN"/>
              <a:t>02</a:t>
            </a:r>
            <a:endParaRPr lang="zh-CN" altLang="en-US"/>
          </a:p>
        </p:txBody>
      </p:sp>
      <p:sp>
        <p:nvSpPr>
          <p:cNvPr id="8" name="Text Placeholder 7">
            <a:extLst>
              <a:ext uri="{FF2B5EF4-FFF2-40B4-BE49-F238E27FC236}">
                <a16:creationId xmlns:a16="http://schemas.microsoft.com/office/drawing/2014/main" id="{4F986134-DD02-75C2-8F5C-2C82A39AFFD6}"/>
              </a:ext>
            </a:extLst>
          </p:cNvPr>
          <p:cNvSpPr>
            <a:spLocks noGrp="1"/>
          </p:cNvSpPr>
          <p:nvPr>
            <p:ph type="body" sz="quarter" idx="35"/>
          </p:nvPr>
        </p:nvSpPr>
        <p:spPr>
          <a:xfrm>
            <a:off x="7770817" y="2571409"/>
            <a:ext cx="3732219" cy="605232"/>
          </a:xfrm>
        </p:spPr>
        <p:txBody>
          <a:bodyPr/>
          <a:lstStyle/>
          <a:p>
            <a:r>
              <a:rPr lang="en-US" altLang="zh-CN"/>
              <a:t>Item title</a:t>
            </a:r>
          </a:p>
        </p:txBody>
      </p:sp>
      <p:sp>
        <p:nvSpPr>
          <p:cNvPr id="9" name="Text Placeholder 8">
            <a:extLst>
              <a:ext uri="{FF2B5EF4-FFF2-40B4-BE49-F238E27FC236}">
                <a16:creationId xmlns:a16="http://schemas.microsoft.com/office/drawing/2014/main" id="{CC59ACBD-C48A-F14D-9637-FD0F8B13A948}"/>
              </a:ext>
            </a:extLst>
          </p:cNvPr>
          <p:cNvSpPr>
            <a:spLocks noGrp="1"/>
          </p:cNvSpPr>
          <p:nvPr>
            <p:ph type="body" sz="quarter" idx="36"/>
          </p:nvPr>
        </p:nvSpPr>
        <p:spPr>
          <a:xfrm>
            <a:off x="7770817" y="3354800"/>
            <a:ext cx="3732219" cy="365126"/>
          </a:xfrm>
        </p:spPr>
        <p:txBody>
          <a:bodyPr/>
          <a:lstStyle/>
          <a:p>
            <a:r>
              <a:rPr lang="en-US" altLang="zh-CN"/>
              <a:t>Add a brief subitem here.</a:t>
            </a:r>
          </a:p>
        </p:txBody>
      </p:sp>
      <p:sp>
        <p:nvSpPr>
          <p:cNvPr id="5" name="Text Placeholder 4">
            <a:extLst>
              <a:ext uri="{FF2B5EF4-FFF2-40B4-BE49-F238E27FC236}">
                <a16:creationId xmlns:a16="http://schemas.microsoft.com/office/drawing/2014/main" id="{587E4E8C-FA44-880E-5F01-FE338EE5BE7E}"/>
              </a:ext>
            </a:extLst>
          </p:cNvPr>
          <p:cNvSpPr>
            <a:spLocks noGrp="1"/>
          </p:cNvSpPr>
          <p:nvPr>
            <p:ph type="body" sz="quarter" idx="30"/>
          </p:nvPr>
        </p:nvSpPr>
        <p:spPr>
          <a:xfrm>
            <a:off x="4792259" y="3876693"/>
            <a:ext cx="502234" cy="363433"/>
          </a:xfrm>
        </p:spPr>
        <p:txBody>
          <a:bodyPr/>
          <a:lstStyle/>
          <a:p>
            <a:r>
              <a:rPr lang="en-US" altLang="zh-CN"/>
              <a:t>03</a:t>
            </a:r>
            <a:endParaRPr lang="zh-CN" altLang="en-US"/>
          </a:p>
        </p:txBody>
      </p:sp>
      <p:sp>
        <p:nvSpPr>
          <p:cNvPr id="6" name="Text Placeholder 5">
            <a:extLst>
              <a:ext uri="{FF2B5EF4-FFF2-40B4-BE49-F238E27FC236}">
                <a16:creationId xmlns:a16="http://schemas.microsoft.com/office/drawing/2014/main" id="{0A149E17-F6BC-5F7F-5519-2AB648B65390}"/>
              </a:ext>
            </a:extLst>
          </p:cNvPr>
          <p:cNvSpPr>
            <a:spLocks noGrp="1"/>
          </p:cNvSpPr>
          <p:nvPr>
            <p:ph type="body" sz="quarter" idx="33"/>
          </p:nvPr>
        </p:nvSpPr>
        <p:spPr>
          <a:xfrm>
            <a:off x="4229891" y="5144316"/>
            <a:ext cx="3732219" cy="605232"/>
          </a:xfrm>
        </p:spPr>
        <p:txBody>
          <a:bodyPr/>
          <a:lstStyle/>
          <a:p>
            <a:r>
              <a:rPr lang="en-US" altLang="zh-CN"/>
              <a:t>Item title</a:t>
            </a:r>
          </a:p>
        </p:txBody>
      </p:sp>
      <p:sp>
        <p:nvSpPr>
          <p:cNvPr id="7" name="Text Placeholder 6">
            <a:extLst>
              <a:ext uri="{FF2B5EF4-FFF2-40B4-BE49-F238E27FC236}">
                <a16:creationId xmlns:a16="http://schemas.microsoft.com/office/drawing/2014/main" id="{8E4EC253-5454-F7E0-DC2F-8BEC1B6FDCA5}"/>
              </a:ext>
            </a:extLst>
          </p:cNvPr>
          <p:cNvSpPr>
            <a:spLocks noGrp="1"/>
          </p:cNvSpPr>
          <p:nvPr>
            <p:ph type="body" sz="quarter" idx="34"/>
          </p:nvPr>
        </p:nvSpPr>
        <p:spPr>
          <a:xfrm>
            <a:off x="4229891" y="5927707"/>
            <a:ext cx="3732219" cy="365126"/>
          </a:xfrm>
        </p:spPr>
        <p:txBody>
          <a:bodyPr/>
          <a:lstStyle/>
          <a:p>
            <a:r>
              <a:rPr lang="en-US" altLang="zh-CN"/>
              <a:t>Add a brief subitem here.</a:t>
            </a:r>
          </a:p>
        </p:txBody>
      </p:sp>
    </p:spTree>
    <p:extLst>
      <p:ext uri="{BB962C8B-B14F-4D97-AF65-F5344CB8AC3E}">
        <p14:creationId xmlns:p14="http://schemas.microsoft.com/office/powerpoint/2010/main" val="199564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4135-E53C-22E1-821A-2E21E67D01A6}"/>
              </a:ext>
            </a:extLst>
          </p:cNvPr>
          <p:cNvSpPr>
            <a:spLocks noGrp="1"/>
          </p:cNvSpPr>
          <p:nvPr>
            <p:ph type="title"/>
          </p:nvPr>
        </p:nvSpPr>
        <p:spPr>
          <a:xfrm>
            <a:off x="1123942" y="587547"/>
            <a:ext cx="10180800" cy="1288800"/>
          </a:xfrm>
        </p:spPr>
        <p:txBody>
          <a:bodyPr/>
          <a:lstStyle/>
          <a:p>
            <a:r>
              <a:rPr lang="en-US" altLang="zh-CN" noProof="0"/>
              <a:t>Channel Effectiveness</a:t>
            </a:r>
            <a:endParaRPr lang="zh-CN" altLang="en-US"/>
          </a:p>
        </p:txBody>
      </p:sp>
      <p:sp>
        <p:nvSpPr>
          <p:cNvPr id="3" name="Content Placeholder 2">
            <a:extLst>
              <a:ext uri="{FF2B5EF4-FFF2-40B4-BE49-F238E27FC236}">
                <a16:creationId xmlns:a16="http://schemas.microsoft.com/office/drawing/2014/main" id="{F15D05DF-F276-7737-09C0-F362A3137160}"/>
              </a:ext>
            </a:extLst>
          </p:cNvPr>
          <p:cNvSpPr>
            <a:spLocks noGrp="1"/>
          </p:cNvSpPr>
          <p:nvPr>
            <p:ph type="body" sz="quarter" idx="13"/>
          </p:nvPr>
        </p:nvSpPr>
        <p:spPr>
          <a:xfrm>
            <a:off x="1123942" y="2406323"/>
            <a:ext cx="2887089"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3812C5A0-32AD-964F-76FE-DEF88004CCBE}"/>
              </a:ext>
            </a:extLst>
          </p:cNvPr>
          <p:cNvSpPr>
            <a:spLocks noGrp="1"/>
          </p:cNvSpPr>
          <p:nvPr>
            <p:ph type="body" sz="quarter" idx="14"/>
          </p:nvPr>
        </p:nvSpPr>
        <p:spPr>
          <a:xfrm>
            <a:off x="1123941" y="3195754"/>
            <a:ext cx="2887089"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66968F40-FB3A-6E0D-8C9E-7DEA45514303}"/>
              </a:ext>
            </a:extLst>
          </p:cNvPr>
          <p:cNvSpPr>
            <a:spLocks noGrp="1"/>
          </p:cNvSpPr>
          <p:nvPr>
            <p:ph type="body" sz="quarter" idx="21"/>
          </p:nvPr>
        </p:nvSpPr>
        <p:spPr>
          <a:xfrm>
            <a:off x="4720245" y="2406323"/>
            <a:ext cx="2887089"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620CDDFE-ED22-AC2B-146C-E2EF74567DDD}"/>
              </a:ext>
            </a:extLst>
          </p:cNvPr>
          <p:cNvSpPr>
            <a:spLocks noGrp="1"/>
          </p:cNvSpPr>
          <p:nvPr>
            <p:ph type="body" sz="quarter" idx="22"/>
          </p:nvPr>
        </p:nvSpPr>
        <p:spPr>
          <a:xfrm>
            <a:off x="4720244" y="3195754"/>
            <a:ext cx="2887089"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86A2EFE2-113C-799D-986E-0BDBF894092E}"/>
              </a:ext>
            </a:extLst>
          </p:cNvPr>
          <p:cNvSpPr>
            <a:spLocks noGrp="1"/>
          </p:cNvSpPr>
          <p:nvPr>
            <p:ph type="body" sz="quarter" idx="27"/>
          </p:nvPr>
        </p:nvSpPr>
        <p:spPr>
          <a:xfrm>
            <a:off x="8316548" y="2408577"/>
            <a:ext cx="2887089"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4ECDF267-48A4-8B05-2D7D-79CA3D108209}"/>
              </a:ext>
            </a:extLst>
          </p:cNvPr>
          <p:cNvSpPr>
            <a:spLocks noGrp="1"/>
          </p:cNvSpPr>
          <p:nvPr>
            <p:ph type="body" sz="quarter" idx="28"/>
          </p:nvPr>
        </p:nvSpPr>
        <p:spPr>
          <a:xfrm>
            <a:off x="8316547" y="3198008"/>
            <a:ext cx="2887089" cy="466492"/>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383EABEB-D848-42DB-D6BF-BE175DEE1389}"/>
              </a:ext>
            </a:extLst>
          </p:cNvPr>
          <p:cNvSpPr>
            <a:spLocks noGrp="1"/>
          </p:cNvSpPr>
          <p:nvPr>
            <p:ph type="body" sz="quarter" idx="23"/>
          </p:nvPr>
        </p:nvSpPr>
        <p:spPr>
          <a:xfrm>
            <a:off x="1123941" y="4263890"/>
            <a:ext cx="2887089"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1623B8B6-DE45-D95A-2B91-6CDB2470C80E}"/>
              </a:ext>
            </a:extLst>
          </p:cNvPr>
          <p:cNvSpPr>
            <a:spLocks noGrp="1"/>
          </p:cNvSpPr>
          <p:nvPr>
            <p:ph type="body" sz="quarter" idx="24"/>
          </p:nvPr>
        </p:nvSpPr>
        <p:spPr>
          <a:xfrm>
            <a:off x="1123940" y="5053321"/>
            <a:ext cx="2887089" cy="466492"/>
          </a:xfrm>
        </p:spPr>
        <p:txBody>
          <a:bodyPr/>
          <a:lstStyle/>
          <a:p>
            <a:r>
              <a:rPr lang="en-US" altLang="zh-CN"/>
              <a:t>Add a brief subitem here.</a:t>
            </a:r>
            <a:endParaRPr lang="zh-CN" altLang="en-US"/>
          </a:p>
        </p:txBody>
      </p:sp>
      <p:sp>
        <p:nvSpPr>
          <p:cNvPr id="11" name="Content Placeholder 10">
            <a:extLst>
              <a:ext uri="{FF2B5EF4-FFF2-40B4-BE49-F238E27FC236}">
                <a16:creationId xmlns:a16="http://schemas.microsoft.com/office/drawing/2014/main" id="{6CD1A4FD-AB87-BF66-6B74-1B19AE0715B8}"/>
              </a:ext>
            </a:extLst>
          </p:cNvPr>
          <p:cNvSpPr>
            <a:spLocks noGrp="1"/>
          </p:cNvSpPr>
          <p:nvPr>
            <p:ph type="body" sz="quarter" idx="25"/>
          </p:nvPr>
        </p:nvSpPr>
        <p:spPr>
          <a:xfrm>
            <a:off x="4720244" y="4263890"/>
            <a:ext cx="2887089" cy="619136"/>
          </a:xfrm>
        </p:spPr>
        <p:txBody>
          <a:bodyPr/>
          <a:lstStyle/>
          <a:p>
            <a:r>
              <a:rPr lang="en-US" altLang="zh-CN"/>
              <a:t>Item title</a:t>
            </a:r>
          </a:p>
        </p:txBody>
      </p:sp>
      <p:sp>
        <p:nvSpPr>
          <p:cNvPr id="12" name="Content Placeholder 11">
            <a:extLst>
              <a:ext uri="{FF2B5EF4-FFF2-40B4-BE49-F238E27FC236}">
                <a16:creationId xmlns:a16="http://schemas.microsoft.com/office/drawing/2014/main" id="{DDA5CD2E-0542-392E-4A20-4C0BFC620732}"/>
              </a:ext>
            </a:extLst>
          </p:cNvPr>
          <p:cNvSpPr>
            <a:spLocks noGrp="1"/>
          </p:cNvSpPr>
          <p:nvPr>
            <p:ph type="body" sz="quarter" idx="26"/>
          </p:nvPr>
        </p:nvSpPr>
        <p:spPr>
          <a:xfrm>
            <a:off x="4720243" y="5053321"/>
            <a:ext cx="2887089" cy="466492"/>
          </a:xfrm>
        </p:spPr>
        <p:txBody>
          <a:bodyPr/>
          <a:lstStyle/>
          <a:p>
            <a:r>
              <a:rPr lang="en-US" altLang="zh-CN"/>
              <a:t>Add a brief subitem here.</a:t>
            </a:r>
            <a:endParaRPr lang="zh-CN" altLang="en-US"/>
          </a:p>
        </p:txBody>
      </p:sp>
      <p:sp>
        <p:nvSpPr>
          <p:cNvPr id="13" name="Content Placeholder 12">
            <a:extLst>
              <a:ext uri="{FF2B5EF4-FFF2-40B4-BE49-F238E27FC236}">
                <a16:creationId xmlns:a16="http://schemas.microsoft.com/office/drawing/2014/main" id="{1516BEBB-01BB-7220-B2D0-B7C65F999A85}"/>
              </a:ext>
            </a:extLst>
          </p:cNvPr>
          <p:cNvSpPr>
            <a:spLocks noGrp="1"/>
          </p:cNvSpPr>
          <p:nvPr>
            <p:ph type="body" sz="quarter" idx="29"/>
          </p:nvPr>
        </p:nvSpPr>
        <p:spPr>
          <a:xfrm>
            <a:off x="8316547" y="4266144"/>
            <a:ext cx="2887089" cy="619136"/>
          </a:xfrm>
        </p:spPr>
        <p:txBody>
          <a:bodyPr/>
          <a:lstStyle/>
          <a:p>
            <a:r>
              <a:rPr lang="en-US" altLang="zh-CN"/>
              <a:t>Item title</a:t>
            </a:r>
          </a:p>
        </p:txBody>
      </p:sp>
      <p:sp>
        <p:nvSpPr>
          <p:cNvPr id="14" name="Content Placeholder 13">
            <a:extLst>
              <a:ext uri="{FF2B5EF4-FFF2-40B4-BE49-F238E27FC236}">
                <a16:creationId xmlns:a16="http://schemas.microsoft.com/office/drawing/2014/main" id="{FD63DE13-7D79-04F1-3537-07E3B2D3C360}"/>
              </a:ext>
            </a:extLst>
          </p:cNvPr>
          <p:cNvSpPr>
            <a:spLocks noGrp="1"/>
          </p:cNvSpPr>
          <p:nvPr>
            <p:ph type="body" sz="quarter" idx="30"/>
          </p:nvPr>
        </p:nvSpPr>
        <p:spPr>
          <a:xfrm>
            <a:off x="8316546" y="5055575"/>
            <a:ext cx="2887089"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371258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5F1B-349C-473A-5825-789E4EE2D8F2}"/>
              </a:ext>
            </a:extLst>
          </p:cNvPr>
          <p:cNvSpPr>
            <a:spLocks noGrp="1"/>
          </p:cNvSpPr>
          <p:nvPr>
            <p:ph type="ctrTitle"/>
          </p:nvPr>
        </p:nvSpPr>
        <p:spPr>
          <a:xfrm>
            <a:off x="4038600" y="1143000"/>
            <a:ext cx="7315200" cy="4572000"/>
          </a:xfrm>
        </p:spPr>
        <p:txBody>
          <a:bodyPr/>
          <a:lstStyle/>
          <a:p>
            <a:r>
              <a:rPr lang="en-US" altLang="zh-CN"/>
              <a:t>Implementation Plan</a:t>
            </a:r>
            <a:endParaRPr lang="en-US"/>
          </a:p>
        </p:txBody>
      </p:sp>
    </p:spTree>
    <p:extLst>
      <p:ext uri="{BB962C8B-B14F-4D97-AF65-F5344CB8AC3E}">
        <p14:creationId xmlns:p14="http://schemas.microsoft.com/office/powerpoint/2010/main" val="379700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1BBC-7BE8-22B7-F2AD-7A9D8B3C9F46}"/>
              </a:ext>
            </a:extLst>
          </p:cNvPr>
          <p:cNvSpPr>
            <a:spLocks noGrp="1"/>
          </p:cNvSpPr>
          <p:nvPr>
            <p:ph type="title"/>
          </p:nvPr>
        </p:nvSpPr>
        <p:spPr>
          <a:xfrm>
            <a:off x="2240400" y="2855363"/>
            <a:ext cx="7711200" cy="1144800"/>
          </a:xfrm>
        </p:spPr>
        <p:txBody>
          <a:bodyPr>
            <a:noAutofit/>
          </a:bodyPr>
          <a:lstStyle/>
          <a:p>
            <a:r>
              <a:rPr lang="en-US" altLang="zh-CN" noProof="0"/>
              <a:t>Action Steps</a:t>
            </a:r>
            <a:endParaRPr lang="zh-CN" altLang="en-US"/>
          </a:p>
        </p:txBody>
      </p:sp>
      <p:sp>
        <p:nvSpPr>
          <p:cNvPr id="9" name="Text Placeholder 8">
            <a:extLst>
              <a:ext uri="{FF2B5EF4-FFF2-40B4-BE49-F238E27FC236}">
                <a16:creationId xmlns:a16="http://schemas.microsoft.com/office/drawing/2014/main" id="{77500A15-F994-7B13-1223-D82CA61660F3}"/>
              </a:ext>
            </a:extLst>
          </p:cNvPr>
          <p:cNvSpPr>
            <a:spLocks noGrp="1"/>
          </p:cNvSpPr>
          <p:nvPr>
            <p:ph type="body" sz="quarter" idx="25"/>
          </p:nvPr>
        </p:nvSpPr>
        <p:spPr>
          <a:xfrm>
            <a:off x="3462135" y="2561917"/>
            <a:ext cx="502234" cy="273146"/>
          </a:xfrm>
        </p:spPr>
        <p:txBody>
          <a:bodyPr>
            <a:noAutofit/>
          </a:bodyPr>
          <a:lstStyle/>
          <a:p>
            <a:r>
              <a:rPr lang="en-US" altLang="zh-CN"/>
              <a:t>01</a:t>
            </a:r>
            <a:endParaRPr lang="zh-CN" altLang="en-US"/>
          </a:p>
        </p:txBody>
      </p:sp>
      <p:sp>
        <p:nvSpPr>
          <p:cNvPr id="3" name="Text Placeholder 2">
            <a:extLst>
              <a:ext uri="{FF2B5EF4-FFF2-40B4-BE49-F238E27FC236}">
                <a16:creationId xmlns:a16="http://schemas.microsoft.com/office/drawing/2014/main" id="{923D57B9-096C-350A-EF20-BA0D2C8B81AF}"/>
              </a:ext>
            </a:extLst>
          </p:cNvPr>
          <p:cNvSpPr>
            <a:spLocks noGrp="1"/>
          </p:cNvSpPr>
          <p:nvPr>
            <p:ph type="body" sz="quarter" idx="13"/>
          </p:nvPr>
        </p:nvSpPr>
        <p:spPr>
          <a:xfrm>
            <a:off x="2627195" y="895747"/>
            <a:ext cx="2172114" cy="619136"/>
          </a:xfrm>
        </p:spPr>
        <p:txBody>
          <a:bodyPr>
            <a:noAutofit/>
          </a:bodyPr>
          <a:lstStyle/>
          <a:p>
            <a:r>
              <a:rPr lang="en-US" altLang="zh-CN"/>
              <a:t>Item title</a:t>
            </a:r>
          </a:p>
        </p:txBody>
      </p:sp>
      <p:sp>
        <p:nvSpPr>
          <p:cNvPr id="4" name="Text Placeholder 3">
            <a:extLst>
              <a:ext uri="{FF2B5EF4-FFF2-40B4-BE49-F238E27FC236}">
                <a16:creationId xmlns:a16="http://schemas.microsoft.com/office/drawing/2014/main" id="{D0A1582F-7815-6413-A580-ADEEDC17760C}"/>
              </a:ext>
            </a:extLst>
          </p:cNvPr>
          <p:cNvSpPr>
            <a:spLocks noGrp="1"/>
          </p:cNvSpPr>
          <p:nvPr>
            <p:ph type="body" sz="quarter" idx="14"/>
          </p:nvPr>
        </p:nvSpPr>
        <p:spPr>
          <a:xfrm>
            <a:off x="2627195" y="1712663"/>
            <a:ext cx="2172114" cy="537150"/>
          </a:xfrm>
        </p:spPr>
        <p:txBody>
          <a:bodyPr>
            <a:noAutofit/>
          </a:bodyPr>
          <a:lstStyle/>
          <a:p>
            <a:r>
              <a:rPr lang="en-US" altLang="zh-CN"/>
              <a:t>Add a brief subitem here.</a:t>
            </a:r>
            <a:endParaRPr lang="zh-CN" altLang="en-US"/>
          </a:p>
        </p:txBody>
      </p:sp>
      <p:sp>
        <p:nvSpPr>
          <p:cNvPr id="10" name="Text Placeholder 9">
            <a:extLst>
              <a:ext uri="{FF2B5EF4-FFF2-40B4-BE49-F238E27FC236}">
                <a16:creationId xmlns:a16="http://schemas.microsoft.com/office/drawing/2014/main" id="{ED1F67BA-E709-F742-C20E-C1B2797824A7}"/>
              </a:ext>
            </a:extLst>
          </p:cNvPr>
          <p:cNvSpPr>
            <a:spLocks noGrp="1"/>
          </p:cNvSpPr>
          <p:nvPr>
            <p:ph type="body" sz="quarter" idx="26"/>
          </p:nvPr>
        </p:nvSpPr>
        <p:spPr>
          <a:xfrm>
            <a:off x="5844883" y="2561917"/>
            <a:ext cx="502234" cy="273146"/>
          </a:xfrm>
        </p:spPr>
        <p:txBody>
          <a:bodyPr>
            <a:noAutofit/>
          </a:bodyPr>
          <a:lstStyle/>
          <a:p>
            <a:r>
              <a:rPr lang="en-US" altLang="zh-CN"/>
              <a:t>02</a:t>
            </a:r>
            <a:endParaRPr lang="zh-CN" altLang="en-US"/>
          </a:p>
        </p:txBody>
      </p:sp>
      <p:sp>
        <p:nvSpPr>
          <p:cNvPr id="5" name="Text Placeholder 4">
            <a:extLst>
              <a:ext uri="{FF2B5EF4-FFF2-40B4-BE49-F238E27FC236}">
                <a16:creationId xmlns:a16="http://schemas.microsoft.com/office/drawing/2014/main" id="{D1450A31-6A14-2EDE-AB65-6C3CDCD2321B}"/>
              </a:ext>
            </a:extLst>
          </p:cNvPr>
          <p:cNvSpPr>
            <a:spLocks noGrp="1"/>
          </p:cNvSpPr>
          <p:nvPr>
            <p:ph type="body" sz="quarter" idx="16"/>
          </p:nvPr>
        </p:nvSpPr>
        <p:spPr>
          <a:xfrm>
            <a:off x="5009943" y="895747"/>
            <a:ext cx="2172114" cy="619136"/>
          </a:xfrm>
        </p:spPr>
        <p:txBody>
          <a:bodyPr>
            <a:noAutofit/>
          </a:bodyPr>
          <a:lstStyle/>
          <a:p>
            <a:r>
              <a:rPr lang="en-US" altLang="zh-CN"/>
              <a:t>Item title</a:t>
            </a:r>
          </a:p>
        </p:txBody>
      </p:sp>
      <p:sp>
        <p:nvSpPr>
          <p:cNvPr id="6" name="Text Placeholder 5">
            <a:extLst>
              <a:ext uri="{FF2B5EF4-FFF2-40B4-BE49-F238E27FC236}">
                <a16:creationId xmlns:a16="http://schemas.microsoft.com/office/drawing/2014/main" id="{372F9C2C-6A2A-9F9D-AABB-8C64FDE9CA70}"/>
              </a:ext>
            </a:extLst>
          </p:cNvPr>
          <p:cNvSpPr>
            <a:spLocks noGrp="1"/>
          </p:cNvSpPr>
          <p:nvPr>
            <p:ph type="body" sz="quarter" idx="15"/>
          </p:nvPr>
        </p:nvSpPr>
        <p:spPr>
          <a:xfrm>
            <a:off x="5009943" y="1712663"/>
            <a:ext cx="2172114" cy="537150"/>
          </a:xfrm>
        </p:spPr>
        <p:txBody>
          <a:bodyPr>
            <a:noAutofit/>
          </a:bodyPr>
          <a:lstStyle/>
          <a:p>
            <a:r>
              <a:rPr lang="en-US" altLang="zh-CN"/>
              <a:t>Add a brief subitem here.</a:t>
            </a:r>
            <a:endParaRPr lang="zh-CN" altLang="en-US"/>
          </a:p>
        </p:txBody>
      </p:sp>
      <p:sp>
        <p:nvSpPr>
          <p:cNvPr id="11" name="Text Placeholder 10">
            <a:extLst>
              <a:ext uri="{FF2B5EF4-FFF2-40B4-BE49-F238E27FC236}">
                <a16:creationId xmlns:a16="http://schemas.microsoft.com/office/drawing/2014/main" id="{4AC04ECB-9745-A03D-0871-E45AA5DE24ED}"/>
              </a:ext>
            </a:extLst>
          </p:cNvPr>
          <p:cNvSpPr>
            <a:spLocks noGrp="1"/>
          </p:cNvSpPr>
          <p:nvPr>
            <p:ph type="body" sz="quarter" idx="27"/>
          </p:nvPr>
        </p:nvSpPr>
        <p:spPr>
          <a:xfrm>
            <a:off x="8223147" y="2561917"/>
            <a:ext cx="502234" cy="273146"/>
          </a:xfrm>
        </p:spPr>
        <p:txBody>
          <a:bodyPr>
            <a:noAutofit/>
          </a:bodyPr>
          <a:lstStyle/>
          <a:p>
            <a:r>
              <a:rPr lang="en-US" altLang="zh-CN"/>
              <a:t>03</a:t>
            </a:r>
            <a:endParaRPr lang="zh-CN" altLang="en-US"/>
          </a:p>
        </p:txBody>
      </p:sp>
      <p:sp>
        <p:nvSpPr>
          <p:cNvPr id="7" name="Text Placeholder 6">
            <a:extLst>
              <a:ext uri="{FF2B5EF4-FFF2-40B4-BE49-F238E27FC236}">
                <a16:creationId xmlns:a16="http://schemas.microsoft.com/office/drawing/2014/main" id="{AB51550D-20BB-7751-B6F0-BBCEC653A5D9}"/>
              </a:ext>
            </a:extLst>
          </p:cNvPr>
          <p:cNvSpPr>
            <a:spLocks noGrp="1"/>
          </p:cNvSpPr>
          <p:nvPr>
            <p:ph type="body" sz="quarter" idx="18"/>
          </p:nvPr>
        </p:nvSpPr>
        <p:spPr>
          <a:xfrm>
            <a:off x="7392691" y="895747"/>
            <a:ext cx="2172114" cy="619136"/>
          </a:xfrm>
        </p:spPr>
        <p:txBody>
          <a:bodyPr>
            <a:noAutofit/>
          </a:bodyPr>
          <a:lstStyle/>
          <a:p>
            <a:r>
              <a:rPr lang="en-US" altLang="zh-CN"/>
              <a:t>Item title</a:t>
            </a:r>
          </a:p>
        </p:txBody>
      </p:sp>
      <p:sp>
        <p:nvSpPr>
          <p:cNvPr id="8" name="Text Placeholder 7">
            <a:extLst>
              <a:ext uri="{FF2B5EF4-FFF2-40B4-BE49-F238E27FC236}">
                <a16:creationId xmlns:a16="http://schemas.microsoft.com/office/drawing/2014/main" id="{272F1EF1-F1C8-40B7-D48D-41C3D03758A7}"/>
              </a:ext>
            </a:extLst>
          </p:cNvPr>
          <p:cNvSpPr>
            <a:spLocks noGrp="1"/>
          </p:cNvSpPr>
          <p:nvPr>
            <p:ph type="body" sz="quarter" idx="17"/>
          </p:nvPr>
        </p:nvSpPr>
        <p:spPr>
          <a:xfrm>
            <a:off x="7392691" y="1712663"/>
            <a:ext cx="2172114" cy="537150"/>
          </a:xfrm>
        </p:spPr>
        <p:txBody>
          <a:bodyPr>
            <a:noAutofit/>
          </a:bodyPr>
          <a:lstStyle/>
          <a:p>
            <a:r>
              <a:rPr lang="en-US" altLang="zh-CN"/>
              <a:t>Add a brief subitem here.</a:t>
            </a:r>
            <a:endParaRPr lang="zh-CN" altLang="en-US"/>
          </a:p>
        </p:txBody>
      </p:sp>
      <p:sp>
        <p:nvSpPr>
          <p:cNvPr id="14" name="Text Placeholder 13">
            <a:extLst>
              <a:ext uri="{FF2B5EF4-FFF2-40B4-BE49-F238E27FC236}">
                <a16:creationId xmlns:a16="http://schemas.microsoft.com/office/drawing/2014/main" id="{ED967365-6DF2-FAE8-675E-848ADD36C496}"/>
              </a:ext>
            </a:extLst>
          </p:cNvPr>
          <p:cNvSpPr>
            <a:spLocks noGrp="1"/>
          </p:cNvSpPr>
          <p:nvPr>
            <p:ph type="body" sz="quarter" idx="30"/>
          </p:nvPr>
        </p:nvSpPr>
        <p:spPr>
          <a:xfrm>
            <a:off x="8223147" y="4056516"/>
            <a:ext cx="502234" cy="273146"/>
          </a:xfrm>
        </p:spPr>
        <p:txBody>
          <a:bodyPr>
            <a:noAutofit/>
          </a:bodyPr>
          <a:lstStyle/>
          <a:p>
            <a:r>
              <a:rPr lang="en-US" altLang="zh-CN"/>
              <a:t>04</a:t>
            </a:r>
            <a:endParaRPr lang="zh-CN" altLang="en-US"/>
          </a:p>
        </p:txBody>
      </p:sp>
      <p:sp>
        <p:nvSpPr>
          <p:cNvPr id="19" name="Text Placeholder 18">
            <a:extLst>
              <a:ext uri="{FF2B5EF4-FFF2-40B4-BE49-F238E27FC236}">
                <a16:creationId xmlns:a16="http://schemas.microsoft.com/office/drawing/2014/main" id="{A5FF6D64-CF0C-DF32-3F8D-EEE041DCC836}"/>
              </a:ext>
            </a:extLst>
          </p:cNvPr>
          <p:cNvSpPr>
            <a:spLocks noGrp="1"/>
          </p:cNvSpPr>
          <p:nvPr>
            <p:ph type="body" sz="quarter" idx="35"/>
          </p:nvPr>
        </p:nvSpPr>
        <p:spPr>
          <a:xfrm>
            <a:off x="7392691" y="4593038"/>
            <a:ext cx="2172114" cy="619136"/>
          </a:xfrm>
        </p:spPr>
        <p:txBody>
          <a:bodyPr>
            <a:noAutofit/>
          </a:bodyPr>
          <a:lstStyle/>
          <a:p>
            <a:r>
              <a:rPr lang="en-US" altLang="zh-CN"/>
              <a:t>Item title</a:t>
            </a:r>
          </a:p>
        </p:txBody>
      </p:sp>
      <p:sp>
        <p:nvSpPr>
          <p:cNvPr id="20" name="Text Placeholder 19">
            <a:extLst>
              <a:ext uri="{FF2B5EF4-FFF2-40B4-BE49-F238E27FC236}">
                <a16:creationId xmlns:a16="http://schemas.microsoft.com/office/drawing/2014/main" id="{81495D3C-C922-0760-A0A1-A85A9BE34BD8}"/>
              </a:ext>
            </a:extLst>
          </p:cNvPr>
          <p:cNvSpPr>
            <a:spLocks noGrp="1"/>
          </p:cNvSpPr>
          <p:nvPr>
            <p:ph type="body" sz="quarter" idx="36"/>
          </p:nvPr>
        </p:nvSpPr>
        <p:spPr>
          <a:xfrm>
            <a:off x="7392691" y="5409954"/>
            <a:ext cx="2172114" cy="537150"/>
          </a:xfrm>
        </p:spPr>
        <p:txBody>
          <a:bodyPr>
            <a:noAutofit/>
          </a:bodyPr>
          <a:lstStyle/>
          <a:p>
            <a:r>
              <a:rPr lang="en-US" altLang="zh-CN"/>
              <a:t>Add a brief subitem here.</a:t>
            </a:r>
            <a:endParaRPr lang="zh-CN" altLang="en-US"/>
          </a:p>
        </p:txBody>
      </p:sp>
      <p:sp>
        <p:nvSpPr>
          <p:cNvPr id="13" name="Text Placeholder 12">
            <a:extLst>
              <a:ext uri="{FF2B5EF4-FFF2-40B4-BE49-F238E27FC236}">
                <a16:creationId xmlns:a16="http://schemas.microsoft.com/office/drawing/2014/main" id="{DD6CC0EA-BB46-5765-3E32-55D8BF08755A}"/>
              </a:ext>
            </a:extLst>
          </p:cNvPr>
          <p:cNvSpPr>
            <a:spLocks noGrp="1"/>
          </p:cNvSpPr>
          <p:nvPr>
            <p:ph type="body" sz="quarter" idx="29"/>
          </p:nvPr>
        </p:nvSpPr>
        <p:spPr>
          <a:xfrm>
            <a:off x="5842641" y="4047357"/>
            <a:ext cx="502234" cy="273146"/>
          </a:xfrm>
        </p:spPr>
        <p:txBody>
          <a:bodyPr>
            <a:noAutofit/>
          </a:bodyPr>
          <a:lstStyle/>
          <a:p>
            <a:r>
              <a:rPr lang="en-US" altLang="zh-CN"/>
              <a:t>05</a:t>
            </a:r>
            <a:endParaRPr lang="zh-CN" altLang="en-US"/>
          </a:p>
        </p:txBody>
      </p:sp>
      <p:sp>
        <p:nvSpPr>
          <p:cNvPr id="17" name="Text Placeholder 16">
            <a:extLst>
              <a:ext uri="{FF2B5EF4-FFF2-40B4-BE49-F238E27FC236}">
                <a16:creationId xmlns:a16="http://schemas.microsoft.com/office/drawing/2014/main" id="{75941F08-7DBD-8A8E-8827-E685313D680F}"/>
              </a:ext>
            </a:extLst>
          </p:cNvPr>
          <p:cNvSpPr>
            <a:spLocks noGrp="1"/>
          </p:cNvSpPr>
          <p:nvPr>
            <p:ph type="body" sz="quarter" idx="33"/>
          </p:nvPr>
        </p:nvSpPr>
        <p:spPr>
          <a:xfrm>
            <a:off x="5009943" y="4593038"/>
            <a:ext cx="2172114" cy="619136"/>
          </a:xfrm>
        </p:spPr>
        <p:txBody>
          <a:bodyPr>
            <a:noAutofit/>
          </a:bodyPr>
          <a:lstStyle/>
          <a:p>
            <a:r>
              <a:rPr lang="en-US" altLang="zh-CN"/>
              <a:t>Item title</a:t>
            </a:r>
          </a:p>
        </p:txBody>
      </p:sp>
      <p:sp>
        <p:nvSpPr>
          <p:cNvPr id="18" name="Text Placeholder 17">
            <a:extLst>
              <a:ext uri="{FF2B5EF4-FFF2-40B4-BE49-F238E27FC236}">
                <a16:creationId xmlns:a16="http://schemas.microsoft.com/office/drawing/2014/main" id="{5A4D1E1E-57B4-49DA-8E52-03F6F6255048}"/>
              </a:ext>
            </a:extLst>
          </p:cNvPr>
          <p:cNvSpPr>
            <a:spLocks noGrp="1"/>
          </p:cNvSpPr>
          <p:nvPr>
            <p:ph type="body" sz="quarter" idx="34"/>
          </p:nvPr>
        </p:nvSpPr>
        <p:spPr>
          <a:xfrm>
            <a:off x="5009943" y="5409954"/>
            <a:ext cx="2172114" cy="537150"/>
          </a:xfrm>
        </p:spPr>
        <p:txBody>
          <a:bodyPr>
            <a:noAutofit/>
          </a:bodyPr>
          <a:lstStyle/>
          <a:p>
            <a:r>
              <a:rPr lang="en-US" altLang="zh-CN"/>
              <a:t>Add a brief subitem here.</a:t>
            </a:r>
            <a:endParaRPr lang="zh-CN" altLang="en-US"/>
          </a:p>
        </p:txBody>
      </p:sp>
      <p:sp>
        <p:nvSpPr>
          <p:cNvPr id="12" name="Text Placeholder 11">
            <a:extLst>
              <a:ext uri="{FF2B5EF4-FFF2-40B4-BE49-F238E27FC236}">
                <a16:creationId xmlns:a16="http://schemas.microsoft.com/office/drawing/2014/main" id="{E324593D-4068-C5C3-7D30-933A19BA1ED9}"/>
              </a:ext>
            </a:extLst>
          </p:cNvPr>
          <p:cNvSpPr>
            <a:spLocks noGrp="1"/>
          </p:cNvSpPr>
          <p:nvPr>
            <p:ph type="body" sz="quarter" idx="28"/>
          </p:nvPr>
        </p:nvSpPr>
        <p:spPr>
          <a:xfrm>
            <a:off x="3462135" y="4040581"/>
            <a:ext cx="502234" cy="273146"/>
          </a:xfrm>
        </p:spPr>
        <p:txBody>
          <a:bodyPr>
            <a:noAutofit/>
          </a:bodyPr>
          <a:lstStyle/>
          <a:p>
            <a:r>
              <a:rPr lang="en-US" altLang="zh-CN"/>
              <a:t>06</a:t>
            </a:r>
            <a:endParaRPr lang="zh-CN" altLang="en-US"/>
          </a:p>
        </p:txBody>
      </p:sp>
      <p:sp>
        <p:nvSpPr>
          <p:cNvPr id="15" name="Text Placeholder 14">
            <a:extLst>
              <a:ext uri="{FF2B5EF4-FFF2-40B4-BE49-F238E27FC236}">
                <a16:creationId xmlns:a16="http://schemas.microsoft.com/office/drawing/2014/main" id="{E55F2D09-0277-DF69-22CC-92996C794E46}"/>
              </a:ext>
            </a:extLst>
          </p:cNvPr>
          <p:cNvSpPr>
            <a:spLocks noGrp="1"/>
          </p:cNvSpPr>
          <p:nvPr>
            <p:ph type="body" sz="quarter" idx="31"/>
          </p:nvPr>
        </p:nvSpPr>
        <p:spPr>
          <a:xfrm>
            <a:off x="2627195" y="4593038"/>
            <a:ext cx="2172114" cy="619136"/>
          </a:xfrm>
        </p:spPr>
        <p:txBody>
          <a:bodyPr>
            <a:noAutofit/>
          </a:bodyPr>
          <a:lstStyle/>
          <a:p>
            <a:r>
              <a:rPr lang="en-US" altLang="zh-CN"/>
              <a:t>Item title</a:t>
            </a:r>
          </a:p>
        </p:txBody>
      </p:sp>
      <p:sp>
        <p:nvSpPr>
          <p:cNvPr id="16" name="Text Placeholder 15">
            <a:extLst>
              <a:ext uri="{FF2B5EF4-FFF2-40B4-BE49-F238E27FC236}">
                <a16:creationId xmlns:a16="http://schemas.microsoft.com/office/drawing/2014/main" id="{7846DE45-01C6-B48E-F651-634896C7E064}"/>
              </a:ext>
            </a:extLst>
          </p:cNvPr>
          <p:cNvSpPr>
            <a:spLocks noGrp="1"/>
          </p:cNvSpPr>
          <p:nvPr>
            <p:ph type="body" sz="quarter" idx="32"/>
          </p:nvPr>
        </p:nvSpPr>
        <p:spPr>
          <a:xfrm>
            <a:off x="2627195" y="5409954"/>
            <a:ext cx="2172114" cy="537150"/>
          </a:xfrm>
        </p:spPr>
        <p:txBody>
          <a:bodyPr>
            <a:noAutofit/>
          </a:bodyPr>
          <a:lstStyle/>
          <a:p>
            <a:r>
              <a:rPr lang="en-US" altLang="zh-CN"/>
              <a:t>Add a brief subitem here.</a:t>
            </a:r>
            <a:endParaRPr lang="zh-CN" altLang="en-US"/>
          </a:p>
        </p:txBody>
      </p:sp>
    </p:spTree>
    <p:extLst>
      <p:ext uri="{BB962C8B-B14F-4D97-AF65-F5344CB8AC3E}">
        <p14:creationId xmlns:p14="http://schemas.microsoft.com/office/powerpoint/2010/main" val="24816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C3B-7E49-F26F-E1F2-A7CA83AC8ECA}"/>
              </a:ext>
            </a:extLst>
          </p:cNvPr>
          <p:cNvSpPr>
            <a:spLocks noGrp="1"/>
          </p:cNvSpPr>
          <p:nvPr>
            <p:ph type="title"/>
          </p:nvPr>
        </p:nvSpPr>
        <p:spPr>
          <a:xfrm>
            <a:off x="476655" y="1268411"/>
            <a:ext cx="3469871" cy="4321175"/>
          </a:xfrm>
        </p:spPr>
        <p:txBody>
          <a:bodyPr>
            <a:noAutofit/>
          </a:bodyPr>
          <a:lstStyle/>
          <a:p>
            <a:r>
              <a:rPr lang="en-US"/>
              <a:t>Agenda</a:t>
            </a:r>
          </a:p>
        </p:txBody>
      </p:sp>
      <p:sp>
        <p:nvSpPr>
          <p:cNvPr id="4" name="Text Placeholder 3">
            <a:extLst>
              <a:ext uri="{FF2B5EF4-FFF2-40B4-BE49-F238E27FC236}">
                <a16:creationId xmlns:a16="http://schemas.microsoft.com/office/drawing/2014/main" id="{D48A5A45-AFBE-3A16-2E3E-58EA52A85776}"/>
              </a:ext>
              <a:ext uri="{C183D7F6-B498-43B3-948B-1728B52AA6E4}">
                <adec:decorative xmlns:adec="http://schemas.microsoft.com/office/drawing/2017/decorative" val="0"/>
              </a:ext>
            </a:extLst>
          </p:cNvPr>
          <p:cNvSpPr>
            <a:spLocks noGrp="1"/>
          </p:cNvSpPr>
          <p:nvPr>
            <p:ph type="body" sz="quarter" idx="14"/>
          </p:nvPr>
        </p:nvSpPr>
        <p:spPr>
          <a:xfrm>
            <a:off x="4346284" y="1328278"/>
            <a:ext cx="371648" cy="578404"/>
          </a:xfrm>
        </p:spPr>
        <p:txBody>
          <a:bodyPr>
            <a:noAutofit/>
          </a:bodyPr>
          <a:lstStyle/>
          <a:p>
            <a:r>
              <a:rPr lang="en-US"/>
              <a:t>01</a:t>
            </a:r>
          </a:p>
        </p:txBody>
      </p:sp>
      <p:sp>
        <p:nvSpPr>
          <p:cNvPr id="3" name="Text Placeholder 2">
            <a:extLst>
              <a:ext uri="{FF2B5EF4-FFF2-40B4-BE49-F238E27FC236}">
                <a16:creationId xmlns:a16="http://schemas.microsoft.com/office/drawing/2014/main" id="{504C2092-72E6-A163-CAB8-1DB401E62864}"/>
              </a:ext>
            </a:extLst>
          </p:cNvPr>
          <p:cNvSpPr>
            <a:spLocks noGrp="1"/>
          </p:cNvSpPr>
          <p:nvPr>
            <p:ph type="body" sz="quarter" idx="13"/>
          </p:nvPr>
        </p:nvSpPr>
        <p:spPr>
          <a:xfrm>
            <a:off x="4801979" y="1328279"/>
            <a:ext cx="2569464" cy="578404"/>
          </a:xfrm>
        </p:spPr>
        <p:txBody>
          <a:bodyPr>
            <a:noAutofit/>
          </a:bodyPr>
          <a:lstStyle/>
          <a:p>
            <a:r>
              <a:rPr lang="en-US" altLang="zh-CN"/>
              <a:t>Sales Strategy Introduction</a:t>
            </a:r>
            <a:endParaRPr lang="zh-CN" altLang="en-US"/>
          </a:p>
        </p:txBody>
      </p:sp>
      <p:sp>
        <p:nvSpPr>
          <p:cNvPr id="6" name="Text Placeholder 5">
            <a:extLst>
              <a:ext uri="{FF2B5EF4-FFF2-40B4-BE49-F238E27FC236}">
                <a16:creationId xmlns:a16="http://schemas.microsoft.com/office/drawing/2014/main" id="{59654B4B-D9B5-C194-0498-FD5FE0546F48}"/>
              </a:ext>
              <a:ext uri="{C183D7F6-B498-43B3-948B-1728B52AA6E4}">
                <adec:decorative xmlns:adec="http://schemas.microsoft.com/office/drawing/2017/decorative" val="0"/>
              </a:ext>
            </a:extLst>
          </p:cNvPr>
          <p:cNvSpPr>
            <a:spLocks noGrp="1"/>
          </p:cNvSpPr>
          <p:nvPr>
            <p:ph type="body" sz="quarter" idx="16"/>
          </p:nvPr>
        </p:nvSpPr>
        <p:spPr>
          <a:xfrm>
            <a:off x="4346284" y="3143501"/>
            <a:ext cx="371648" cy="578404"/>
          </a:xfrm>
        </p:spPr>
        <p:txBody>
          <a:bodyPr>
            <a:noAutofit/>
          </a:bodyPr>
          <a:lstStyle/>
          <a:p>
            <a:r>
              <a:rPr lang="en-US"/>
              <a:t>02</a:t>
            </a:r>
          </a:p>
        </p:txBody>
      </p:sp>
      <p:sp>
        <p:nvSpPr>
          <p:cNvPr id="5" name="Text Placeholder 4">
            <a:extLst>
              <a:ext uri="{FF2B5EF4-FFF2-40B4-BE49-F238E27FC236}">
                <a16:creationId xmlns:a16="http://schemas.microsoft.com/office/drawing/2014/main" id="{71E76FE0-695C-8726-F2A8-31D22D23447E}"/>
              </a:ext>
            </a:extLst>
          </p:cNvPr>
          <p:cNvSpPr>
            <a:spLocks noGrp="1"/>
          </p:cNvSpPr>
          <p:nvPr>
            <p:ph type="body" sz="quarter" idx="15"/>
          </p:nvPr>
        </p:nvSpPr>
        <p:spPr>
          <a:xfrm>
            <a:off x="4801979" y="3143502"/>
            <a:ext cx="2569464" cy="578404"/>
          </a:xfrm>
        </p:spPr>
        <p:txBody>
          <a:bodyPr>
            <a:noAutofit/>
          </a:bodyPr>
          <a:lstStyle/>
          <a:p>
            <a:r>
              <a:rPr lang="en-US" altLang="zh-CN"/>
              <a:t>Market Analysis</a:t>
            </a:r>
            <a:endParaRPr lang="zh-CN" altLang="en-US"/>
          </a:p>
        </p:txBody>
      </p:sp>
      <p:sp>
        <p:nvSpPr>
          <p:cNvPr id="8" name="Text Placeholder 7">
            <a:extLst>
              <a:ext uri="{FF2B5EF4-FFF2-40B4-BE49-F238E27FC236}">
                <a16:creationId xmlns:a16="http://schemas.microsoft.com/office/drawing/2014/main" id="{5BE57C0A-167A-C002-103B-59B2C89097C6}"/>
              </a:ext>
              <a:ext uri="{C183D7F6-B498-43B3-948B-1728B52AA6E4}">
                <adec:decorative xmlns:adec="http://schemas.microsoft.com/office/drawing/2017/decorative" val="0"/>
              </a:ext>
            </a:extLst>
          </p:cNvPr>
          <p:cNvSpPr>
            <a:spLocks noGrp="1"/>
          </p:cNvSpPr>
          <p:nvPr>
            <p:ph type="body" sz="quarter" idx="18"/>
          </p:nvPr>
        </p:nvSpPr>
        <p:spPr>
          <a:xfrm>
            <a:off x="4355573" y="4958724"/>
            <a:ext cx="371648" cy="578404"/>
          </a:xfrm>
        </p:spPr>
        <p:txBody>
          <a:bodyPr>
            <a:noAutofit/>
          </a:bodyPr>
          <a:lstStyle/>
          <a:p>
            <a:r>
              <a:rPr lang="en-US"/>
              <a:t>03</a:t>
            </a:r>
          </a:p>
        </p:txBody>
      </p:sp>
      <p:sp>
        <p:nvSpPr>
          <p:cNvPr id="7" name="Text Placeholder 6">
            <a:extLst>
              <a:ext uri="{FF2B5EF4-FFF2-40B4-BE49-F238E27FC236}">
                <a16:creationId xmlns:a16="http://schemas.microsoft.com/office/drawing/2014/main" id="{5034EC10-1F37-29E2-99CB-AF4159A801AF}"/>
              </a:ext>
            </a:extLst>
          </p:cNvPr>
          <p:cNvSpPr>
            <a:spLocks noGrp="1"/>
          </p:cNvSpPr>
          <p:nvPr>
            <p:ph type="body" sz="quarter" idx="17"/>
          </p:nvPr>
        </p:nvSpPr>
        <p:spPr>
          <a:xfrm>
            <a:off x="4811268" y="4958725"/>
            <a:ext cx="2569464" cy="578404"/>
          </a:xfrm>
        </p:spPr>
        <p:txBody>
          <a:bodyPr>
            <a:noAutofit/>
          </a:bodyPr>
          <a:lstStyle/>
          <a:p>
            <a:pPr lvl="0"/>
            <a:r>
              <a:rPr lang="en-US" altLang="zh-CN"/>
              <a:t>Competitive Advantages</a:t>
            </a:r>
            <a:endParaRPr lang="zh-CN" altLang="en-US"/>
          </a:p>
        </p:txBody>
      </p:sp>
      <p:sp>
        <p:nvSpPr>
          <p:cNvPr id="10" name="Text Placeholder 9">
            <a:extLst>
              <a:ext uri="{FF2B5EF4-FFF2-40B4-BE49-F238E27FC236}">
                <a16:creationId xmlns:a16="http://schemas.microsoft.com/office/drawing/2014/main" id="{9B0B7D44-B363-E5AA-D6EA-8CC27D6AA124}"/>
              </a:ext>
              <a:ext uri="{C183D7F6-B498-43B3-948B-1728B52AA6E4}">
                <adec:decorative xmlns:adec="http://schemas.microsoft.com/office/drawing/2017/decorative" val="0"/>
              </a:ext>
            </a:extLst>
          </p:cNvPr>
          <p:cNvSpPr>
            <a:spLocks noGrp="1"/>
          </p:cNvSpPr>
          <p:nvPr>
            <p:ph type="body" sz="quarter" idx="20"/>
          </p:nvPr>
        </p:nvSpPr>
        <p:spPr>
          <a:xfrm>
            <a:off x="8029989" y="1328277"/>
            <a:ext cx="371648" cy="578404"/>
          </a:xfrm>
        </p:spPr>
        <p:txBody>
          <a:bodyPr>
            <a:noAutofit/>
          </a:bodyPr>
          <a:lstStyle/>
          <a:p>
            <a:r>
              <a:rPr lang="en-US"/>
              <a:t>04</a:t>
            </a:r>
          </a:p>
        </p:txBody>
      </p:sp>
      <p:sp>
        <p:nvSpPr>
          <p:cNvPr id="9" name="Text Placeholder 8">
            <a:extLst>
              <a:ext uri="{FF2B5EF4-FFF2-40B4-BE49-F238E27FC236}">
                <a16:creationId xmlns:a16="http://schemas.microsoft.com/office/drawing/2014/main" id="{7E316B1A-9C9D-BB47-F905-68983643D365}"/>
              </a:ext>
            </a:extLst>
          </p:cNvPr>
          <p:cNvSpPr>
            <a:spLocks noGrp="1"/>
          </p:cNvSpPr>
          <p:nvPr>
            <p:ph type="body" sz="quarter" idx="19"/>
          </p:nvPr>
        </p:nvSpPr>
        <p:spPr>
          <a:xfrm>
            <a:off x="8485684" y="1328278"/>
            <a:ext cx="2569464" cy="578404"/>
          </a:xfrm>
        </p:spPr>
        <p:txBody>
          <a:bodyPr>
            <a:noAutofit/>
          </a:bodyPr>
          <a:lstStyle/>
          <a:p>
            <a:pPr lvl="0"/>
            <a:r>
              <a:rPr lang="en-US" altLang="zh-CN"/>
              <a:t>Pricing Strategies</a:t>
            </a:r>
            <a:endParaRPr lang="zh-CN" altLang="en-US"/>
          </a:p>
        </p:txBody>
      </p:sp>
      <p:sp>
        <p:nvSpPr>
          <p:cNvPr id="12" name="Text Placeholder 11">
            <a:extLst>
              <a:ext uri="{FF2B5EF4-FFF2-40B4-BE49-F238E27FC236}">
                <a16:creationId xmlns:a16="http://schemas.microsoft.com/office/drawing/2014/main" id="{396B43DD-7017-30BE-5702-84DC55F4CB98}"/>
              </a:ext>
              <a:ext uri="{C183D7F6-B498-43B3-948B-1728B52AA6E4}">
                <adec:decorative xmlns:adec="http://schemas.microsoft.com/office/drawing/2017/decorative" val="0"/>
              </a:ext>
            </a:extLst>
          </p:cNvPr>
          <p:cNvSpPr>
            <a:spLocks noGrp="1"/>
          </p:cNvSpPr>
          <p:nvPr>
            <p:ph type="body" sz="quarter" idx="22"/>
          </p:nvPr>
        </p:nvSpPr>
        <p:spPr>
          <a:xfrm>
            <a:off x="8029989" y="3143500"/>
            <a:ext cx="371648" cy="578404"/>
          </a:xfrm>
        </p:spPr>
        <p:txBody>
          <a:bodyPr>
            <a:noAutofit/>
          </a:bodyPr>
          <a:lstStyle/>
          <a:p>
            <a:r>
              <a:rPr lang="en-US"/>
              <a:t>05</a:t>
            </a:r>
          </a:p>
        </p:txBody>
      </p:sp>
      <p:sp>
        <p:nvSpPr>
          <p:cNvPr id="11" name="Text Placeholder 10">
            <a:extLst>
              <a:ext uri="{FF2B5EF4-FFF2-40B4-BE49-F238E27FC236}">
                <a16:creationId xmlns:a16="http://schemas.microsoft.com/office/drawing/2014/main" id="{CEBBA328-93D2-C205-3EC6-4298FFC911DB}"/>
              </a:ext>
            </a:extLst>
          </p:cNvPr>
          <p:cNvSpPr>
            <a:spLocks noGrp="1"/>
          </p:cNvSpPr>
          <p:nvPr>
            <p:ph type="body" sz="quarter" idx="21"/>
          </p:nvPr>
        </p:nvSpPr>
        <p:spPr>
          <a:xfrm>
            <a:off x="8485684" y="3143501"/>
            <a:ext cx="2569464" cy="578404"/>
          </a:xfrm>
        </p:spPr>
        <p:txBody>
          <a:bodyPr>
            <a:noAutofit/>
          </a:bodyPr>
          <a:lstStyle/>
          <a:p>
            <a:pPr lvl="0"/>
            <a:r>
              <a:rPr lang="en-US" altLang="zh-CN"/>
              <a:t>Sales Channels</a:t>
            </a:r>
            <a:endParaRPr lang="zh-CN" altLang="en-US"/>
          </a:p>
        </p:txBody>
      </p:sp>
      <p:sp>
        <p:nvSpPr>
          <p:cNvPr id="14" name="Text Placeholder 13">
            <a:extLst>
              <a:ext uri="{FF2B5EF4-FFF2-40B4-BE49-F238E27FC236}">
                <a16:creationId xmlns:a16="http://schemas.microsoft.com/office/drawing/2014/main" id="{8F9AC92F-65E0-79C9-EA74-2DA9AAADDE5A}"/>
              </a:ext>
              <a:ext uri="{C183D7F6-B498-43B3-948B-1728B52AA6E4}">
                <adec:decorative xmlns:adec="http://schemas.microsoft.com/office/drawing/2017/decorative" val="0"/>
              </a:ext>
            </a:extLst>
          </p:cNvPr>
          <p:cNvSpPr>
            <a:spLocks noGrp="1"/>
          </p:cNvSpPr>
          <p:nvPr>
            <p:ph type="body" sz="quarter" idx="24"/>
          </p:nvPr>
        </p:nvSpPr>
        <p:spPr>
          <a:xfrm>
            <a:off x="8029989" y="4958723"/>
            <a:ext cx="371648" cy="578404"/>
          </a:xfrm>
        </p:spPr>
        <p:txBody>
          <a:bodyPr>
            <a:noAutofit/>
          </a:bodyPr>
          <a:lstStyle/>
          <a:p>
            <a:r>
              <a:rPr lang="en-US"/>
              <a:t>06</a:t>
            </a:r>
          </a:p>
        </p:txBody>
      </p:sp>
      <p:sp>
        <p:nvSpPr>
          <p:cNvPr id="13" name="Text Placeholder 12">
            <a:extLst>
              <a:ext uri="{FF2B5EF4-FFF2-40B4-BE49-F238E27FC236}">
                <a16:creationId xmlns:a16="http://schemas.microsoft.com/office/drawing/2014/main" id="{8B75053E-B1AF-CADE-A7CE-4ADA9CAE111A}"/>
              </a:ext>
            </a:extLst>
          </p:cNvPr>
          <p:cNvSpPr>
            <a:spLocks noGrp="1"/>
          </p:cNvSpPr>
          <p:nvPr>
            <p:ph type="body" sz="quarter" idx="23"/>
          </p:nvPr>
        </p:nvSpPr>
        <p:spPr>
          <a:xfrm>
            <a:off x="8485684" y="4958724"/>
            <a:ext cx="2569464" cy="578404"/>
          </a:xfrm>
        </p:spPr>
        <p:txBody>
          <a:bodyPr>
            <a:noAutofit/>
          </a:bodyPr>
          <a:lstStyle/>
          <a:p>
            <a:r>
              <a:rPr lang="en-US" altLang="zh-CN"/>
              <a:t>Implementation Plan</a:t>
            </a:r>
            <a:endParaRPr lang="zh-CN" altLang="en-US"/>
          </a:p>
        </p:txBody>
      </p:sp>
    </p:spTree>
    <p:extLst>
      <p:ext uri="{BB962C8B-B14F-4D97-AF65-F5344CB8AC3E}">
        <p14:creationId xmlns:p14="http://schemas.microsoft.com/office/powerpoint/2010/main" val="300161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B4D-A4FB-D5D9-43A4-B118A26FB4AC}"/>
              </a:ext>
            </a:extLst>
          </p:cNvPr>
          <p:cNvSpPr>
            <a:spLocks noGrp="1"/>
          </p:cNvSpPr>
          <p:nvPr>
            <p:ph type="title"/>
          </p:nvPr>
        </p:nvSpPr>
        <p:spPr>
          <a:xfrm>
            <a:off x="358198" y="500240"/>
            <a:ext cx="11475604" cy="1073476"/>
          </a:xfrm>
        </p:spPr>
        <p:txBody>
          <a:bodyPr/>
          <a:lstStyle/>
          <a:p>
            <a:r>
              <a:rPr lang="en-US" altLang="zh-CN" noProof="0"/>
              <a:t>Timeline</a:t>
            </a:r>
            <a:endParaRPr lang="zh-CN" altLang="en-US"/>
          </a:p>
        </p:txBody>
      </p:sp>
      <p:sp>
        <p:nvSpPr>
          <p:cNvPr id="3" name="Text Placeholder 2">
            <a:extLst>
              <a:ext uri="{FF2B5EF4-FFF2-40B4-BE49-F238E27FC236}">
                <a16:creationId xmlns:a16="http://schemas.microsoft.com/office/drawing/2014/main" id="{4586B5DB-661B-3599-FF6B-464714557BFB}"/>
              </a:ext>
            </a:extLst>
          </p:cNvPr>
          <p:cNvSpPr>
            <a:spLocks noGrp="1"/>
          </p:cNvSpPr>
          <p:nvPr>
            <p:ph type="body" sz="quarter" idx="28"/>
          </p:nvPr>
        </p:nvSpPr>
        <p:spPr>
          <a:xfrm>
            <a:off x="1687293" y="3292427"/>
            <a:ext cx="502234" cy="273146"/>
          </a:xfrm>
        </p:spPr>
        <p:txBody>
          <a:bodyPr/>
          <a:lstStyle/>
          <a:p>
            <a:r>
              <a:rPr lang="en-US" altLang="zh-CN"/>
              <a:t>01</a:t>
            </a:r>
            <a:endParaRPr lang="zh-CN" altLang="en-US"/>
          </a:p>
        </p:txBody>
      </p:sp>
      <p:sp>
        <p:nvSpPr>
          <p:cNvPr id="7" name="Text Placeholder 6">
            <a:extLst>
              <a:ext uri="{FF2B5EF4-FFF2-40B4-BE49-F238E27FC236}">
                <a16:creationId xmlns:a16="http://schemas.microsoft.com/office/drawing/2014/main" id="{0C092B72-C6FB-7F66-BEF7-9BB525C8093F}"/>
              </a:ext>
            </a:extLst>
          </p:cNvPr>
          <p:cNvSpPr>
            <a:spLocks noGrp="1"/>
          </p:cNvSpPr>
          <p:nvPr>
            <p:ph type="body" sz="quarter" idx="13"/>
          </p:nvPr>
        </p:nvSpPr>
        <p:spPr>
          <a:xfrm>
            <a:off x="634669" y="2165720"/>
            <a:ext cx="2607482" cy="619136"/>
          </a:xfrm>
        </p:spPr>
        <p:txBody>
          <a:bodyPr/>
          <a:lstStyle/>
          <a:p>
            <a:r>
              <a:rPr lang="en-US" altLang="zh-CN"/>
              <a:t>Initial Market Research</a:t>
            </a:r>
            <a:endParaRPr lang="zh-CN" altLang="en-US"/>
          </a:p>
        </p:txBody>
      </p:sp>
      <p:sp>
        <p:nvSpPr>
          <p:cNvPr id="6" name="Text Placeholder 5">
            <a:extLst>
              <a:ext uri="{FF2B5EF4-FFF2-40B4-BE49-F238E27FC236}">
                <a16:creationId xmlns:a16="http://schemas.microsoft.com/office/drawing/2014/main" id="{B91F0E8F-4F2C-893F-8A08-CC7EB2B45614}"/>
              </a:ext>
            </a:extLst>
          </p:cNvPr>
          <p:cNvSpPr>
            <a:spLocks noGrp="1"/>
          </p:cNvSpPr>
          <p:nvPr>
            <p:ph type="body" sz="quarter" idx="14"/>
          </p:nvPr>
        </p:nvSpPr>
        <p:spPr>
          <a:xfrm>
            <a:off x="731576" y="4073144"/>
            <a:ext cx="2607482" cy="1586709"/>
          </a:xfrm>
        </p:spPr>
        <p:txBody>
          <a:bodyPr/>
          <a:lstStyle/>
          <a:p>
            <a:r>
              <a:rPr lang="en-US" altLang="zh-CN"/>
              <a:t>Provide a detailed subitem that explains its focus and purpose clearly, offering concise insights.</a:t>
            </a:r>
            <a:endParaRPr lang="zh-CN" altLang="en-US"/>
          </a:p>
        </p:txBody>
      </p:sp>
      <p:sp>
        <p:nvSpPr>
          <p:cNvPr id="4" name="Text Placeholder 3">
            <a:extLst>
              <a:ext uri="{FF2B5EF4-FFF2-40B4-BE49-F238E27FC236}">
                <a16:creationId xmlns:a16="http://schemas.microsoft.com/office/drawing/2014/main" id="{3987DE17-F125-97F8-B532-0DBE734F0A5E}"/>
              </a:ext>
            </a:extLst>
          </p:cNvPr>
          <p:cNvSpPr>
            <a:spLocks noGrp="1"/>
          </p:cNvSpPr>
          <p:nvPr>
            <p:ph type="body" sz="quarter" idx="29"/>
          </p:nvPr>
        </p:nvSpPr>
        <p:spPr>
          <a:xfrm>
            <a:off x="5844883" y="3292427"/>
            <a:ext cx="502234" cy="273146"/>
          </a:xfrm>
        </p:spPr>
        <p:txBody>
          <a:bodyPr/>
          <a:lstStyle/>
          <a:p>
            <a:r>
              <a:rPr lang="en-US" altLang="zh-CN"/>
              <a:t>02</a:t>
            </a:r>
            <a:endParaRPr lang="zh-CN" altLang="en-US"/>
          </a:p>
        </p:txBody>
      </p:sp>
      <p:sp>
        <p:nvSpPr>
          <p:cNvPr id="9" name="Text Placeholder 8">
            <a:extLst>
              <a:ext uri="{FF2B5EF4-FFF2-40B4-BE49-F238E27FC236}">
                <a16:creationId xmlns:a16="http://schemas.microsoft.com/office/drawing/2014/main" id="{74AE4F4F-8C41-4DCD-5DC4-E718E1B50F27}"/>
              </a:ext>
            </a:extLst>
          </p:cNvPr>
          <p:cNvSpPr>
            <a:spLocks noGrp="1"/>
          </p:cNvSpPr>
          <p:nvPr>
            <p:ph type="body" sz="quarter" idx="32"/>
          </p:nvPr>
        </p:nvSpPr>
        <p:spPr>
          <a:xfrm>
            <a:off x="4792259" y="2165720"/>
            <a:ext cx="2607482" cy="619136"/>
          </a:xfrm>
        </p:spPr>
        <p:txBody>
          <a:bodyPr/>
          <a:lstStyle/>
          <a:p>
            <a:r>
              <a:rPr lang="en-US" altLang="zh-CN"/>
              <a:t>Strategy Development</a:t>
            </a:r>
            <a:endParaRPr lang="zh-CN" altLang="en-US"/>
          </a:p>
        </p:txBody>
      </p:sp>
      <p:sp>
        <p:nvSpPr>
          <p:cNvPr id="8" name="Text Placeholder 7">
            <a:extLst>
              <a:ext uri="{FF2B5EF4-FFF2-40B4-BE49-F238E27FC236}">
                <a16:creationId xmlns:a16="http://schemas.microsoft.com/office/drawing/2014/main" id="{61183523-9765-2022-106F-5ED9D1365552}"/>
              </a:ext>
            </a:extLst>
          </p:cNvPr>
          <p:cNvSpPr>
            <a:spLocks noGrp="1"/>
          </p:cNvSpPr>
          <p:nvPr>
            <p:ph type="body" sz="quarter" idx="31"/>
          </p:nvPr>
        </p:nvSpPr>
        <p:spPr>
          <a:xfrm>
            <a:off x="4792259" y="4073144"/>
            <a:ext cx="2607482" cy="1586709"/>
          </a:xfrm>
        </p:spPr>
        <p:txBody>
          <a:bodyPr/>
          <a:lstStyle/>
          <a:p>
            <a:r>
              <a:rPr lang="en-US" altLang="zh-CN"/>
              <a:t>Provide a detailed subitem that explains its focus and purpose clearly, offering concise insights.</a:t>
            </a:r>
            <a:endParaRPr lang="zh-CN" altLang="en-US"/>
          </a:p>
        </p:txBody>
      </p:sp>
      <p:sp>
        <p:nvSpPr>
          <p:cNvPr id="5" name="Text Placeholder 4">
            <a:extLst>
              <a:ext uri="{FF2B5EF4-FFF2-40B4-BE49-F238E27FC236}">
                <a16:creationId xmlns:a16="http://schemas.microsoft.com/office/drawing/2014/main" id="{4F8934D4-F883-3D0B-FF2E-6C086CC01C95}"/>
              </a:ext>
            </a:extLst>
          </p:cNvPr>
          <p:cNvSpPr>
            <a:spLocks noGrp="1"/>
          </p:cNvSpPr>
          <p:nvPr>
            <p:ph type="body" sz="quarter" idx="30"/>
          </p:nvPr>
        </p:nvSpPr>
        <p:spPr>
          <a:xfrm>
            <a:off x="10024668" y="3292427"/>
            <a:ext cx="502234" cy="273146"/>
          </a:xfrm>
        </p:spPr>
        <p:txBody>
          <a:bodyPr/>
          <a:lstStyle/>
          <a:p>
            <a:r>
              <a:rPr lang="en-US" altLang="zh-CN"/>
              <a:t>03</a:t>
            </a:r>
            <a:endParaRPr lang="zh-CN" altLang="en-US"/>
          </a:p>
        </p:txBody>
      </p:sp>
      <p:sp>
        <p:nvSpPr>
          <p:cNvPr id="11" name="Text Placeholder 10">
            <a:extLst>
              <a:ext uri="{FF2B5EF4-FFF2-40B4-BE49-F238E27FC236}">
                <a16:creationId xmlns:a16="http://schemas.microsoft.com/office/drawing/2014/main" id="{24199C9C-3297-FECF-C6A4-45CFFDF5D8B1}"/>
              </a:ext>
            </a:extLst>
          </p:cNvPr>
          <p:cNvSpPr>
            <a:spLocks noGrp="1"/>
          </p:cNvSpPr>
          <p:nvPr>
            <p:ph type="body" sz="quarter" idx="34"/>
          </p:nvPr>
        </p:nvSpPr>
        <p:spPr>
          <a:xfrm>
            <a:off x="8972044" y="2165720"/>
            <a:ext cx="2607482" cy="619136"/>
          </a:xfrm>
        </p:spPr>
        <p:txBody>
          <a:bodyPr/>
          <a:lstStyle/>
          <a:p>
            <a:r>
              <a:rPr lang="en-US" altLang="zh-CN"/>
              <a:t>Implementation and Monitoring</a:t>
            </a:r>
            <a:endParaRPr lang="zh-CN" altLang="en-US"/>
          </a:p>
        </p:txBody>
      </p:sp>
      <p:sp>
        <p:nvSpPr>
          <p:cNvPr id="10" name="Text Placeholder 9">
            <a:extLst>
              <a:ext uri="{FF2B5EF4-FFF2-40B4-BE49-F238E27FC236}">
                <a16:creationId xmlns:a16="http://schemas.microsoft.com/office/drawing/2014/main" id="{F10CA00D-C104-26EB-0D50-3A044979B67F}"/>
              </a:ext>
            </a:extLst>
          </p:cNvPr>
          <p:cNvSpPr>
            <a:spLocks noGrp="1"/>
          </p:cNvSpPr>
          <p:nvPr>
            <p:ph type="body" sz="quarter" idx="33"/>
          </p:nvPr>
        </p:nvSpPr>
        <p:spPr>
          <a:xfrm>
            <a:off x="8972044" y="4073144"/>
            <a:ext cx="2607482" cy="1586709"/>
          </a:xfrm>
        </p:spPr>
        <p:txBody>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252925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ED4-8E8E-CF63-5C48-9A79761D4CDD}"/>
              </a:ext>
            </a:extLst>
          </p:cNvPr>
          <p:cNvSpPr>
            <a:spLocks noGrp="1"/>
          </p:cNvSpPr>
          <p:nvPr>
            <p:ph type="title"/>
          </p:nvPr>
        </p:nvSpPr>
        <p:spPr>
          <a:xfrm>
            <a:off x="838200" y="876300"/>
            <a:ext cx="5372100" cy="5105400"/>
          </a:xfrm>
        </p:spPr>
        <p:txBody>
          <a:bodyPr/>
          <a:lstStyle/>
          <a:p>
            <a:r>
              <a:rPr lang="en-US" altLang="zh-CN"/>
              <a:t>Thank You</a:t>
            </a:r>
            <a:endParaRPr lang="zh-CN" altLang="en-US"/>
          </a:p>
        </p:txBody>
      </p:sp>
    </p:spTree>
    <p:extLst>
      <p:ext uri="{BB962C8B-B14F-4D97-AF65-F5344CB8AC3E}">
        <p14:creationId xmlns:p14="http://schemas.microsoft.com/office/powerpoint/2010/main" val="304984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C8E6-8C13-F6E9-CEAD-1462C5DD0984}"/>
              </a:ext>
            </a:extLst>
          </p:cNvPr>
          <p:cNvSpPr>
            <a:spLocks noGrp="1"/>
          </p:cNvSpPr>
          <p:nvPr>
            <p:ph type="ctrTitle"/>
          </p:nvPr>
        </p:nvSpPr>
        <p:spPr>
          <a:xfrm>
            <a:off x="838200" y="1143000"/>
            <a:ext cx="7315200" cy="4572000"/>
          </a:xfrm>
        </p:spPr>
        <p:txBody>
          <a:bodyPr>
            <a:noAutofit/>
          </a:bodyPr>
          <a:lstStyle/>
          <a:p>
            <a:r>
              <a:rPr lang="en-US" altLang="zh-CN"/>
              <a:t>Sales Strategy Introduction</a:t>
            </a:r>
            <a:endParaRPr lang="zh-CN" altLang="en-US"/>
          </a:p>
        </p:txBody>
      </p:sp>
    </p:spTree>
    <p:extLst>
      <p:ext uri="{BB962C8B-B14F-4D97-AF65-F5344CB8AC3E}">
        <p14:creationId xmlns:p14="http://schemas.microsoft.com/office/powerpoint/2010/main" val="14334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3D1-F56F-897A-84BC-0C5F4706DF55}"/>
              </a:ext>
            </a:extLst>
          </p:cNvPr>
          <p:cNvSpPr>
            <a:spLocks noGrp="1"/>
          </p:cNvSpPr>
          <p:nvPr>
            <p:ph type="title"/>
          </p:nvPr>
        </p:nvSpPr>
        <p:spPr>
          <a:xfrm>
            <a:off x="467360" y="619059"/>
            <a:ext cx="3759200" cy="5594705"/>
          </a:xfrm>
        </p:spPr>
        <p:txBody>
          <a:bodyPr>
            <a:noAutofit/>
          </a:bodyPr>
          <a:lstStyle/>
          <a:p>
            <a:r>
              <a:rPr lang="en-US" altLang="zh-CN" noProof="0"/>
              <a:t>Overview</a:t>
            </a:r>
            <a:endParaRPr lang="en-US"/>
          </a:p>
        </p:txBody>
      </p:sp>
      <p:sp>
        <p:nvSpPr>
          <p:cNvPr id="3" name="Text Placeholder 2">
            <a:extLst>
              <a:ext uri="{FF2B5EF4-FFF2-40B4-BE49-F238E27FC236}">
                <a16:creationId xmlns:a16="http://schemas.microsoft.com/office/drawing/2014/main" id="{51467A11-8E1E-39FB-B24A-9E3079E9C59C}"/>
              </a:ext>
            </a:extLst>
          </p:cNvPr>
          <p:cNvSpPr>
            <a:spLocks noGrp="1"/>
          </p:cNvSpPr>
          <p:nvPr>
            <p:ph type="body" sz="quarter" idx="13"/>
          </p:nvPr>
        </p:nvSpPr>
        <p:spPr>
          <a:xfrm>
            <a:off x="4754564" y="619059"/>
            <a:ext cx="6148387" cy="619136"/>
          </a:xfrm>
        </p:spPr>
        <p:txBody>
          <a:bodyPr anchor="b" anchorCtr="0">
            <a:noAutofit/>
          </a:bodyPr>
          <a:lstStyle/>
          <a:p>
            <a:r>
              <a:rPr lang="en-US" altLang="zh-CN"/>
              <a:t>Item title</a:t>
            </a:r>
          </a:p>
        </p:txBody>
      </p:sp>
      <p:sp>
        <p:nvSpPr>
          <p:cNvPr id="4" name="Text Placeholder 3">
            <a:extLst>
              <a:ext uri="{FF2B5EF4-FFF2-40B4-BE49-F238E27FC236}">
                <a16:creationId xmlns:a16="http://schemas.microsoft.com/office/drawing/2014/main" id="{162354ED-B3DD-E542-B1A0-8DC5E5E667E2}"/>
              </a:ext>
            </a:extLst>
          </p:cNvPr>
          <p:cNvSpPr>
            <a:spLocks noGrp="1"/>
          </p:cNvSpPr>
          <p:nvPr>
            <p:ph type="body" sz="quarter" idx="14"/>
          </p:nvPr>
        </p:nvSpPr>
        <p:spPr>
          <a:xfrm>
            <a:off x="4754563" y="1408490"/>
            <a:ext cx="6148387" cy="466492"/>
          </a:xfrm>
        </p:spPr>
        <p:txBody>
          <a:bodyPr>
            <a:noAutofit/>
          </a:bodyPr>
          <a:lstStyle/>
          <a:p>
            <a:r>
              <a:rPr lang="en-US" altLang="zh-CN"/>
              <a:t>Provide a detailed subitem that explains its focus and purpose clearly, offering concise insights.</a:t>
            </a:r>
            <a:endParaRPr lang="zh-CN" altLang="en-US"/>
          </a:p>
        </p:txBody>
      </p:sp>
      <p:sp>
        <p:nvSpPr>
          <p:cNvPr id="5" name="Text Placeholder 4">
            <a:extLst>
              <a:ext uri="{FF2B5EF4-FFF2-40B4-BE49-F238E27FC236}">
                <a16:creationId xmlns:a16="http://schemas.microsoft.com/office/drawing/2014/main" id="{E74D870C-5996-AAD8-507C-59A75EF78716}"/>
              </a:ext>
            </a:extLst>
          </p:cNvPr>
          <p:cNvSpPr>
            <a:spLocks noGrp="1"/>
          </p:cNvSpPr>
          <p:nvPr>
            <p:ph type="body" sz="quarter" idx="28"/>
          </p:nvPr>
        </p:nvSpPr>
        <p:spPr>
          <a:xfrm>
            <a:off x="4754564" y="2698273"/>
            <a:ext cx="6148387" cy="619136"/>
          </a:xfrm>
        </p:spPr>
        <p:txBody>
          <a:bodyPr anchor="b" anchorCtr="0">
            <a:noAutofit/>
          </a:bodyPr>
          <a:lstStyle/>
          <a:p>
            <a:r>
              <a:rPr lang="en-US" altLang="zh-CN"/>
              <a:t>Item title</a:t>
            </a:r>
          </a:p>
        </p:txBody>
      </p:sp>
      <p:sp>
        <p:nvSpPr>
          <p:cNvPr id="6" name="Text Placeholder 5">
            <a:extLst>
              <a:ext uri="{FF2B5EF4-FFF2-40B4-BE49-F238E27FC236}">
                <a16:creationId xmlns:a16="http://schemas.microsoft.com/office/drawing/2014/main" id="{ACC51B8F-2151-2EE4-C1A0-9D215C5258A6}"/>
              </a:ext>
            </a:extLst>
          </p:cNvPr>
          <p:cNvSpPr>
            <a:spLocks noGrp="1"/>
          </p:cNvSpPr>
          <p:nvPr>
            <p:ph type="body" sz="quarter" idx="29"/>
          </p:nvPr>
        </p:nvSpPr>
        <p:spPr>
          <a:xfrm>
            <a:off x="4754563" y="3487704"/>
            <a:ext cx="6148387" cy="466492"/>
          </a:xfrm>
        </p:spPr>
        <p:txBody>
          <a:bodyPr>
            <a:noAutofit/>
          </a:bodyPr>
          <a:lstStyle/>
          <a:p>
            <a:r>
              <a:rPr lang="en-US" altLang="zh-CN"/>
              <a:t>Provide a detailed subitem that explains its focus and purpose clearly, offering concise insights.</a:t>
            </a:r>
            <a:endParaRPr lang="zh-CN" altLang="en-US"/>
          </a:p>
        </p:txBody>
      </p:sp>
      <p:sp>
        <p:nvSpPr>
          <p:cNvPr id="7" name="Text Placeholder 6">
            <a:extLst>
              <a:ext uri="{FF2B5EF4-FFF2-40B4-BE49-F238E27FC236}">
                <a16:creationId xmlns:a16="http://schemas.microsoft.com/office/drawing/2014/main" id="{81F198AD-AF34-EE7E-E092-7BE369777F01}"/>
              </a:ext>
            </a:extLst>
          </p:cNvPr>
          <p:cNvSpPr>
            <a:spLocks noGrp="1"/>
          </p:cNvSpPr>
          <p:nvPr>
            <p:ph type="body" sz="quarter" idx="30"/>
          </p:nvPr>
        </p:nvSpPr>
        <p:spPr>
          <a:xfrm>
            <a:off x="4754564" y="4777487"/>
            <a:ext cx="6148387" cy="619136"/>
          </a:xfrm>
        </p:spPr>
        <p:txBody>
          <a:bodyPr anchor="b" anchorCtr="0">
            <a:noAutofit/>
          </a:bodyPr>
          <a:lstStyle/>
          <a:p>
            <a:r>
              <a:rPr lang="en-US" altLang="zh-CN"/>
              <a:t>Item title</a:t>
            </a:r>
          </a:p>
        </p:txBody>
      </p:sp>
      <p:sp>
        <p:nvSpPr>
          <p:cNvPr id="8" name="Text Placeholder 7">
            <a:extLst>
              <a:ext uri="{FF2B5EF4-FFF2-40B4-BE49-F238E27FC236}">
                <a16:creationId xmlns:a16="http://schemas.microsoft.com/office/drawing/2014/main" id="{52C2E14A-00EC-B6D1-3FF2-145648989B6E}"/>
              </a:ext>
            </a:extLst>
          </p:cNvPr>
          <p:cNvSpPr>
            <a:spLocks noGrp="1"/>
          </p:cNvSpPr>
          <p:nvPr>
            <p:ph type="body" sz="quarter" idx="31"/>
          </p:nvPr>
        </p:nvSpPr>
        <p:spPr>
          <a:xfrm>
            <a:off x="4754563" y="5566918"/>
            <a:ext cx="6148387" cy="466492"/>
          </a:xfrm>
        </p:spPr>
        <p:txBody>
          <a:bodyPr>
            <a:noAutofit/>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244138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2612-D981-C006-C296-E90DECF099C0}"/>
              </a:ext>
            </a:extLst>
          </p:cNvPr>
          <p:cNvSpPr>
            <a:spLocks noGrp="1"/>
          </p:cNvSpPr>
          <p:nvPr>
            <p:ph type="title"/>
          </p:nvPr>
        </p:nvSpPr>
        <p:spPr>
          <a:xfrm>
            <a:off x="358198" y="500240"/>
            <a:ext cx="11475604" cy="1073476"/>
          </a:xfrm>
        </p:spPr>
        <p:txBody>
          <a:bodyPr/>
          <a:lstStyle/>
          <a:p>
            <a:r>
              <a:rPr lang="en-US" altLang="zh-CN" noProof="0"/>
              <a:t>Objectives</a:t>
            </a:r>
            <a:endParaRPr lang="zh-CN" altLang="en-US"/>
          </a:p>
        </p:txBody>
      </p:sp>
      <p:sp>
        <p:nvSpPr>
          <p:cNvPr id="3" name="Content Placeholder 2">
            <a:extLst>
              <a:ext uri="{FF2B5EF4-FFF2-40B4-BE49-F238E27FC236}">
                <a16:creationId xmlns:a16="http://schemas.microsoft.com/office/drawing/2014/main" id="{AF609BB8-B809-1F20-CC4F-E1E1B1600EC7}"/>
              </a:ext>
            </a:extLst>
          </p:cNvPr>
          <p:cNvSpPr>
            <a:spLocks noGrp="1"/>
          </p:cNvSpPr>
          <p:nvPr>
            <p:ph type="body" sz="quarter" idx="13"/>
          </p:nvPr>
        </p:nvSpPr>
        <p:spPr>
          <a:xfrm>
            <a:off x="2782115" y="1796213"/>
            <a:ext cx="2624626"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2C3E6FFB-9EFD-AE73-8825-6FE40FD44D17}"/>
              </a:ext>
            </a:extLst>
          </p:cNvPr>
          <p:cNvSpPr>
            <a:spLocks noGrp="1"/>
          </p:cNvSpPr>
          <p:nvPr>
            <p:ph type="body" sz="quarter" idx="14"/>
          </p:nvPr>
        </p:nvSpPr>
        <p:spPr>
          <a:xfrm>
            <a:off x="2782114" y="2585644"/>
            <a:ext cx="2624626" cy="466492"/>
          </a:xfrm>
        </p:spPr>
        <p:txBody>
          <a:bodyPr/>
          <a:lstStyle/>
          <a:p>
            <a:r>
              <a:rPr lang="en-US" altLang="zh-CN"/>
              <a:t>Add a brief subitem here.</a:t>
            </a:r>
            <a:endParaRPr lang="zh-CN" altLang="en-US"/>
          </a:p>
          <a:p>
            <a:endParaRPr lang="zh-CN" altLang="en-US"/>
          </a:p>
        </p:txBody>
      </p:sp>
      <p:sp>
        <p:nvSpPr>
          <p:cNvPr id="7" name="Content Placeholder 6">
            <a:extLst>
              <a:ext uri="{FF2B5EF4-FFF2-40B4-BE49-F238E27FC236}">
                <a16:creationId xmlns:a16="http://schemas.microsoft.com/office/drawing/2014/main" id="{4F1C2945-8D98-1B99-2508-33746008485C}"/>
              </a:ext>
            </a:extLst>
          </p:cNvPr>
          <p:cNvSpPr>
            <a:spLocks noGrp="1"/>
          </p:cNvSpPr>
          <p:nvPr>
            <p:ph type="body" sz="quarter" idx="21"/>
          </p:nvPr>
        </p:nvSpPr>
        <p:spPr>
          <a:xfrm>
            <a:off x="6766042" y="1796213"/>
            <a:ext cx="2624626"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4E95367A-F68E-1D85-A34A-8AFC5D7C4DC7}"/>
              </a:ext>
            </a:extLst>
          </p:cNvPr>
          <p:cNvSpPr>
            <a:spLocks noGrp="1"/>
          </p:cNvSpPr>
          <p:nvPr>
            <p:ph type="body" sz="quarter" idx="22"/>
          </p:nvPr>
        </p:nvSpPr>
        <p:spPr>
          <a:xfrm>
            <a:off x="6766041" y="2585644"/>
            <a:ext cx="2624626" cy="466492"/>
          </a:xfrm>
        </p:spPr>
        <p:txBody>
          <a:bodyPr/>
          <a:lstStyle/>
          <a:p>
            <a:r>
              <a:rPr lang="en-US" altLang="zh-CN"/>
              <a:t>Add a brief subitem here.</a:t>
            </a:r>
            <a:endParaRPr lang="zh-CN" altLang="en-US"/>
          </a:p>
        </p:txBody>
      </p:sp>
      <p:sp>
        <p:nvSpPr>
          <p:cNvPr id="11" name="Content Placeholder 10">
            <a:extLst>
              <a:ext uri="{FF2B5EF4-FFF2-40B4-BE49-F238E27FC236}">
                <a16:creationId xmlns:a16="http://schemas.microsoft.com/office/drawing/2014/main" id="{0BAAE542-FC20-E92C-C65B-4C0B1DEDB647}"/>
              </a:ext>
            </a:extLst>
          </p:cNvPr>
          <p:cNvSpPr>
            <a:spLocks noGrp="1"/>
          </p:cNvSpPr>
          <p:nvPr>
            <p:ph type="body" sz="quarter" idx="23"/>
          </p:nvPr>
        </p:nvSpPr>
        <p:spPr>
          <a:xfrm>
            <a:off x="2782114" y="3344212"/>
            <a:ext cx="2624626" cy="619136"/>
          </a:xfrm>
        </p:spPr>
        <p:txBody>
          <a:bodyPr/>
          <a:lstStyle/>
          <a:p>
            <a:r>
              <a:rPr lang="en-US" altLang="zh-CN"/>
              <a:t>Item title</a:t>
            </a:r>
          </a:p>
        </p:txBody>
      </p:sp>
      <p:sp>
        <p:nvSpPr>
          <p:cNvPr id="12" name="Content Placeholder 11">
            <a:extLst>
              <a:ext uri="{FF2B5EF4-FFF2-40B4-BE49-F238E27FC236}">
                <a16:creationId xmlns:a16="http://schemas.microsoft.com/office/drawing/2014/main" id="{E70FC35E-E4B5-EB3B-080B-33914452B17C}"/>
              </a:ext>
            </a:extLst>
          </p:cNvPr>
          <p:cNvSpPr>
            <a:spLocks noGrp="1"/>
          </p:cNvSpPr>
          <p:nvPr>
            <p:ph type="body" sz="quarter" idx="24"/>
          </p:nvPr>
        </p:nvSpPr>
        <p:spPr>
          <a:xfrm>
            <a:off x="2782113" y="4133643"/>
            <a:ext cx="2624626" cy="466492"/>
          </a:xfrm>
        </p:spPr>
        <p:txBody>
          <a:bodyPr/>
          <a:lstStyle/>
          <a:p>
            <a:r>
              <a:rPr lang="en-US" altLang="zh-CN"/>
              <a:t>Add a brief subitem here.</a:t>
            </a:r>
            <a:endParaRPr lang="zh-CN" altLang="en-US"/>
          </a:p>
          <a:p>
            <a:endParaRPr lang="zh-CN" altLang="en-US"/>
          </a:p>
        </p:txBody>
      </p:sp>
      <p:sp>
        <p:nvSpPr>
          <p:cNvPr id="5" name="Content Placeholder 4">
            <a:extLst>
              <a:ext uri="{FF2B5EF4-FFF2-40B4-BE49-F238E27FC236}">
                <a16:creationId xmlns:a16="http://schemas.microsoft.com/office/drawing/2014/main" id="{8593D8C0-15DD-8C43-B91D-DDA0595C370F}"/>
              </a:ext>
            </a:extLst>
          </p:cNvPr>
          <p:cNvSpPr>
            <a:spLocks noGrp="1"/>
          </p:cNvSpPr>
          <p:nvPr>
            <p:ph type="body" sz="quarter" idx="25"/>
          </p:nvPr>
        </p:nvSpPr>
        <p:spPr>
          <a:xfrm>
            <a:off x="6766041" y="3344212"/>
            <a:ext cx="2624626"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669ADD1B-EA4C-03EF-E23E-BAAF614E126A}"/>
              </a:ext>
            </a:extLst>
          </p:cNvPr>
          <p:cNvSpPr>
            <a:spLocks noGrp="1"/>
          </p:cNvSpPr>
          <p:nvPr>
            <p:ph type="body" sz="quarter" idx="26"/>
          </p:nvPr>
        </p:nvSpPr>
        <p:spPr>
          <a:xfrm>
            <a:off x="6766040" y="4133643"/>
            <a:ext cx="2624626"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653DC141-A912-D865-CDED-D0493A6F1787}"/>
              </a:ext>
            </a:extLst>
          </p:cNvPr>
          <p:cNvSpPr>
            <a:spLocks noGrp="1"/>
          </p:cNvSpPr>
          <p:nvPr>
            <p:ph type="body" sz="quarter" idx="27"/>
          </p:nvPr>
        </p:nvSpPr>
        <p:spPr>
          <a:xfrm>
            <a:off x="2782113" y="4896040"/>
            <a:ext cx="2624626"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67F3C0C3-B96F-0F55-C34A-48013C2E8AAB}"/>
              </a:ext>
            </a:extLst>
          </p:cNvPr>
          <p:cNvSpPr>
            <a:spLocks noGrp="1"/>
          </p:cNvSpPr>
          <p:nvPr>
            <p:ph type="body" sz="quarter" idx="28"/>
          </p:nvPr>
        </p:nvSpPr>
        <p:spPr>
          <a:xfrm>
            <a:off x="2782112" y="5685471"/>
            <a:ext cx="2624626" cy="466492"/>
          </a:xfrm>
        </p:spPr>
        <p:txBody>
          <a:bodyPr/>
          <a:lstStyle/>
          <a:p>
            <a:r>
              <a:rPr lang="en-US" altLang="zh-CN"/>
              <a:t>Add a brief subitem here.</a:t>
            </a:r>
            <a:endParaRPr lang="zh-CN" altLang="en-US"/>
          </a:p>
        </p:txBody>
      </p:sp>
      <p:sp>
        <p:nvSpPr>
          <p:cNvPr id="13" name="Content Placeholder 12">
            <a:extLst>
              <a:ext uri="{FF2B5EF4-FFF2-40B4-BE49-F238E27FC236}">
                <a16:creationId xmlns:a16="http://schemas.microsoft.com/office/drawing/2014/main" id="{FB07D072-524B-754B-FB05-124EB559442C}"/>
              </a:ext>
            </a:extLst>
          </p:cNvPr>
          <p:cNvSpPr>
            <a:spLocks noGrp="1"/>
          </p:cNvSpPr>
          <p:nvPr>
            <p:ph type="body" sz="quarter" idx="29"/>
          </p:nvPr>
        </p:nvSpPr>
        <p:spPr>
          <a:xfrm>
            <a:off x="6766040" y="4896040"/>
            <a:ext cx="2624626" cy="619136"/>
          </a:xfrm>
        </p:spPr>
        <p:txBody>
          <a:bodyPr/>
          <a:lstStyle/>
          <a:p>
            <a:r>
              <a:rPr lang="en-US" altLang="zh-CN"/>
              <a:t>Item title</a:t>
            </a:r>
          </a:p>
        </p:txBody>
      </p:sp>
      <p:sp>
        <p:nvSpPr>
          <p:cNvPr id="14" name="Content Placeholder 13">
            <a:extLst>
              <a:ext uri="{FF2B5EF4-FFF2-40B4-BE49-F238E27FC236}">
                <a16:creationId xmlns:a16="http://schemas.microsoft.com/office/drawing/2014/main" id="{497EE694-C98A-CA80-F6F0-E2874344F07F}"/>
              </a:ext>
            </a:extLst>
          </p:cNvPr>
          <p:cNvSpPr>
            <a:spLocks noGrp="1"/>
          </p:cNvSpPr>
          <p:nvPr>
            <p:ph type="body" sz="quarter" idx="30"/>
          </p:nvPr>
        </p:nvSpPr>
        <p:spPr>
          <a:xfrm>
            <a:off x="6766039" y="5685471"/>
            <a:ext cx="2624626"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12089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2801-9283-9FF1-E6F1-8ACFE822EEDD}"/>
              </a:ext>
            </a:extLst>
          </p:cNvPr>
          <p:cNvSpPr>
            <a:spLocks noGrp="1"/>
          </p:cNvSpPr>
          <p:nvPr>
            <p:ph type="ctrTitle"/>
          </p:nvPr>
        </p:nvSpPr>
        <p:spPr>
          <a:xfrm>
            <a:off x="4038600" y="1143000"/>
            <a:ext cx="7315200" cy="4572000"/>
          </a:xfrm>
        </p:spPr>
        <p:txBody>
          <a:bodyPr/>
          <a:lstStyle/>
          <a:p>
            <a:r>
              <a:rPr lang="en-US" altLang="zh-CN"/>
              <a:t>Market Analysis</a:t>
            </a:r>
            <a:endParaRPr lang="en-US"/>
          </a:p>
        </p:txBody>
      </p:sp>
    </p:spTree>
    <p:extLst>
      <p:ext uri="{BB962C8B-B14F-4D97-AF65-F5344CB8AC3E}">
        <p14:creationId xmlns:p14="http://schemas.microsoft.com/office/powerpoint/2010/main" val="146810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21D5-B4E2-FC61-C309-FF2DD1558B82}"/>
              </a:ext>
            </a:extLst>
          </p:cNvPr>
          <p:cNvSpPr>
            <a:spLocks noGrp="1"/>
          </p:cNvSpPr>
          <p:nvPr>
            <p:ph type="title"/>
          </p:nvPr>
        </p:nvSpPr>
        <p:spPr>
          <a:xfrm>
            <a:off x="358198" y="500240"/>
            <a:ext cx="11475604" cy="1073476"/>
          </a:xfrm>
        </p:spPr>
        <p:txBody>
          <a:bodyPr>
            <a:noAutofit/>
          </a:bodyPr>
          <a:lstStyle/>
          <a:p>
            <a:r>
              <a:rPr lang="en-US" altLang="zh-CN" noProof="0"/>
              <a:t>Target Demographics</a:t>
            </a:r>
            <a:endParaRPr lang="zh-CN" altLang="en-US"/>
          </a:p>
        </p:txBody>
      </p:sp>
      <p:sp>
        <p:nvSpPr>
          <p:cNvPr id="3" name="Text Placeholder 2">
            <a:extLst>
              <a:ext uri="{FF2B5EF4-FFF2-40B4-BE49-F238E27FC236}">
                <a16:creationId xmlns:a16="http://schemas.microsoft.com/office/drawing/2014/main" id="{FEC4A79A-06C2-299C-3658-8027A328CF41}"/>
              </a:ext>
            </a:extLst>
          </p:cNvPr>
          <p:cNvSpPr>
            <a:spLocks noGrp="1"/>
          </p:cNvSpPr>
          <p:nvPr>
            <p:ph type="body" sz="quarter" idx="28"/>
          </p:nvPr>
        </p:nvSpPr>
        <p:spPr>
          <a:xfrm>
            <a:off x="5218024" y="3057469"/>
            <a:ext cx="502234" cy="363433"/>
          </a:xfrm>
        </p:spPr>
        <p:txBody>
          <a:bodyPr>
            <a:noAutofit/>
          </a:bodyPr>
          <a:lstStyle/>
          <a:p>
            <a:r>
              <a:rPr lang="en-US" altLang="zh-CN"/>
              <a:t>01</a:t>
            </a:r>
            <a:endParaRPr lang="zh-CN" altLang="en-US"/>
          </a:p>
        </p:txBody>
      </p:sp>
      <p:sp>
        <p:nvSpPr>
          <p:cNvPr id="7" name="Text Placeholder 6">
            <a:extLst>
              <a:ext uri="{FF2B5EF4-FFF2-40B4-BE49-F238E27FC236}">
                <a16:creationId xmlns:a16="http://schemas.microsoft.com/office/drawing/2014/main" id="{B4EE0823-0640-3801-9FA9-7DA5411188AC}"/>
              </a:ext>
            </a:extLst>
          </p:cNvPr>
          <p:cNvSpPr>
            <a:spLocks noGrp="1"/>
          </p:cNvSpPr>
          <p:nvPr>
            <p:ph type="body" sz="quarter" idx="13"/>
          </p:nvPr>
        </p:nvSpPr>
        <p:spPr>
          <a:xfrm>
            <a:off x="735198" y="2350267"/>
            <a:ext cx="3827474" cy="619136"/>
          </a:xfrm>
        </p:spPr>
        <p:txBody>
          <a:bodyPr>
            <a:noAutofit/>
          </a:bodyPr>
          <a:lstStyle/>
          <a:p>
            <a:r>
              <a:rPr lang="en-US" altLang="zh-CN"/>
              <a:t>Item title</a:t>
            </a:r>
          </a:p>
        </p:txBody>
      </p:sp>
      <p:sp>
        <p:nvSpPr>
          <p:cNvPr id="8" name="Text Placeholder 7">
            <a:extLst>
              <a:ext uri="{FF2B5EF4-FFF2-40B4-BE49-F238E27FC236}">
                <a16:creationId xmlns:a16="http://schemas.microsoft.com/office/drawing/2014/main" id="{F4EFC625-4E44-C0C0-8C75-4D5D8C9D7958}"/>
              </a:ext>
            </a:extLst>
          </p:cNvPr>
          <p:cNvSpPr>
            <a:spLocks noGrp="1"/>
          </p:cNvSpPr>
          <p:nvPr>
            <p:ph type="body" sz="quarter" idx="14"/>
          </p:nvPr>
        </p:nvSpPr>
        <p:spPr>
          <a:xfrm>
            <a:off x="735196" y="3167183"/>
            <a:ext cx="3827474" cy="537150"/>
          </a:xfrm>
        </p:spPr>
        <p:txBody>
          <a:bodyPr>
            <a:noAutofit/>
          </a:bodyPr>
          <a:lstStyle/>
          <a:p>
            <a:r>
              <a:rPr lang="en-US" altLang="zh-CN"/>
              <a:t>Add a brief subitem here.</a:t>
            </a:r>
            <a:endParaRPr lang="zh-CN" altLang="en-US"/>
          </a:p>
        </p:txBody>
      </p:sp>
      <p:sp>
        <p:nvSpPr>
          <p:cNvPr id="4" name="Text Placeholder 3">
            <a:extLst>
              <a:ext uri="{FF2B5EF4-FFF2-40B4-BE49-F238E27FC236}">
                <a16:creationId xmlns:a16="http://schemas.microsoft.com/office/drawing/2014/main" id="{2A4F6117-48AE-041A-FC47-AFA541F2BA70}"/>
              </a:ext>
            </a:extLst>
          </p:cNvPr>
          <p:cNvSpPr>
            <a:spLocks noGrp="1"/>
          </p:cNvSpPr>
          <p:nvPr>
            <p:ph type="body" sz="quarter" idx="29"/>
          </p:nvPr>
        </p:nvSpPr>
        <p:spPr>
          <a:xfrm>
            <a:off x="6471738" y="3057469"/>
            <a:ext cx="502234" cy="363433"/>
          </a:xfrm>
        </p:spPr>
        <p:txBody>
          <a:bodyPr>
            <a:noAutofit/>
          </a:bodyPr>
          <a:lstStyle/>
          <a:p>
            <a:r>
              <a:rPr lang="en-US" altLang="zh-CN"/>
              <a:t>02</a:t>
            </a:r>
            <a:endParaRPr lang="zh-CN" altLang="en-US"/>
          </a:p>
        </p:txBody>
      </p:sp>
      <p:sp>
        <p:nvSpPr>
          <p:cNvPr id="9" name="Text Placeholder 8">
            <a:extLst>
              <a:ext uri="{FF2B5EF4-FFF2-40B4-BE49-F238E27FC236}">
                <a16:creationId xmlns:a16="http://schemas.microsoft.com/office/drawing/2014/main" id="{2FD4D27C-50CB-7773-094C-43A614DFA92C}"/>
              </a:ext>
            </a:extLst>
          </p:cNvPr>
          <p:cNvSpPr>
            <a:spLocks noGrp="1"/>
          </p:cNvSpPr>
          <p:nvPr>
            <p:ph type="body" sz="quarter" idx="32"/>
          </p:nvPr>
        </p:nvSpPr>
        <p:spPr>
          <a:xfrm>
            <a:off x="7629328" y="2350267"/>
            <a:ext cx="3827474" cy="619136"/>
          </a:xfrm>
        </p:spPr>
        <p:txBody>
          <a:bodyPr>
            <a:noAutofit/>
          </a:bodyPr>
          <a:lstStyle/>
          <a:p>
            <a:r>
              <a:rPr lang="en-US" altLang="zh-CN"/>
              <a:t>Item title</a:t>
            </a:r>
          </a:p>
        </p:txBody>
      </p:sp>
      <p:sp>
        <p:nvSpPr>
          <p:cNvPr id="10" name="Text Placeholder 9">
            <a:extLst>
              <a:ext uri="{FF2B5EF4-FFF2-40B4-BE49-F238E27FC236}">
                <a16:creationId xmlns:a16="http://schemas.microsoft.com/office/drawing/2014/main" id="{DAC7562F-D778-0987-C08E-BFCE01404188}"/>
              </a:ext>
            </a:extLst>
          </p:cNvPr>
          <p:cNvSpPr>
            <a:spLocks noGrp="1"/>
          </p:cNvSpPr>
          <p:nvPr>
            <p:ph type="body" sz="quarter" idx="33"/>
          </p:nvPr>
        </p:nvSpPr>
        <p:spPr>
          <a:xfrm>
            <a:off x="7629326" y="3167183"/>
            <a:ext cx="3827474" cy="537150"/>
          </a:xfrm>
        </p:spPr>
        <p:txBody>
          <a:bodyPr>
            <a:noAutofit/>
          </a:bodyPr>
          <a:lstStyle/>
          <a:p>
            <a:r>
              <a:rPr lang="en-US" altLang="zh-CN"/>
              <a:t>Add a brief subitem here.</a:t>
            </a:r>
            <a:endParaRPr lang="zh-CN" altLang="en-US"/>
          </a:p>
        </p:txBody>
      </p:sp>
      <p:sp>
        <p:nvSpPr>
          <p:cNvPr id="5" name="Text Placeholder 4">
            <a:extLst>
              <a:ext uri="{FF2B5EF4-FFF2-40B4-BE49-F238E27FC236}">
                <a16:creationId xmlns:a16="http://schemas.microsoft.com/office/drawing/2014/main" id="{DE46F80B-AF28-48FA-E938-EEBD4E4701FD}"/>
              </a:ext>
            </a:extLst>
          </p:cNvPr>
          <p:cNvSpPr>
            <a:spLocks noGrp="1"/>
          </p:cNvSpPr>
          <p:nvPr>
            <p:ph type="body" sz="quarter" idx="30"/>
          </p:nvPr>
        </p:nvSpPr>
        <p:spPr>
          <a:xfrm>
            <a:off x="5218026" y="4315566"/>
            <a:ext cx="502234" cy="363433"/>
          </a:xfrm>
        </p:spPr>
        <p:txBody>
          <a:bodyPr>
            <a:noAutofit/>
          </a:bodyPr>
          <a:lstStyle/>
          <a:p>
            <a:r>
              <a:rPr lang="en-US" altLang="zh-CN"/>
              <a:t>03</a:t>
            </a:r>
            <a:endParaRPr lang="zh-CN" altLang="en-US"/>
          </a:p>
        </p:txBody>
      </p:sp>
      <p:sp>
        <p:nvSpPr>
          <p:cNvPr id="11" name="Text Placeholder 10">
            <a:extLst>
              <a:ext uri="{FF2B5EF4-FFF2-40B4-BE49-F238E27FC236}">
                <a16:creationId xmlns:a16="http://schemas.microsoft.com/office/drawing/2014/main" id="{D6895823-A7FA-FBCA-C03E-B2373BCC09F2}"/>
              </a:ext>
            </a:extLst>
          </p:cNvPr>
          <p:cNvSpPr>
            <a:spLocks noGrp="1"/>
          </p:cNvSpPr>
          <p:nvPr>
            <p:ph type="body" sz="quarter" idx="34"/>
          </p:nvPr>
        </p:nvSpPr>
        <p:spPr>
          <a:xfrm>
            <a:off x="735198" y="4087738"/>
            <a:ext cx="3827474" cy="619136"/>
          </a:xfrm>
        </p:spPr>
        <p:txBody>
          <a:bodyPr>
            <a:noAutofit/>
          </a:bodyPr>
          <a:lstStyle/>
          <a:p>
            <a:r>
              <a:rPr lang="en-US" altLang="zh-CN"/>
              <a:t>Item title</a:t>
            </a:r>
          </a:p>
        </p:txBody>
      </p:sp>
      <p:sp>
        <p:nvSpPr>
          <p:cNvPr id="12" name="Text Placeholder 11">
            <a:extLst>
              <a:ext uri="{FF2B5EF4-FFF2-40B4-BE49-F238E27FC236}">
                <a16:creationId xmlns:a16="http://schemas.microsoft.com/office/drawing/2014/main" id="{EF157CED-71CA-3A67-F036-25E7FE7BA853}"/>
              </a:ext>
            </a:extLst>
          </p:cNvPr>
          <p:cNvSpPr>
            <a:spLocks noGrp="1"/>
          </p:cNvSpPr>
          <p:nvPr>
            <p:ph type="body" sz="quarter" idx="35"/>
          </p:nvPr>
        </p:nvSpPr>
        <p:spPr>
          <a:xfrm>
            <a:off x="735196" y="4904654"/>
            <a:ext cx="3827474" cy="537150"/>
          </a:xfrm>
        </p:spPr>
        <p:txBody>
          <a:bodyPr>
            <a:noAutofit/>
          </a:bodyPr>
          <a:lstStyle/>
          <a:p>
            <a:r>
              <a:rPr lang="en-US" altLang="zh-CN"/>
              <a:t>Add a brief subitem here.</a:t>
            </a:r>
            <a:endParaRPr lang="zh-CN" altLang="en-US"/>
          </a:p>
        </p:txBody>
      </p:sp>
      <p:sp>
        <p:nvSpPr>
          <p:cNvPr id="6" name="Text Placeholder 5">
            <a:extLst>
              <a:ext uri="{FF2B5EF4-FFF2-40B4-BE49-F238E27FC236}">
                <a16:creationId xmlns:a16="http://schemas.microsoft.com/office/drawing/2014/main" id="{283991B9-2242-72C4-CC93-26DC4ACBDF1A}"/>
              </a:ext>
            </a:extLst>
          </p:cNvPr>
          <p:cNvSpPr>
            <a:spLocks noGrp="1"/>
          </p:cNvSpPr>
          <p:nvPr>
            <p:ph type="body" sz="quarter" idx="31"/>
          </p:nvPr>
        </p:nvSpPr>
        <p:spPr>
          <a:xfrm>
            <a:off x="6471738" y="4315566"/>
            <a:ext cx="502234" cy="363433"/>
          </a:xfrm>
        </p:spPr>
        <p:txBody>
          <a:bodyPr>
            <a:noAutofit/>
          </a:bodyPr>
          <a:lstStyle/>
          <a:p>
            <a:r>
              <a:rPr lang="en-US" altLang="zh-CN"/>
              <a:t>04</a:t>
            </a:r>
            <a:endParaRPr lang="zh-CN" altLang="en-US"/>
          </a:p>
        </p:txBody>
      </p:sp>
      <p:sp>
        <p:nvSpPr>
          <p:cNvPr id="13" name="Text Placeholder 12">
            <a:extLst>
              <a:ext uri="{FF2B5EF4-FFF2-40B4-BE49-F238E27FC236}">
                <a16:creationId xmlns:a16="http://schemas.microsoft.com/office/drawing/2014/main" id="{F6DC28BB-8C7D-4EA6-60E7-53D90A08D4EC}"/>
              </a:ext>
            </a:extLst>
          </p:cNvPr>
          <p:cNvSpPr>
            <a:spLocks noGrp="1"/>
          </p:cNvSpPr>
          <p:nvPr>
            <p:ph type="body" sz="quarter" idx="36"/>
          </p:nvPr>
        </p:nvSpPr>
        <p:spPr>
          <a:xfrm>
            <a:off x="7629328" y="4087738"/>
            <a:ext cx="3827474" cy="619136"/>
          </a:xfrm>
        </p:spPr>
        <p:txBody>
          <a:bodyPr>
            <a:noAutofit/>
          </a:bodyPr>
          <a:lstStyle/>
          <a:p>
            <a:r>
              <a:rPr lang="en-US" altLang="zh-CN"/>
              <a:t>Item title</a:t>
            </a:r>
          </a:p>
        </p:txBody>
      </p:sp>
      <p:sp>
        <p:nvSpPr>
          <p:cNvPr id="14" name="Text Placeholder 13">
            <a:extLst>
              <a:ext uri="{FF2B5EF4-FFF2-40B4-BE49-F238E27FC236}">
                <a16:creationId xmlns:a16="http://schemas.microsoft.com/office/drawing/2014/main" id="{4C93F126-CDCA-774A-76D0-FF5FD4D97BEA}"/>
              </a:ext>
            </a:extLst>
          </p:cNvPr>
          <p:cNvSpPr>
            <a:spLocks noGrp="1"/>
          </p:cNvSpPr>
          <p:nvPr>
            <p:ph type="body" sz="quarter" idx="37"/>
          </p:nvPr>
        </p:nvSpPr>
        <p:spPr>
          <a:xfrm>
            <a:off x="7629326" y="4904654"/>
            <a:ext cx="3827474" cy="537150"/>
          </a:xfrm>
        </p:spPr>
        <p:txBody>
          <a:bodyPr>
            <a:noAutofit/>
          </a:bodyPr>
          <a:lstStyle/>
          <a:p>
            <a:r>
              <a:rPr lang="en-US" altLang="zh-CN"/>
              <a:t>Add a brief subitem here.</a:t>
            </a:r>
            <a:endParaRPr lang="zh-CN" altLang="en-US"/>
          </a:p>
        </p:txBody>
      </p:sp>
    </p:spTree>
    <p:extLst>
      <p:ext uri="{BB962C8B-B14F-4D97-AF65-F5344CB8AC3E}">
        <p14:creationId xmlns:p14="http://schemas.microsoft.com/office/powerpoint/2010/main" val="20322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1DA6-39CA-36D2-105E-AF067257FB4E}"/>
              </a:ext>
            </a:extLst>
          </p:cNvPr>
          <p:cNvSpPr>
            <a:spLocks noGrp="1"/>
          </p:cNvSpPr>
          <p:nvPr>
            <p:ph type="title"/>
          </p:nvPr>
        </p:nvSpPr>
        <p:spPr>
          <a:xfrm>
            <a:off x="1123942" y="587547"/>
            <a:ext cx="10180800" cy="1288800"/>
          </a:xfrm>
        </p:spPr>
        <p:txBody>
          <a:bodyPr/>
          <a:lstStyle/>
          <a:p>
            <a:r>
              <a:rPr lang="en-US" altLang="zh-CN" noProof="0"/>
              <a:t>Market Trends</a:t>
            </a:r>
            <a:endParaRPr lang="zh-CN" altLang="en-US"/>
          </a:p>
        </p:txBody>
      </p:sp>
      <p:sp>
        <p:nvSpPr>
          <p:cNvPr id="3" name="Content Placeholder 2">
            <a:extLst>
              <a:ext uri="{FF2B5EF4-FFF2-40B4-BE49-F238E27FC236}">
                <a16:creationId xmlns:a16="http://schemas.microsoft.com/office/drawing/2014/main" id="{295E6AFA-0585-0EE2-ACCC-8C82212EF822}"/>
              </a:ext>
            </a:extLst>
          </p:cNvPr>
          <p:cNvSpPr>
            <a:spLocks noGrp="1"/>
          </p:cNvSpPr>
          <p:nvPr>
            <p:ph type="body" sz="quarter" idx="13"/>
          </p:nvPr>
        </p:nvSpPr>
        <p:spPr>
          <a:xfrm>
            <a:off x="1123039" y="2190649"/>
            <a:ext cx="4649687"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24654091-2A90-64BE-0EAC-32A584F5D9C3}"/>
              </a:ext>
            </a:extLst>
          </p:cNvPr>
          <p:cNvSpPr>
            <a:spLocks noGrp="1"/>
          </p:cNvSpPr>
          <p:nvPr>
            <p:ph type="body" sz="quarter" idx="14"/>
          </p:nvPr>
        </p:nvSpPr>
        <p:spPr>
          <a:xfrm>
            <a:off x="1123038" y="2980080"/>
            <a:ext cx="4649687" cy="466492"/>
          </a:xfrm>
        </p:spPr>
        <p:txBody>
          <a:bodyPr/>
          <a:lstStyle/>
          <a:p>
            <a:r>
              <a:rPr lang="en-US" altLang="zh-CN"/>
              <a:t>Provide a detailed subitem that explains its focus and purpose clearly, offering concise insights.</a:t>
            </a:r>
            <a:endParaRPr lang="zh-CN" altLang="en-US"/>
          </a:p>
        </p:txBody>
      </p:sp>
      <p:sp>
        <p:nvSpPr>
          <p:cNvPr id="5" name="Content Placeholder 4">
            <a:extLst>
              <a:ext uri="{FF2B5EF4-FFF2-40B4-BE49-F238E27FC236}">
                <a16:creationId xmlns:a16="http://schemas.microsoft.com/office/drawing/2014/main" id="{08A7CE1F-3585-A2EC-D084-24F184714BDA}"/>
              </a:ext>
            </a:extLst>
          </p:cNvPr>
          <p:cNvSpPr>
            <a:spLocks noGrp="1"/>
          </p:cNvSpPr>
          <p:nvPr>
            <p:ph type="body" sz="quarter" idx="21"/>
          </p:nvPr>
        </p:nvSpPr>
        <p:spPr>
          <a:xfrm>
            <a:off x="6625797" y="2190649"/>
            <a:ext cx="4649687"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8FA2740C-FCA3-34B6-7A55-D2C4C0872967}"/>
              </a:ext>
            </a:extLst>
          </p:cNvPr>
          <p:cNvSpPr>
            <a:spLocks noGrp="1"/>
          </p:cNvSpPr>
          <p:nvPr>
            <p:ph type="body" sz="quarter" idx="22"/>
          </p:nvPr>
        </p:nvSpPr>
        <p:spPr>
          <a:xfrm>
            <a:off x="6625796" y="2980080"/>
            <a:ext cx="4649687" cy="466492"/>
          </a:xfrm>
        </p:spPr>
        <p:txBody>
          <a:bodyPr/>
          <a:lstStyle/>
          <a:p>
            <a:r>
              <a:rPr lang="en-US" altLang="zh-CN"/>
              <a:t>Provide a detailed subitem that explains its focus and purpose clearly, offering concise insights.</a:t>
            </a:r>
            <a:endParaRPr lang="zh-CN" altLang="en-US"/>
          </a:p>
        </p:txBody>
      </p:sp>
      <p:sp>
        <p:nvSpPr>
          <p:cNvPr id="7" name="Content Placeholder 6">
            <a:extLst>
              <a:ext uri="{FF2B5EF4-FFF2-40B4-BE49-F238E27FC236}">
                <a16:creationId xmlns:a16="http://schemas.microsoft.com/office/drawing/2014/main" id="{C4A38C2B-904C-3BC8-F6FE-ABF501BE69E6}"/>
              </a:ext>
            </a:extLst>
          </p:cNvPr>
          <p:cNvSpPr>
            <a:spLocks noGrp="1"/>
          </p:cNvSpPr>
          <p:nvPr>
            <p:ph type="body" sz="quarter" idx="23"/>
          </p:nvPr>
        </p:nvSpPr>
        <p:spPr>
          <a:xfrm>
            <a:off x="1123038" y="4048216"/>
            <a:ext cx="4649687"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5535532E-D5D2-DBE7-243E-993D23F8B98E}"/>
              </a:ext>
            </a:extLst>
          </p:cNvPr>
          <p:cNvSpPr>
            <a:spLocks noGrp="1"/>
          </p:cNvSpPr>
          <p:nvPr>
            <p:ph type="body" sz="quarter" idx="24"/>
          </p:nvPr>
        </p:nvSpPr>
        <p:spPr>
          <a:xfrm>
            <a:off x="1123037" y="4837647"/>
            <a:ext cx="4649687" cy="466492"/>
          </a:xfrm>
        </p:spPr>
        <p:txBody>
          <a:bodyPr/>
          <a:lstStyle/>
          <a:p>
            <a:r>
              <a:rPr lang="en-US" altLang="zh-CN"/>
              <a:t>Provide a detailed subitem that explains its focus and purpose clearly, offering concise insights.</a:t>
            </a:r>
            <a:endParaRPr lang="zh-CN" altLang="en-US"/>
          </a:p>
        </p:txBody>
      </p:sp>
      <p:sp>
        <p:nvSpPr>
          <p:cNvPr id="9" name="Content Placeholder 8">
            <a:extLst>
              <a:ext uri="{FF2B5EF4-FFF2-40B4-BE49-F238E27FC236}">
                <a16:creationId xmlns:a16="http://schemas.microsoft.com/office/drawing/2014/main" id="{093FE771-F0EA-D6B1-4FEC-BFD44DFDCD73}"/>
              </a:ext>
            </a:extLst>
          </p:cNvPr>
          <p:cNvSpPr>
            <a:spLocks noGrp="1"/>
          </p:cNvSpPr>
          <p:nvPr>
            <p:ph type="body" sz="quarter" idx="25"/>
          </p:nvPr>
        </p:nvSpPr>
        <p:spPr>
          <a:xfrm>
            <a:off x="6625796" y="4048216"/>
            <a:ext cx="4649687"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7B45EAA1-5508-8AD4-CCB0-140B782A9A40}"/>
              </a:ext>
            </a:extLst>
          </p:cNvPr>
          <p:cNvSpPr>
            <a:spLocks noGrp="1"/>
          </p:cNvSpPr>
          <p:nvPr>
            <p:ph type="body" sz="quarter" idx="26"/>
          </p:nvPr>
        </p:nvSpPr>
        <p:spPr>
          <a:xfrm>
            <a:off x="6625795" y="4837647"/>
            <a:ext cx="4649687" cy="466492"/>
          </a:xfrm>
        </p:spPr>
        <p:txBody>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76526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868E-FC1E-CD35-5A63-283FFE242ABE}"/>
              </a:ext>
            </a:extLst>
          </p:cNvPr>
          <p:cNvSpPr>
            <a:spLocks noGrp="1"/>
          </p:cNvSpPr>
          <p:nvPr>
            <p:ph type="ctrTitle"/>
          </p:nvPr>
        </p:nvSpPr>
        <p:spPr>
          <a:xfrm>
            <a:off x="838200" y="1143000"/>
            <a:ext cx="7315200" cy="4572000"/>
          </a:xfrm>
        </p:spPr>
        <p:txBody>
          <a:bodyPr/>
          <a:lstStyle/>
          <a:p>
            <a:r>
              <a:rPr lang="en-US" altLang="zh-CN"/>
              <a:t>Competitive Advantages</a:t>
            </a:r>
            <a:endParaRPr lang="en-US"/>
          </a:p>
        </p:txBody>
      </p:sp>
    </p:spTree>
    <p:extLst>
      <p:ext uri="{BB962C8B-B14F-4D97-AF65-F5344CB8AC3E}">
        <p14:creationId xmlns:p14="http://schemas.microsoft.com/office/powerpoint/2010/main" val="3507885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0487B-DABF-4867-96A4-274E17D03608}">
  <ds:schemaRefs>
    <ds:schemaRef ds:uri="http://schemas.microsoft.com/sharepoint/v3/contenttype/forms"/>
  </ds:schemaRefs>
</ds:datastoreItem>
</file>

<file path=customXml/itemProps3.xml><?xml version="1.0" encoding="utf-8"?>
<ds:datastoreItem xmlns:ds="http://schemas.openxmlformats.org/officeDocument/2006/customXml" ds:itemID="{17044193-9CEC-4B0C-A704-002174A4A58F}">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600</Words>
  <PresentationFormat>Widescreen</PresentationFormat>
  <Paragraphs>146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等线</vt:lpstr>
      <vt:lpstr>Arial</vt:lpstr>
      <vt:lpstr>Poppins</vt:lpstr>
      <vt:lpstr>Poppins SemiBold</vt:lpstr>
      <vt:lpstr>Custom</vt:lpstr>
      <vt:lpstr>Sales Strategy</vt:lpstr>
      <vt:lpstr>Agenda</vt:lpstr>
      <vt:lpstr>Sales Strategy Introduction</vt:lpstr>
      <vt:lpstr>Overview</vt:lpstr>
      <vt:lpstr>Objectives</vt:lpstr>
      <vt:lpstr>Market Analysis</vt:lpstr>
      <vt:lpstr>Target Demographics</vt:lpstr>
      <vt:lpstr>Market Trends</vt:lpstr>
      <vt:lpstr>Competitive Advantages</vt:lpstr>
      <vt:lpstr>Strength Analysis</vt:lpstr>
      <vt:lpstr>Competitor Comparison</vt:lpstr>
      <vt:lpstr>Pricing Strategies</vt:lpstr>
      <vt:lpstr>Pricing Models</vt:lpstr>
      <vt:lpstr>Competitive Pricing</vt:lpstr>
      <vt:lpstr>Sales Channels</vt:lpstr>
      <vt:lpstr>Channel Overview</vt:lpstr>
      <vt:lpstr>Channel Effectiveness</vt:lpstr>
      <vt:lpstr>Implementation Plan</vt:lpstr>
      <vt:lpstr>Action Steps</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2025-03-15T00:56:01Z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