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Default Extension="png" ContentType="image/png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theme/theme11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912.xml" ContentType="application/vnd.openxmlformats-officedocument.presentationml.slideLayout+xml"/>
  <Override PartName="/ppt/slides/slide92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presProps.xml" ContentType="application/vnd.openxmlformats-officedocument.presentationml.presProp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slides/slide135.xml" ContentType="application/vnd.openxmlformats-officedocument.presentationml.slide+xml"/>
  <Override PartName="/ppt/authors.xml" ContentType="application/vnd.ms-powerpoint.authors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commentAuthors.xml" ContentType="application/vnd.openxmlformats-officedocument.presentationml.commentAuthor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slides/slide78.xml" ContentType="application/vnd.openxmlformats-officedocument.presentationml.slide+xml"/>
  <Override PartName="/ppt/tableStyles.xml" ContentType="application/vnd.openxmlformats-officedocument.presentationml.tableStyles+xml"/>
  <Override PartName="/ppt/slides/slide19.xml" ContentType="application/vnd.openxmlformats-officedocument.presentationml.slide+xml"/>
  <Override PartName="/ppt/slides/slide1110.xml" ContentType="application/vnd.openxmlformats-officedocument.presentationml.slide+xml"/>
  <Override PartName="/ppt/slides/slide611.xml" ContentType="application/vnd.openxmlformats-officedocument.presentationml.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ppt/viewProps.xml" ContentType="application/vnd.openxmlformats-officedocument.presentationml.viewProps+xml"/>
  <Override PartName="/docMetadata/LabelInfo.xml" ContentType="application/vnd.ms-office.classificationlabel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6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1" r:id="rId5"/>
    <p:sldId id="305" r:id="rId6"/>
    <p:sldId id="336" r:id="rId7"/>
    <p:sldId id="312" r:id="rId8"/>
    <p:sldId id="337" r:id="rId9"/>
    <p:sldId id="329" r:id="rId10"/>
    <p:sldId id="311" r:id="rId11"/>
    <p:sldId id="338" r:id="rId12"/>
    <p:sldId id="339" r:id="rId13"/>
    <p:sldId id="340" r:id="rId14"/>
    <p:sldId id="341" r:id="rId15"/>
    <p:sldId id="342" r:id="rId16"/>
    <p:sldId id="32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A71315-D290-4571-DB01-FAF6BA690B31}" name="Elizabeth Feldbruegge (Aston Carter)" initials="EF(C" userId="S::v-elizabethf@microsoft.com::8d9d97b7-22ed-43c2-af3e-b07e46fd6454" providerId="AD"/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 autoAdjust="0"/>
    <p:restoredTop sz="94347" autoAdjust="0"/>
  </p:normalViewPr>
  <p:slideViewPr>
    <p:cSldViewPr>
      <p:cViewPr>
        <p:scale>
          <a:sx n="100" d="100"/>
          <a:sy n="100" d="100"/>
        </p:scale>
        <p:origin x="-1032" y="-523"/>
      </p:cViewPr>
      <p:guideLst>
        <p:guide pos="3840"/>
        <p:guide pos="6816"/>
        <p:guide pos="336"/>
        <p:guide orient="horz" pos="1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presProps" Target="/ppt/pres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microsoft.com/office/2018/10/relationships/authors" Target="/ppt/authors.xml" Id="rId25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commentAuthors" Target="/ppt/commentAuthor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tableStyles" Target="/ppt/tableStyles.xml" Id="rId24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heme" Target="/ppt/theme/theme11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viewProps" Target="/ppt/viewProps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List1" loCatId="process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  <a:latin typeface="+mj-lt"/>
            </a:rPr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>
            <a:buSzPct val="80000"/>
            <a:buFont typeface="Wingdings" pitchFamily="2" charset="2"/>
            <a:buChar char="§"/>
          </a:pPr>
          <a:r>
            <a:rPr lang="en-US" sz="1800" b="0" dirty="0">
              <a:latin typeface="+mn-lt"/>
            </a:rPr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  <a:latin typeface="+mj-lt"/>
            </a:rPr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>
            <a:buSzPct val="80000"/>
            <a:buFont typeface="Wingdings" pitchFamily="2" charset="2"/>
            <a:buChar char="§"/>
          </a:pPr>
          <a:r>
            <a:rPr lang="en-US" sz="1800" b="0" dirty="0">
              <a:latin typeface="+mn-lt"/>
            </a:rPr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1800" b="1" dirty="0">
              <a:solidFill>
                <a:schemeClr val="bg1"/>
              </a:solidFill>
              <a:latin typeface="+mj-lt"/>
            </a:rPr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>
            <a:buSzPct val="80000"/>
            <a:buFont typeface="Wingdings" pitchFamily="2" charset="2"/>
            <a:buChar char="§"/>
          </a:pPr>
          <a:r>
            <a:rPr lang="en-US" sz="1800" b="0" dirty="0">
              <a:latin typeface="+mn-lt"/>
            </a:rPr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 b="1">
            <a:solidFill>
              <a:schemeClr val="bg1"/>
            </a:solidFill>
            <a:latin typeface="+mn-lt"/>
          </a:endParaRPr>
        </a:p>
      </dgm:t>
    </dgm:pt>
    <dgm:pt modelId="{C29EC1FB-0F88-3C47-97B6-54FD5C1C8870}" type="pres">
      <dgm:prSet presAssocID="{B6A966AA-C2D0-420D-89FC-1A1AB0AD4072}" presName="Name0" presStyleCnt="0">
        <dgm:presLayoutVars>
          <dgm:dir/>
          <dgm:animLvl val="lvl"/>
          <dgm:resizeHandles val="exact"/>
        </dgm:presLayoutVars>
      </dgm:prSet>
      <dgm:spPr/>
    </dgm:pt>
    <dgm:pt modelId="{ADB327D3-52DB-1445-A96B-EF6D2E0B16E4}" type="pres">
      <dgm:prSet presAssocID="{45D50368-372D-4F79-95B9-B27BD239F0F6}" presName="composite" presStyleCnt="0"/>
      <dgm:spPr/>
    </dgm:pt>
    <dgm:pt modelId="{DD463280-D303-794C-B09C-4ECB799215C2}" type="pres">
      <dgm:prSet presAssocID="{45D50368-372D-4F79-95B9-B27BD239F0F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848DF84-5C79-9743-98DE-5D38E93C2E77}" type="pres">
      <dgm:prSet presAssocID="{45D50368-372D-4F79-95B9-B27BD239F0F6}" presName="desTx" presStyleLbl="alignAccFollowNode1" presStyleIdx="0" presStyleCnt="3">
        <dgm:presLayoutVars>
          <dgm:bulletEnabled val="1"/>
        </dgm:presLayoutVars>
      </dgm:prSet>
      <dgm:spPr/>
    </dgm:pt>
    <dgm:pt modelId="{0D7545C3-E7F5-F841-B6FD-8A00114A40BC}" type="pres">
      <dgm:prSet presAssocID="{508ABF25-4B40-405C-9E88-248ED8B31B83}" presName="space" presStyleCnt="0"/>
      <dgm:spPr/>
    </dgm:pt>
    <dgm:pt modelId="{6403012F-8087-D44F-BC66-9A253EB51881}" type="pres">
      <dgm:prSet presAssocID="{196543C5-093B-4437-B406-DBE4B882EA97}" presName="composite" presStyleCnt="0"/>
      <dgm:spPr/>
    </dgm:pt>
    <dgm:pt modelId="{B9EB37A9-1D7E-7149-927E-34D8351FF895}" type="pres">
      <dgm:prSet presAssocID="{196543C5-093B-4437-B406-DBE4B882EA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52108E-7D7A-7F44-9125-0D8161D2D19D}" type="pres">
      <dgm:prSet presAssocID="{196543C5-093B-4437-B406-DBE4B882EA97}" presName="desTx" presStyleLbl="alignAccFollowNode1" presStyleIdx="1" presStyleCnt="3">
        <dgm:presLayoutVars>
          <dgm:bulletEnabled val="1"/>
        </dgm:presLayoutVars>
      </dgm:prSet>
      <dgm:spPr/>
    </dgm:pt>
    <dgm:pt modelId="{AD1378BF-DF2B-D74B-AC69-4EDE19596C2D}" type="pres">
      <dgm:prSet presAssocID="{F264F018-7FB9-43EC-B595-B986D351AD7B}" presName="space" presStyleCnt="0"/>
      <dgm:spPr/>
    </dgm:pt>
    <dgm:pt modelId="{6A763BFF-0145-7A48-BBF0-EB49F13226EB}" type="pres">
      <dgm:prSet presAssocID="{CA2BABAF-EDAA-4496-8316-FD6EA3643E8F}" presName="composite" presStyleCnt="0"/>
      <dgm:spPr/>
    </dgm:pt>
    <dgm:pt modelId="{F926D31E-CA40-D74A-A000-3256D96357EE}" type="pres">
      <dgm:prSet presAssocID="{CA2BABAF-EDAA-4496-8316-FD6EA3643E8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BD351AE-22AB-DF40-87EE-DD0C6FA97F60}" type="pres">
      <dgm:prSet presAssocID="{CA2BABAF-EDAA-4496-8316-FD6EA3643E8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1275A750-4BDD-954C-B46C-F4AC979B7686}" type="presOf" srcId="{ABC1EDDD-C08B-4F9C-8453-9CEFCC2AF319}" destId="{0BD351AE-22AB-DF40-87EE-DD0C6FA97F60}" srcOrd="0" destOrd="0" presId="urn:microsoft.com/office/officeart/2005/8/layout/hList1"/>
    <dgm:cxn modelId="{23A34375-575A-FC4D-8744-666612E8D70A}" type="presOf" srcId="{B6A966AA-C2D0-420D-89FC-1A1AB0AD4072}" destId="{C29EC1FB-0F88-3C47-97B6-54FD5C1C8870}" srcOrd="0" destOrd="0" presId="urn:microsoft.com/office/officeart/2005/8/layout/hList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59349C7A-9F5B-7B49-BFE4-CC3D3DB4EFB8}" type="presOf" srcId="{196543C5-093B-4437-B406-DBE4B882EA97}" destId="{B9EB37A9-1D7E-7149-927E-34D8351FF895}" srcOrd="0" destOrd="0" presId="urn:microsoft.com/office/officeart/2005/8/layout/hList1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742FA89-2FD2-8048-9255-450094B9A51C}" type="presOf" srcId="{45D50368-372D-4F79-95B9-B27BD239F0F6}" destId="{DD463280-D303-794C-B09C-4ECB799215C2}" srcOrd="0" destOrd="0" presId="urn:microsoft.com/office/officeart/2005/8/layout/hList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61C0DAC4-B31E-CA40-9649-D9E44B6CCA9B}" type="presOf" srcId="{C485168C-07AD-4DE6-B17E-1E96E93777D7}" destId="{6952108E-7D7A-7F44-9125-0D8161D2D19D}" srcOrd="0" destOrd="0" presId="urn:microsoft.com/office/officeart/2005/8/layout/hList1"/>
    <dgm:cxn modelId="{E4C038CE-25F9-6A4F-96A6-75685D57A93A}" type="presOf" srcId="{CA2BABAF-EDAA-4496-8316-FD6EA3643E8F}" destId="{F926D31E-CA40-D74A-A000-3256D96357EE}" srcOrd="0" destOrd="0" presId="urn:microsoft.com/office/officeart/2005/8/layout/hList1"/>
    <dgm:cxn modelId="{487A82E7-D5DE-F542-9968-EBD29833B8DE}" type="presOf" srcId="{15FCB7DF-D0D3-43D8-8FE5-E5FFDED6264E}" destId="{E848DF84-5C79-9743-98DE-5D38E93C2E77}" srcOrd="0" destOrd="0" presId="urn:microsoft.com/office/officeart/2005/8/layout/hList1"/>
    <dgm:cxn modelId="{31BEAEBF-FAF3-014D-B1CE-345AE545273D}" type="presParOf" srcId="{C29EC1FB-0F88-3C47-97B6-54FD5C1C8870}" destId="{ADB327D3-52DB-1445-A96B-EF6D2E0B16E4}" srcOrd="0" destOrd="0" presId="urn:microsoft.com/office/officeart/2005/8/layout/hList1"/>
    <dgm:cxn modelId="{A3B1D8E1-6805-5E41-A80D-2940F5E0BCEA}" type="presParOf" srcId="{ADB327D3-52DB-1445-A96B-EF6D2E0B16E4}" destId="{DD463280-D303-794C-B09C-4ECB799215C2}" srcOrd="0" destOrd="0" presId="urn:microsoft.com/office/officeart/2005/8/layout/hList1"/>
    <dgm:cxn modelId="{3B5CCE99-0DC6-014C-9860-4554AB51AA59}" type="presParOf" srcId="{ADB327D3-52DB-1445-A96B-EF6D2E0B16E4}" destId="{E848DF84-5C79-9743-98DE-5D38E93C2E77}" srcOrd="1" destOrd="0" presId="urn:microsoft.com/office/officeart/2005/8/layout/hList1"/>
    <dgm:cxn modelId="{45CDCA9A-6A4C-F344-ABD0-65F3A16066B6}" type="presParOf" srcId="{C29EC1FB-0F88-3C47-97B6-54FD5C1C8870}" destId="{0D7545C3-E7F5-F841-B6FD-8A00114A40BC}" srcOrd="1" destOrd="0" presId="urn:microsoft.com/office/officeart/2005/8/layout/hList1"/>
    <dgm:cxn modelId="{D5C60F5E-CDBB-3E4E-8179-DE3EC2B09513}" type="presParOf" srcId="{C29EC1FB-0F88-3C47-97B6-54FD5C1C8870}" destId="{6403012F-8087-D44F-BC66-9A253EB51881}" srcOrd="2" destOrd="0" presId="urn:microsoft.com/office/officeart/2005/8/layout/hList1"/>
    <dgm:cxn modelId="{B2E795C8-5CAA-AF43-9FAE-930E42A9BDBF}" type="presParOf" srcId="{6403012F-8087-D44F-BC66-9A253EB51881}" destId="{B9EB37A9-1D7E-7149-927E-34D8351FF895}" srcOrd="0" destOrd="0" presId="urn:microsoft.com/office/officeart/2005/8/layout/hList1"/>
    <dgm:cxn modelId="{5A109D41-13FB-154D-86CA-6FB7C203A1A1}" type="presParOf" srcId="{6403012F-8087-D44F-BC66-9A253EB51881}" destId="{6952108E-7D7A-7F44-9125-0D8161D2D19D}" srcOrd="1" destOrd="0" presId="urn:microsoft.com/office/officeart/2005/8/layout/hList1"/>
    <dgm:cxn modelId="{5BFB47A1-28A8-054C-8725-A03CD564A124}" type="presParOf" srcId="{C29EC1FB-0F88-3C47-97B6-54FD5C1C8870}" destId="{AD1378BF-DF2B-D74B-AC69-4EDE19596C2D}" srcOrd="3" destOrd="0" presId="urn:microsoft.com/office/officeart/2005/8/layout/hList1"/>
    <dgm:cxn modelId="{5C63FCD3-6435-6042-9A16-2856ABADDFCE}" type="presParOf" srcId="{C29EC1FB-0F88-3C47-97B6-54FD5C1C8870}" destId="{6A763BFF-0145-7A48-BBF0-EB49F13226EB}" srcOrd="4" destOrd="0" presId="urn:microsoft.com/office/officeart/2005/8/layout/hList1"/>
    <dgm:cxn modelId="{0CF77188-182D-3E43-AF75-8B997321B5F2}" type="presParOf" srcId="{6A763BFF-0145-7A48-BBF0-EB49F13226EB}" destId="{F926D31E-CA40-D74A-A000-3256D96357EE}" srcOrd="0" destOrd="0" presId="urn:microsoft.com/office/officeart/2005/8/layout/hList1"/>
    <dgm:cxn modelId="{8E119EB0-60CF-8241-83F5-35173A30B716}" type="presParOf" srcId="{6A763BFF-0145-7A48-BBF0-EB49F13226EB}" destId="{0BD351AE-22AB-DF40-87EE-DD0C6FA97F60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63280-D303-794C-B09C-4ECB799215C2}">
      <dsp:nvSpPr>
        <dsp:cNvPr id="0" name=""/>
        <dsp:cNvSpPr/>
      </dsp:nvSpPr>
      <dsp:spPr>
        <a:xfrm>
          <a:off x="2165" y="12368"/>
          <a:ext cx="2111796" cy="844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Expand</a:t>
          </a:r>
        </a:p>
      </dsp:txBody>
      <dsp:txXfrm>
        <a:off x="2165" y="12368"/>
        <a:ext cx="2111796" cy="844718"/>
      </dsp:txXfrm>
    </dsp:sp>
    <dsp:sp modelId="{E848DF84-5C79-9743-98DE-5D38E93C2E77}">
      <dsp:nvSpPr>
        <dsp:cNvPr id="0" name=""/>
        <dsp:cNvSpPr/>
      </dsp:nvSpPr>
      <dsp:spPr>
        <a:xfrm>
          <a:off x="2165" y="857086"/>
          <a:ext cx="2111796" cy="180072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Wingdings" pitchFamily="2" charset="2"/>
            <a:buChar char="§"/>
          </a:pPr>
          <a:r>
            <a:rPr lang="en-US" sz="1800" b="0" kern="1200" dirty="0">
              <a:latin typeface="+mn-lt"/>
            </a:rPr>
            <a:t>Foster collaborative growth</a:t>
          </a:r>
        </a:p>
      </dsp:txBody>
      <dsp:txXfrm>
        <a:off x="2165" y="857086"/>
        <a:ext cx="2111796" cy="1800720"/>
      </dsp:txXfrm>
    </dsp:sp>
    <dsp:sp modelId="{B9EB37A9-1D7E-7149-927E-34D8351FF895}">
      <dsp:nvSpPr>
        <dsp:cNvPr id="0" name=""/>
        <dsp:cNvSpPr/>
      </dsp:nvSpPr>
      <dsp:spPr>
        <a:xfrm>
          <a:off x="2409614" y="12368"/>
          <a:ext cx="2111796" cy="844718"/>
        </a:xfrm>
        <a:prstGeom prst="rect">
          <a:avLst/>
        </a:prstGeom>
        <a:solidFill>
          <a:schemeClr val="accent4">
            <a:hueOff val="-99754"/>
            <a:satOff val="17155"/>
            <a:lumOff val="-1"/>
            <a:alphaOff val="0"/>
          </a:schemeClr>
        </a:solidFill>
        <a:ln w="12700" cap="flat" cmpd="sng" algn="ctr">
          <a:solidFill>
            <a:schemeClr val="accent4">
              <a:hueOff val="-99754"/>
              <a:satOff val="1715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Enhance</a:t>
          </a:r>
        </a:p>
      </dsp:txBody>
      <dsp:txXfrm>
        <a:off x="2409614" y="12368"/>
        <a:ext cx="2111796" cy="844718"/>
      </dsp:txXfrm>
    </dsp:sp>
    <dsp:sp modelId="{6952108E-7D7A-7F44-9125-0D8161D2D19D}">
      <dsp:nvSpPr>
        <dsp:cNvPr id="0" name=""/>
        <dsp:cNvSpPr/>
      </dsp:nvSpPr>
      <dsp:spPr>
        <a:xfrm>
          <a:off x="2409614" y="857086"/>
          <a:ext cx="2111796" cy="1800720"/>
        </a:xfrm>
        <a:prstGeom prst="rect">
          <a:avLst/>
        </a:prstGeom>
        <a:solidFill>
          <a:schemeClr val="accent4">
            <a:tint val="40000"/>
            <a:alpha val="90000"/>
            <a:hueOff val="-132231"/>
            <a:satOff val="18004"/>
            <a:lumOff val="103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132231"/>
              <a:satOff val="18004"/>
              <a:lumOff val="10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Wingdings" pitchFamily="2" charset="2"/>
            <a:buChar char="§"/>
          </a:pPr>
          <a:r>
            <a:rPr lang="en-US" sz="1800" b="0" kern="1200" dirty="0">
              <a:latin typeface="+mn-lt"/>
            </a:rPr>
            <a:t>Ensure a tailored and user-focused experience</a:t>
          </a:r>
        </a:p>
      </dsp:txBody>
      <dsp:txXfrm>
        <a:off x="2409614" y="857086"/>
        <a:ext cx="2111796" cy="1800720"/>
      </dsp:txXfrm>
    </dsp:sp>
    <dsp:sp modelId="{F926D31E-CA40-D74A-A000-3256D96357EE}">
      <dsp:nvSpPr>
        <dsp:cNvPr id="0" name=""/>
        <dsp:cNvSpPr/>
      </dsp:nvSpPr>
      <dsp:spPr>
        <a:xfrm>
          <a:off x="4817062" y="12368"/>
          <a:ext cx="2111796" cy="844718"/>
        </a:xfrm>
        <a:prstGeom prst="rect">
          <a:avLst/>
        </a:prstGeom>
        <a:solidFill>
          <a:schemeClr val="accent4">
            <a:hueOff val="-199508"/>
            <a:satOff val="34309"/>
            <a:lumOff val="-1"/>
            <a:alphaOff val="0"/>
          </a:schemeClr>
        </a:solidFill>
        <a:ln w="12700" cap="flat" cmpd="sng" algn="ctr">
          <a:solidFill>
            <a:schemeClr val="accent4">
              <a:hueOff val="-199508"/>
              <a:satOff val="34309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bg1"/>
              </a:solidFill>
              <a:latin typeface="+mj-lt"/>
            </a:rPr>
            <a:t>Explore</a:t>
          </a:r>
        </a:p>
      </dsp:txBody>
      <dsp:txXfrm>
        <a:off x="4817062" y="12368"/>
        <a:ext cx="2111796" cy="844718"/>
      </dsp:txXfrm>
    </dsp:sp>
    <dsp:sp modelId="{0BD351AE-22AB-DF40-87EE-DD0C6FA97F60}">
      <dsp:nvSpPr>
        <dsp:cNvPr id="0" name=""/>
        <dsp:cNvSpPr/>
      </dsp:nvSpPr>
      <dsp:spPr>
        <a:xfrm>
          <a:off x="4817062" y="857086"/>
          <a:ext cx="2111796" cy="1800720"/>
        </a:xfrm>
        <a:prstGeom prst="rect">
          <a:avLst/>
        </a:prstGeom>
        <a:solidFill>
          <a:schemeClr val="accent4">
            <a:tint val="40000"/>
            <a:alpha val="90000"/>
            <a:hueOff val="-264463"/>
            <a:satOff val="36008"/>
            <a:lumOff val="206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-264463"/>
              <a:satOff val="36008"/>
              <a:lumOff val="20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Wingdings" pitchFamily="2" charset="2"/>
            <a:buChar char="§"/>
          </a:pPr>
          <a:r>
            <a:rPr lang="en-US" sz="1800" b="0" kern="1200" dirty="0">
              <a:latin typeface="+mn-lt"/>
            </a:rPr>
            <a:t>Capitalize on emerging global markets</a:t>
          </a:r>
        </a:p>
      </dsp:txBody>
      <dsp:txXfrm>
        <a:off x="4817062" y="857086"/>
        <a:ext cx="2111796" cy="1800720"/>
      </dsp:txXfrm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9/3/2024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9/3/2024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025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44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2971800"/>
            <a:ext cx="1104595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46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94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93D5A-F8B8-8C2B-FCAE-05ED2FCE8F54}"/>
              </a:ext>
            </a:extLst>
          </p:cNvPr>
          <p:cNvSpPr/>
          <p:nvPr userDrawn="1"/>
        </p:nvSpPr>
        <p:spPr>
          <a:xfrm>
            <a:off x="0" y="5603786"/>
            <a:ext cx="12188952" cy="1254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D55A8-DC6B-7CD4-984D-F2CF5B782DAB}"/>
              </a:ext>
            </a:extLst>
          </p:cNvPr>
          <p:cNvSpPr/>
          <p:nvPr userDrawn="1"/>
        </p:nvSpPr>
        <p:spPr>
          <a:xfrm>
            <a:off x="0" y="0"/>
            <a:ext cx="12192000" cy="281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C68E0-D9CA-4632-6C16-A37FF1C296C0}"/>
              </a:ext>
            </a:extLst>
          </p:cNvPr>
          <p:cNvCxnSpPr>
            <a:cxnSpLocks/>
          </p:cNvCxnSpPr>
          <p:nvPr userDrawn="1"/>
        </p:nvCxnSpPr>
        <p:spPr>
          <a:xfrm>
            <a:off x="0" y="5614416"/>
            <a:ext cx="1218895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775A23F-BECF-11F7-0296-411179417D7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0352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44580E1-0D73-CE94-C207-D61D9D2303E6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421886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2B25869-DAD9-F98F-4401-472BF13B638C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313420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18" name="Graphic 16">
            <a:extLst>
              <a:ext uri="{FF2B5EF4-FFF2-40B4-BE49-F238E27FC236}">
                <a16:creationId xmlns:a16="http://schemas.microsoft.com/office/drawing/2014/main" id="{5FE60644-06BE-BB5F-124E-5064D05EB32C}"/>
              </a:ext>
            </a:extLst>
          </p:cNvPr>
          <p:cNvGrpSpPr/>
          <p:nvPr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951A35A-F4D7-545D-8528-2736ED0B0F33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5144E32-E7BE-EAAC-8BD8-E9981F436BF4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BDA8E3-4A22-4F30-2CBB-DFBA0B6063D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36011-0CC6-C389-EAAB-90C4ACC2D522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A3FF9-4C9C-8494-A2BB-F7781639333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47151" y="1527048"/>
            <a:ext cx="5187649" cy="50200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C3BBC-129A-FBDC-E6A0-294EF21E1914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6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86B28-A98B-0D98-5ED4-C8422E49C808}"/>
              </a:ext>
            </a:extLst>
          </p:cNvPr>
          <p:cNvGrpSpPr/>
          <p:nvPr userDrawn="1"/>
        </p:nvGrpSpPr>
        <p:grpSpPr>
          <a:xfrm>
            <a:off x="516591" y="355997"/>
            <a:ext cx="3750609" cy="632636"/>
            <a:chOff x="516591" y="355997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B848D6FC-B5F4-D029-DBB8-11C46A0856B4}"/>
                </a:ext>
              </a:extLst>
            </p:cNvPr>
            <p:cNvGrpSpPr/>
            <p:nvPr/>
          </p:nvGrpSpPr>
          <p:grpSpPr>
            <a:xfrm flipH="1">
              <a:off x="516591" y="355997"/>
              <a:ext cx="2247898" cy="632636"/>
              <a:chOff x="516591" y="355997"/>
              <a:chExt cx="2247898" cy="63263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5A04C0E-365F-3B06-1EA3-05B2F8F8CFAE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F649C9-96CE-047E-9440-177154C63F50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6DC255-D0C4-CE6D-2A0F-2A757B8D9E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1564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FE056-1AC1-BB94-30F3-EE44BDDABDB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175760" y="61188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EB2A61-AC40-2F91-DCA2-08DF634920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9570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665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BDA8E3-4A22-4F30-2CBB-DFBA0B6063D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36011-0CC6-C389-EAAB-90C4ACC2D522}"/>
              </a:ext>
            </a:extLst>
          </p:cNvPr>
          <p:cNvSpPr/>
          <p:nvPr userDrawn="1"/>
        </p:nvSpPr>
        <p:spPr>
          <a:xfrm>
            <a:off x="1" y="6096000"/>
            <a:ext cx="6095999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1527048"/>
            <a:ext cx="5181600" cy="4636293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46FE-2CCD-1628-C75B-ABAC2022D9E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632" y="457200"/>
            <a:ext cx="5157216" cy="25146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A3FF9-4C9C-8494-A2BB-F7781639333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429000"/>
            <a:ext cx="5187649" cy="2514600"/>
          </a:xfrm>
        </p:spPr>
        <p:txBody>
          <a:bodyPr tIns="45720" bIns="45720">
            <a:normAutofit/>
          </a:bodyPr>
          <a:lstStyle>
            <a:lvl1pPr marL="4572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C3BBC-129A-FBDC-E6A0-294EF21E1914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6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86B28-A98B-0D98-5ED4-C8422E49C808}"/>
              </a:ext>
            </a:extLst>
          </p:cNvPr>
          <p:cNvGrpSpPr/>
          <p:nvPr userDrawn="1"/>
        </p:nvGrpSpPr>
        <p:grpSpPr>
          <a:xfrm flipH="1">
            <a:off x="7755591" y="355997"/>
            <a:ext cx="3750609" cy="632636"/>
            <a:chOff x="516591" y="355997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B848D6FC-B5F4-D029-DBB8-11C46A0856B4}"/>
                </a:ext>
              </a:extLst>
            </p:cNvPr>
            <p:cNvGrpSpPr/>
            <p:nvPr/>
          </p:nvGrpSpPr>
          <p:grpSpPr>
            <a:xfrm flipH="1">
              <a:off x="516591" y="355997"/>
              <a:ext cx="2247898" cy="632636"/>
              <a:chOff x="516591" y="355997"/>
              <a:chExt cx="2247898" cy="63263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5A04C0E-365F-3B06-1EA3-05B2F8F8CFAE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F649C9-96CE-047E-9440-177154C63F50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6DC255-D0C4-CE6D-2A0F-2A757B8D9E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1564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FE056-1AC1-BB94-30F3-EE44BDDABDB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175760" y="61188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EB2A61-AC40-2F91-DCA2-08DF634920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9570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3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6F1A-01F6-616D-199F-9E02AC2551FB}"/>
              </a:ext>
            </a:extLst>
          </p:cNvPr>
          <p:cNvSpPr/>
          <p:nvPr userDrawn="1"/>
        </p:nvSpPr>
        <p:spPr>
          <a:xfrm>
            <a:off x="6095998" y="2560320"/>
            <a:ext cx="6096001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1430000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B610F9E-C699-B370-106D-17BDF99159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0352" y="3017520"/>
            <a:ext cx="5181600" cy="261745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A0C691-BA31-F98C-EFBE-A27B2B391F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0151" y="3017519"/>
            <a:ext cx="5260849" cy="3078479"/>
          </a:xfrm>
        </p:spPr>
        <p:txBody>
          <a:bodyPr tIns="45720" bIns="45720">
            <a:normAutofit/>
          </a:bodyPr>
          <a:lstStyle>
            <a:lvl1pPr marL="45720" indent="0">
              <a:buNone/>
              <a:defRPr sz="2400">
                <a:solidFill>
                  <a:schemeClr val="bg1"/>
                </a:solidFill>
              </a:defRPr>
            </a:lvl1pPr>
            <a:lvl2pPr>
              <a:buClrTx/>
              <a:defRPr sz="2000">
                <a:solidFill>
                  <a:schemeClr val="bg1"/>
                </a:solidFill>
              </a:defRPr>
            </a:lvl2pPr>
            <a:lvl3pPr>
              <a:buClrTx/>
              <a:defRPr sz="1800">
                <a:solidFill>
                  <a:schemeClr val="bg1"/>
                </a:solidFill>
              </a:defRPr>
            </a:lvl3pPr>
            <a:lvl4pPr>
              <a:buClrTx/>
              <a:defRPr sz="1600">
                <a:solidFill>
                  <a:schemeClr val="bg1"/>
                </a:solidFill>
              </a:defRPr>
            </a:lvl4pPr>
            <a:lvl5pPr>
              <a:buClrTx/>
              <a:defRPr sz="16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904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5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DB9B24-BCB9-43F0-06E4-89671329A6E6}"/>
              </a:ext>
            </a:extLst>
          </p:cNvPr>
          <p:cNvSpPr/>
          <p:nvPr userDrawn="1"/>
        </p:nvSpPr>
        <p:spPr>
          <a:xfrm>
            <a:off x="6081578" y="0"/>
            <a:ext cx="611042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1527048"/>
            <a:ext cx="5257800" cy="4187952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AFC54D-0217-DF64-554E-547F9A9CA0A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632" y="457200"/>
            <a:ext cx="5184648" cy="230428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373C8E-E782-1D19-E1FC-426D3C9FD34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273552"/>
            <a:ext cx="5187649" cy="2350008"/>
          </a:xfrm>
        </p:spPr>
        <p:txBody>
          <a:bodyPr tIns="0" bIns="0">
            <a:normAutofit/>
          </a:bodyPr>
          <a:lstStyle>
            <a:lvl1pPr marL="347472" indent="-347472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749808" indent="-347472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188720" indent="-347472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36192" indent="-347472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1920240" indent="-347472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49B68-4165-33F8-B6DC-2EA1F9C89560}"/>
              </a:ext>
            </a:extLst>
          </p:cNvPr>
          <p:cNvSpPr/>
          <p:nvPr userDrawn="1"/>
        </p:nvSpPr>
        <p:spPr>
          <a:xfrm>
            <a:off x="1" y="6096000"/>
            <a:ext cx="6081577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8DCABC-882F-DC19-E7E3-47F84A660FBF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8157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E4305-14C9-018D-E409-0B8F52D2A338}"/>
              </a:ext>
            </a:extLst>
          </p:cNvPr>
          <p:cNvGrpSpPr/>
          <p:nvPr userDrawn="1"/>
        </p:nvGrpSpPr>
        <p:grpSpPr>
          <a:xfrm>
            <a:off x="8229600" y="5768164"/>
            <a:ext cx="3750609" cy="632636"/>
            <a:chOff x="8229600" y="5768164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4290FB6A-A18A-AD46-DB8D-069CD8C2C1D8}"/>
                </a:ext>
              </a:extLst>
            </p:cNvPr>
            <p:cNvGrpSpPr/>
            <p:nvPr/>
          </p:nvGrpSpPr>
          <p:grpSpPr>
            <a:xfrm>
              <a:off x="9732311" y="5768164"/>
              <a:ext cx="2247898" cy="632636"/>
              <a:chOff x="516591" y="355997"/>
              <a:chExt cx="2247898" cy="632636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2DAA3-6E75-ABD2-1B01-AED8716443C0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A5F60A3-B995-EED7-CC81-BCD01621C28A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514D2B-279C-DAE4-0520-4CBE5CED6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189720" y="602176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81E935-45D1-A9B3-D15E-12975FC0C4B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229600" y="602404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F6AE22-59FC-D70A-9414-FBD054A9B9E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09660" y="602176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87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A0A4E6-7970-BDE5-78BB-75E86B0CF85A}"/>
              </a:ext>
            </a:extLst>
          </p:cNvPr>
          <p:cNvSpPr/>
          <p:nvPr userDrawn="1"/>
        </p:nvSpPr>
        <p:spPr>
          <a:xfrm>
            <a:off x="0" y="6263"/>
            <a:ext cx="7450402" cy="6851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2499194"/>
            <a:ext cx="6464808" cy="3840480"/>
          </a:xfrm>
        </p:spPr>
        <p:txBody>
          <a:bodyPr lIns="0" tIns="0" rIns="0" bIns="0" anchor="b" anchorCtr="0">
            <a:normAutofit/>
          </a:bodyPr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93D5A-F8B8-8C2B-FCAE-05ED2FCE8F54}"/>
              </a:ext>
            </a:extLst>
          </p:cNvPr>
          <p:cNvSpPr/>
          <p:nvPr userDrawn="1"/>
        </p:nvSpPr>
        <p:spPr>
          <a:xfrm>
            <a:off x="0" y="6263"/>
            <a:ext cx="12188952" cy="1254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C68E0-D9CA-4632-6C16-A37FF1C296C0}"/>
              </a:ext>
            </a:extLst>
          </p:cNvPr>
          <p:cNvCxnSpPr>
            <a:cxnSpLocks/>
          </p:cNvCxnSpPr>
          <p:nvPr userDrawn="1"/>
        </p:nvCxnSpPr>
        <p:spPr>
          <a:xfrm>
            <a:off x="0" y="1252728"/>
            <a:ext cx="1218895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775A23F-BECF-11F7-0296-411179417D7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942654" y="1752600"/>
            <a:ext cx="3753001" cy="45720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7" name="Graphic 16">
            <a:extLst>
              <a:ext uri="{FF2B5EF4-FFF2-40B4-BE49-F238E27FC236}">
                <a16:creationId xmlns:a16="http://schemas.microsoft.com/office/drawing/2014/main" id="{DA33DA21-E511-612E-A925-1BD25A1CC5F7}"/>
              </a:ext>
            </a:extLst>
          </p:cNvPr>
          <p:cNvGrpSpPr/>
          <p:nvPr/>
        </p:nvGrpSpPr>
        <p:grpSpPr>
          <a:xfrm flipH="1">
            <a:off x="529167" y="1729564"/>
            <a:ext cx="2247898" cy="632636"/>
            <a:chOff x="516591" y="355997"/>
            <a:chExt cx="2247898" cy="63263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55E5B9-5B7C-3ED3-97DB-94732D570973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1AA5AA3-18B0-C0D3-2AED-133F81E30A53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E22E86-19B4-9281-CF01-615546414760}"/>
              </a:ext>
            </a:extLst>
          </p:cNvPr>
          <p:cNvSpPr>
            <a:spLocks noChangeAspect="1"/>
          </p:cNvSpPr>
          <p:nvPr userDrawn="1"/>
        </p:nvSpPr>
        <p:spPr>
          <a:xfrm>
            <a:off x="3228216" y="198316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EBFE65-FEBC-6D4F-31C1-24E77FA45BC7}"/>
              </a:ext>
            </a:extLst>
          </p:cNvPr>
          <p:cNvSpPr>
            <a:spLocks noChangeAspect="1"/>
          </p:cNvSpPr>
          <p:nvPr userDrawn="1"/>
        </p:nvSpPr>
        <p:spPr>
          <a:xfrm>
            <a:off x="4188336" y="198544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6CD95-CE47-0B81-9DD7-19CA34568687}"/>
              </a:ext>
            </a:extLst>
          </p:cNvPr>
          <p:cNvSpPr>
            <a:spLocks noChangeAspect="1"/>
          </p:cNvSpPr>
          <p:nvPr userDrawn="1"/>
        </p:nvSpPr>
        <p:spPr>
          <a:xfrm>
            <a:off x="3708276" y="198316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6F1A-01F6-616D-199F-9E02AC2551FB}"/>
              </a:ext>
            </a:extLst>
          </p:cNvPr>
          <p:cNvSpPr/>
          <p:nvPr userDrawn="1"/>
        </p:nvSpPr>
        <p:spPr>
          <a:xfrm>
            <a:off x="6095998" y="2560320"/>
            <a:ext cx="6096001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1277600" cy="164591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B610F9E-C699-B370-106D-17BDF99159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57200" y="3048000"/>
            <a:ext cx="5175504" cy="2590799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0" y="3017520"/>
            <a:ext cx="5257800" cy="3051048"/>
          </a:xfrm>
        </p:spPr>
        <p:txBody>
          <a:bodyPr lIns="0" tIns="0" rIns="0" bIns="0" anchor="t"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 cap="none" baseline="0">
                <a:solidFill>
                  <a:schemeClr val="bg1"/>
                </a:solidFill>
              </a:defRPr>
            </a:lvl1pPr>
            <a:lvl2pPr marL="7429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12001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573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1145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904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02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3584448" cy="2670048"/>
          </a:xfrm>
        </p:spPr>
        <p:txBody>
          <a:bodyPr tIns="45720"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45152" y="2971800"/>
            <a:ext cx="693115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4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theme" Target="/ppt/theme/theme11.xml" Id="rId13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2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04788"/>
            <a:ext cx="3535680" cy="2773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4788"/>
            <a:ext cx="640080" cy="2773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0" r:id="rId3"/>
    <p:sldLayoutId id="2147483669" r:id="rId4"/>
    <p:sldLayoutId id="2147483677" r:id="rId5"/>
    <p:sldLayoutId id="2147483672" r:id="rId6"/>
    <p:sldLayoutId id="2147483662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9808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1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9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5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image" Target="/ppt/media/image23.jpeg" Id="rId3" /><Relationship Type="http://schemas.openxmlformats.org/officeDocument/2006/relationships/image" Target="/ppt/media/image14.jpeg" Id="rId2" /><Relationship Type="http://schemas.openxmlformats.org/officeDocument/2006/relationships/slideLayout" Target="/ppt/slideLayouts/slideLayout17.xml" Id="rId1" /><Relationship Type="http://schemas.openxmlformats.org/officeDocument/2006/relationships/image" Target="/ppt/media/image35.jpeg" Id="rId4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image" Target="/ppt/media/image23.jpeg" Id="rId3" /><Relationship Type="http://schemas.openxmlformats.org/officeDocument/2006/relationships/image" Target="/ppt/media/image14.jpeg" Id="rId2" /><Relationship Type="http://schemas.openxmlformats.org/officeDocument/2006/relationships/slideLayout" Target="/ppt/slideLayouts/slideLayout17.xml" Id="rId1" /><Relationship Type="http://schemas.openxmlformats.org/officeDocument/2006/relationships/image" Target="/ppt/media/image35.jpeg" Id="rId4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6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4.png" Id="rId2" /><Relationship Type="http://schemas.openxmlformats.org/officeDocument/2006/relationships/slideLayout" Target="/ppt/slideLayouts/slideLayout33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image" Target="/ppt/media/image52.jpg" Id="rId2" /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image" Target="/ppt/media/image63.png" Id="rId2" /><Relationship Type="http://schemas.openxmlformats.org/officeDocument/2006/relationships/slideLayout" Target="/ppt/slideLayouts/slideLayout510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image" Target="/ppt/media/image52.jpg" Id="rId2" /><Relationship Type="http://schemas.openxmlformats.org/officeDocument/2006/relationships/slideLayout" Target="/ppt/slideLayouts/slideLayout68.xml" Id="rId1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image" Target="/ppt/media/image72.png" Id="rId2" /><Relationship Type="http://schemas.openxmlformats.org/officeDocument/2006/relationships/slideLayout" Target="/ppt/slideLayouts/slideLayout74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912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A74F-3045-B5DD-F57C-0A4E6DD1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F05C5-1FDC-2D7F-442E-961D1A465A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  <a:p>
            <a:endParaRPr lang="en-US" dirty="0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3407ED13-6384-A05A-F5DF-6154AC141B93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722813433"/>
              </p:ext>
            </p:extLst>
          </p:nvPr>
        </p:nvGraphicFramePr>
        <p:xfrm>
          <a:off x="6702425" y="2971800"/>
          <a:ext cx="4953002" cy="26700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71917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381085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534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7C122-54B8-6EB2-6DEC-4A891B94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9F87-A3B1-CAF5-1EE0-E1A0FFD7E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FINANCIALS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BA6DEE-C3A2-F9AE-91F0-7F5D402D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Placeholder 3">
            <a:extLst>
              <a:ext uri="{FF2B5EF4-FFF2-40B4-BE49-F238E27FC236}">
                <a16:creationId xmlns:a16="http://schemas.microsoft.com/office/drawing/2014/main" id="{519B03DA-EB4E-BF80-B086-108479B38C08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759942453"/>
              </p:ext>
            </p:extLst>
          </p:nvPr>
        </p:nvGraphicFramePr>
        <p:xfrm>
          <a:off x="530225" y="2971800"/>
          <a:ext cx="11049000" cy="267004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76225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76225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534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534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534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534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53400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90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A48712-8671-EC75-6431-C6FCB338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976B7E-D1C2-4862-EB17-8A10CC7A801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/>
          <a:p>
            <a:r>
              <a:rPr lang="en-US" dirty="0"/>
              <a:t>With this product, First Up Consultants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46C2A2-81EF-8C6C-0526-E7EC912C68C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0DFF8-BDFB-B2A8-C796-D9398E93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3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9A66-5E16-0DFD-01AB-F769676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A31D4-B6EB-2A84-2F6D-D0176C5A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/>
          <a:lstStyle/>
          <a:p>
            <a:r>
              <a:rPr lang="en-US" dirty="0"/>
              <a:t>Carmelo Barese | cbarese@contoso.com | www.contoso.com</a:t>
            </a:r>
          </a:p>
        </p:txBody>
      </p:sp>
      <p:pic>
        <p:nvPicPr>
          <p:cNvPr id="20" name="Picture Placeholder 19" descr="Three people floating among decorative lines and shapes">
            <a:extLst>
              <a:ext uri="{FF2B5EF4-FFF2-40B4-BE49-F238E27FC236}">
                <a16:creationId xmlns:a16="http://schemas.microsoft.com/office/drawing/2014/main" id="{841541DE-D596-AE60-AD73-419B7045BDE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530352" y="3176624"/>
            <a:ext cx="3383280" cy="2069938"/>
          </a:xfrm>
        </p:spPr>
      </p:pic>
      <p:pic>
        <p:nvPicPr>
          <p:cNvPr id="16" name="Picture Placeholder 15" descr="A group of people playing crossword puzzle">
            <a:extLst>
              <a:ext uri="{FF2B5EF4-FFF2-40B4-BE49-F238E27FC236}">
                <a16:creationId xmlns:a16="http://schemas.microsoft.com/office/drawing/2014/main" id="{73CDF440-B008-9F03-6B33-86CDF73CFAF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/>
        </p:blipFill>
        <p:spPr>
          <a:xfrm>
            <a:off x="4421886" y="3176624"/>
            <a:ext cx="3383280" cy="2069938"/>
          </a:xfrm>
        </p:spPr>
      </p:pic>
      <p:pic>
        <p:nvPicPr>
          <p:cNvPr id="12" name="Picture Placeholder 11" descr="A close-up of hands touching a pie chart">
            <a:extLst>
              <a:ext uri="{FF2B5EF4-FFF2-40B4-BE49-F238E27FC236}">
                <a16:creationId xmlns:a16="http://schemas.microsoft.com/office/drawing/2014/main" id="{3082CC51-32FB-822C-5FBB-B0C5F74E337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8313420" y="3176624"/>
            <a:ext cx="3383280" cy="2069938"/>
          </a:xfrm>
        </p:spPr>
      </p:pic>
    </p:spTree>
    <p:extLst>
      <p:ext uri="{BB962C8B-B14F-4D97-AF65-F5344CB8AC3E}">
        <p14:creationId xmlns:p14="http://schemas.microsoft.com/office/powerpoint/2010/main" val="328737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9A66-5E16-0DFD-01AB-F769676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/>
          <a:lstStyle/>
          <a:p>
            <a:r>
              <a:rPr lang="en-US" dirty="0"/>
              <a:t>Project planning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A31D4-B6EB-2A84-2F6D-D0176C5A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/>
          <a:lstStyle/>
          <a:p>
            <a:r>
              <a:rPr lang="en-US" dirty="0"/>
              <a:t>Carmelo Barese | First Up Consultants</a:t>
            </a:r>
          </a:p>
        </p:txBody>
      </p:sp>
      <p:pic>
        <p:nvPicPr>
          <p:cNvPr id="20" name="Picture Placeholder 19" descr="Three people floating among decorative lines and shapes">
            <a:extLst>
              <a:ext uri="{FF2B5EF4-FFF2-40B4-BE49-F238E27FC236}">
                <a16:creationId xmlns:a16="http://schemas.microsoft.com/office/drawing/2014/main" id="{841541DE-D596-AE60-AD73-419B7045BDEC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530352" y="3176624"/>
            <a:ext cx="3383280" cy="2069938"/>
          </a:xfrm>
        </p:spPr>
      </p:pic>
      <p:pic>
        <p:nvPicPr>
          <p:cNvPr id="16" name="Picture Placeholder 15" descr="A group of people playing crossword puzzle">
            <a:extLst>
              <a:ext uri="{FF2B5EF4-FFF2-40B4-BE49-F238E27FC236}">
                <a16:creationId xmlns:a16="http://schemas.microsoft.com/office/drawing/2014/main" id="{73CDF440-B008-9F03-6B33-86CDF73CFAFD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9" b="1569"/>
          <a:stretch/>
        </p:blipFill>
        <p:spPr>
          <a:xfrm>
            <a:off x="4421886" y="3176624"/>
            <a:ext cx="3383280" cy="2069938"/>
          </a:xfrm>
        </p:spPr>
      </p:pic>
      <p:pic>
        <p:nvPicPr>
          <p:cNvPr id="12" name="Picture Placeholder 11" descr="A close-up of hands touching a pie chart">
            <a:extLst>
              <a:ext uri="{FF2B5EF4-FFF2-40B4-BE49-F238E27FC236}">
                <a16:creationId xmlns:a16="http://schemas.microsoft.com/office/drawing/2014/main" id="{3082CC51-32FB-822C-5FBB-B0C5F74E3373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" b="1546"/>
          <a:stretch/>
        </p:blipFill>
        <p:spPr>
          <a:xfrm>
            <a:off x="8313420" y="3176624"/>
            <a:ext cx="3383280" cy="2069938"/>
          </a:xfrm>
        </p:spPr>
      </p:pic>
    </p:spTree>
    <p:extLst>
      <p:ext uri="{BB962C8B-B14F-4D97-AF65-F5344CB8AC3E}">
        <p14:creationId xmlns:p14="http://schemas.microsoft.com/office/powerpoint/2010/main" val="399179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A50C-470D-102D-DDAB-9F1F567C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67C1-8A1F-BFB3-BE54-72BE4EF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7F7D-1960-F5EF-40E4-992F6776BB3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47151" y="1527048"/>
            <a:ext cx="5187649" cy="5020056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5541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D703-48B4-EE72-5E8F-216A453B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1527048"/>
            <a:ext cx="5181600" cy="4636293"/>
          </a:xfrm>
        </p:spPr>
        <p:txBody>
          <a:bodyPr/>
          <a:lstStyle/>
          <a:p>
            <a:r>
              <a:rPr lang="en-US" dirty="0"/>
              <a:t>ABOUT US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00884-B2E8-52D0-EA22-1B05784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BFD29-924A-1CEB-D6D3-B0284E2AF0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429000"/>
            <a:ext cx="5187649" cy="2514600"/>
          </a:xfrm>
        </p:spPr>
        <p:txBody>
          <a:bodyPr>
            <a:normAutofit/>
          </a:bodyPr>
          <a:lstStyle/>
          <a:p>
            <a:r>
              <a:rPr lang="en-US" dirty="0"/>
              <a:t>Aiming to revolutionize industries through our forward-thinking solutions</a:t>
            </a:r>
          </a:p>
          <a:p>
            <a:endParaRPr lang="en-US" dirty="0"/>
          </a:p>
        </p:txBody>
      </p:sp>
      <p:pic>
        <p:nvPicPr>
          <p:cNvPr id="19" name="Picture Placeholder 18" descr="A close-up of hands touching a pie chart">
            <a:extLst>
              <a:ext uri="{FF2B5EF4-FFF2-40B4-BE49-F238E27FC236}">
                <a16:creationId xmlns:a16="http://schemas.microsoft.com/office/drawing/2014/main" id="{3C273A0D-36A5-5FE3-DCCD-44E45712316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125" b="12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8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BA21-6133-B4FA-BAFC-BCF107A2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1430000" cy="1645920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DF2C3-4916-001D-0A6C-CAB884D3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Placeholder 10" descr="Three people floating among decorative lines and shapes">
            <a:extLst>
              <a:ext uri="{FF2B5EF4-FFF2-40B4-BE49-F238E27FC236}">
                <a16:creationId xmlns:a16="http://schemas.microsoft.com/office/drawing/2014/main" id="{C4F459BC-69E9-B8DB-775C-29AD8AECF1D0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6" b="10016"/>
          <a:stretch/>
        </p:blipFill>
        <p:spPr>
          <a:xfrm>
            <a:off x="530352" y="3017520"/>
            <a:ext cx="5181600" cy="2617451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5D2-DAE9-C6E2-51B2-2CE3A9E8846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0151" y="3017519"/>
            <a:ext cx="5260849" cy="3078479"/>
          </a:xfrm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</p:spTree>
    <p:extLst>
      <p:ext uri="{BB962C8B-B14F-4D97-AF65-F5344CB8AC3E}">
        <p14:creationId xmlns:p14="http://schemas.microsoft.com/office/powerpoint/2010/main" val="283176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CE4186-A693-D2EA-C5DC-C3BDBF96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1527048"/>
            <a:ext cx="5257800" cy="4187952"/>
          </a:xfrm>
        </p:spPr>
        <p:txBody>
          <a:bodyPr/>
          <a:lstStyle/>
          <a:p>
            <a:r>
              <a:rPr lang="en-US" dirty="0"/>
              <a:t>PRODUCT BENEFITS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AF847-1B70-8511-F801-22A6B0FC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77C7E4-70E4-820C-7895-4ACF083172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273552"/>
            <a:ext cx="5187649" cy="2350008"/>
          </a:xfrm>
        </p:spPr>
        <p:txBody>
          <a:bodyPr>
            <a:normAutofit/>
          </a:bodyPr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  <a:p>
            <a:endParaRPr lang="en-US" dirty="0"/>
          </a:p>
        </p:txBody>
      </p:sp>
      <p:pic>
        <p:nvPicPr>
          <p:cNvPr id="10" name="Picture Placeholder 9" descr="A person falling down on a bar chart">
            <a:extLst>
              <a:ext uri="{FF2B5EF4-FFF2-40B4-BE49-F238E27FC236}">
                <a16:creationId xmlns:a16="http://schemas.microsoft.com/office/drawing/2014/main" id="{6818A141-A95D-9BC7-9180-36218BF1C70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18" r="118"/>
          <a:stretch/>
        </p:blipFill>
        <p:spPr>
          <a:xfrm>
            <a:off x="484632" y="457200"/>
            <a:ext cx="5184648" cy="2304288"/>
          </a:xfrm>
        </p:spPr>
      </p:pic>
    </p:spTree>
    <p:extLst>
      <p:ext uri="{BB962C8B-B14F-4D97-AF65-F5344CB8AC3E}">
        <p14:creationId xmlns:p14="http://schemas.microsoft.com/office/powerpoint/2010/main" val="3557075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F093-06D4-0846-482F-D1CF29C46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2499194"/>
            <a:ext cx="6464808" cy="3840480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pic>
        <p:nvPicPr>
          <p:cNvPr id="16" name="Picture Placeholder 15" descr="A person floating among decorative lines and shapes">
            <a:extLst>
              <a:ext uri="{FF2B5EF4-FFF2-40B4-BE49-F238E27FC236}">
                <a16:creationId xmlns:a16="http://schemas.microsoft.com/office/drawing/2014/main" id="{34F2B6C9-D3F9-B3AB-0872-BEF82378ED58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1" r="24071"/>
          <a:stretch/>
        </p:blipFill>
        <p:spPr>
          <a:xfrm>
            <a:off x="7942654" y="1752600"/>
            <a:ext cx="3753001" cy="4572000"/>
          </a:xfrm>
        </p:spPr>
      </p:pic>
    </p:spTree>
    <p:extLst>
      <p:ext uri="{BB962C8B-B14F-4D97-AF65-F5344CB8AC3E}">
        <p14:creationId xmlns:p14="http://schemas.microsoft.com/office/powerpoint/2010/main" val="230502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6DCB-0981-910D-B025-0456D44FC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1277600" cy="1645919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pic>
        <p:nvPicPr>
          <p:cNvPr id="25" name="Picture Placeholder 24" descr="A person looking at a computer">
            <a:extLst>
              <a:ext uri="{FF2B5EF4-FFF2-40B4-BE49-F238E27FC236}">
                <a16:creationId xmlns:a16="http://schemas.microsoft.com/office/drawing/2014/main" id="{31445AB7-E255-EAD8-3EBC-ACF3C99AEF36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" r="2"/>
          <a:stretch/>
        </p:blipFill>
        <p:spPr>
          <a:xfrm>
            <a:off x="457200" y="3048000"/>
            <a:ext cx="5175504" cy="2590799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142051-F5C7-5DE2-9D74-A99C2C653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3200" y="3017520"/>
            <a:ext cx="5257800" cy="3051048"/>
          </a:xfrm>
        </p:spPr>
        <p:txBody>
          <a:bodyPr>
            <a:normAutofit/>
          </a:bodyPr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DFEA9-FCA5-3717-6417-ABA209BF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0817-3FD6-E12F-E73F-DC85EC149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12719-6A3E-3627-1A24-DC61656B717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3ACB1-E50A-D4BC-6457-016AFD16D47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FF0B9-A5F4-D3C6-4FD7-13426306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6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C107-AA5F-E5DB-F23E-F897D7D61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4FF9DC-15FC-B0CB-8354-05F42418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A25667-7481-DBDC-E33C-3E27FC0DC0A9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3584448" cy="2670048"/>
          </a:xfrm>
        </p:spPr>
        <p:txBody>
          <a:bodyPr>
            <a:norm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  <a:p>
            <a:endParaRPr lang="en-US" dirty="0"/>
          </a:p>
        </p:txBody>
      </p:sp>
      <p:graphicFrame>
        <p:nvGraphicFramePr>
          <p:cNvPr id="10" name="Content Placeholder 4" descr="Horizontal bullet list SmartArt graphic">
            <a:extLst>
              <a:ext uri="{FF2B5EF4-FFF2-40B4-BE49-F238E27FC236}">
                <a16:creationId xmlns:a16="http://schemas.microsoft.com/office/drawing/2014/main" id="{AF4F7DE0-7C0E-D3FC-0966-6546AAA50150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482736894"/>
              </p:ext>
            </p:extLst>
          </p:nvPr>
        </p:nvGraphicFramePr>
        <p:xfrm>
          <a:off x="4645025" y="2971800"/>
          <a:ext cx="6931025" cy="2670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16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1.xml><?xml version="1.0" encoding="utf-8"?>
<a:theme xmlns:a="http://schemas.openxmlformats.org/drawingml/2006/main" name="Branded">
  <a:themeElements>
    <a:clrScheme name="Health &amp; Fitness">
      <a:dk1>
        <a:srgbClr val="000000"/>
      </a:dk1>
      <a:lt1>
        <a:srgbClr val="FFFFFF"/>
      </a:lt1>
      <a:dk2>
        <a:srgbClr val="002C4C"/>
      </a:dk2>
      <a:lt2>
        <a:srgbClr val="E8E8E8"/>
      </a:lt2>
      <a:accent1>
        <a:srgbClr val="F14D02"/>
      </a:accent1>
      <a:accent2>
        <a:srgbClr val="C7CFCF"/>
      </a:accent2>
      <a:accent3>
        <a:srgbClr val="E8E9E2"/>
      </a:accent3>
      <a:accent4>
        <a:srgbClr val="B8C04F"/>
      </a:accent4>
      <a:accent5>
        <a:srgbClr val="E6E926"/>
      </a:accent5>
      <a:accent6>
        <a:srgbClr val="F4ADE4"/>
      </a:accent6>
      <a:hlink>
        <a:srgbClr val="467886"/>
      </a:hlink>
      <a:folHlink>
        <a:srgbClr val="96607D"/>
      </a:folHlink>
    </a:clrScheme>
    <a:fontScheme name="Custom 26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17271_win32_SD_v6" id="{08382C18-9AD6-4207-BC60-EBE913155443}" vid="{42715180-48F6-4D28-AEBB-3ADC4D3FE9AE}"/>
    </a:ext>
  </a:extLst>
</a:theme>
</file>

<file path=ppt/theme/theme2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03FEADA6-23E9-496C-AC34-A0717D04FB88}">
  <ds:schemaRefs>
    <ds:schemaRef ds:uri="http://schemas.microsoft.com/sharepoint/v3/contenttype/forms"/>
  </ds:schemaRefs>
</ds:datastoreItem>
</file>

<file path=customXml/itemProps22.xml><?xml version="1.0" encoding="utf-8"?>
<ds:datastoreItem xmlns:ds="http://schemas.openxmlformats.org/officeDocument/2006/customXml" ds:itemID="{48397412-99B0-44AE-A788-E87AE21F1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1.xml><?xml version="1.0" encoding="utf-8"?>
<ds:datastoreItem xmlns:ds="http://schemas.openxmlformats.org/officeDocument/2006/customXml" ds:itemID="{C261F2A6-0295-4309-8731-40719902580D}">
  <ds:schemaRefs>
    <ds:schemaRef ds:uri="http://purl.org/dc/elements/1.1/"/>
    <ds:schemaRef ds:uri="230e9df3-be65-4c73-a93b-d1236ebd677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1530</ap:TotalTime>
  <ap:Words>338</ap:Words>
  <ap:Application>Microsoft Office PowerPoint</ap:Application>
  <ap:PresentationFormat>Widescreen</ap:PresentationFormat>
  <ap:Paragraphs>108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9">
      <vt:lpstr>Arial</vt:lpstr>
      <vt:lpstr>Corbel</vt:lpstr>
      <vt:lpstr>Grandview</vt:lpstr>
      <vt:lpstr>Grandview Display</vt:lpstr>
      <vt:lpstr>Wingdings</vt:lpstr>
      <vt:lpstr>Branded</vt:lpstr>
      <vt:lpstr>Project planning presentation</vt:lpstr>
      <vt:lpstr>AGENDA</vt:lpstr>
      <vt:lpstr>ABOUT US </vt:lpstr>
      <vt:lpstr>PRODUCT OVERVIEW</vt:lpstr>
      <vt:lpstr>PRODUCT BENEFITS 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you!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2023-08-29T05:29:10Z</dcterms:created>
  <dcterms:modified xsi:type="dcterms:W3CDTF">2024-09-03T05:46:05Z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