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svg" ContentType="image/svg+xml"/>
  <Default Extension="png" ContentType="image/png"/>
  <Default Extension="jpg" ContentType="image/jpe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slideLayouts/slideLayout6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1.xml" ContentType="application/vnd.openxmlformats-officedocument.them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slides/slide64.xml" ContentType="application/vnd.openxmlformats-officedocument.presentationml.slide+xml"/>
  <Override PartName="/ppt/slides/slide115.xml" ContentType="application/vnd.openxmlformats-officedocument.presentationml.slide+xml"/>
  <Override PartName="/ppt/commentAuthors.xml" ContentType="application/vnd.openxmlformats-officedocument.presentationml.commentAuthors+xml"/>
  <Override PartName="/customXml/item3.xml" ContentType="application/xml"/>
  <Override PartName="/customXml/itemProps31.xml" ContentType="application/vnd.openxmlformats-officedocument.customXmlProperties+xml"/>
  <Override PartName="/ppt/slides/slide16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2.xml" ContentType="application/vnd.openxmlformats-officedocument.theme+xml"/>
  <Override PartName="/ppt/slides/slide57.xml" ContentType="application/vnd.openxmlformats-officedocument.presentationml.slide+xml"/>
  <Override PartName="/ppt/slides/slide108.xml" ContentType="application/vnd.openxmlformats-officedocument.presentationml.slide+xml"/>
  <Override PartName="/customXml/item22.xml" ContentType="application/xml"/>
  <Override PartName="/customXml/itemProps22.xml" ContentType="application/vnd.openxmlformats-officedocument.customXmlProperties+xml"/>
  <Override PartName="/ppt/slides/slide49.xml" ContentType="application/vnd.openxmlformats-officedocument.presentationml.slide+xml"/>
  <Override PartName="/ppt/notesMasters/notesMaster11.xml" ContentType="application/vnd.openxmlformats-officedocument.presentationml.notesMaster+xml"/>
  <Override PartName="/ppt/theme/theme23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ppt/slides/slide910.xml" ContentType="application/vnd.openxmlformats-officedocument.presentationml.slide+xml"/>
  <Override PartName="/ppt/viewProps.xml" ContentType="application/vnd.openxmlformats-officedocument.presentationml.viewProps+xml"/>
  <Override PartName="/ppt/slides/slide311.xml" ContentType="application/vnd.openxmlformats-officedocument.presentationml.slide+xml"/>
  <Override PartName="/ppt/slides/slide812.xml" ContentType="application/vnd.openxmlformats-officedocument.presentationml.slide+xml"/>
  <Override PartName="/ppt/slides/slide1313.xml" ContentType="application/vnd.openxmlformats-officedocument.presentationml.slid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120" y="-54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presProps" Target="/ppt/presProps.xml" Id="rId18" /><Relationship Type="http://schemas.openxmlformats.org/officeDocument/2006/relationships/slide" Target="/ppt/slides/slide23.xml" Id="rId3" /><Relationship Type="http://schemas.openxmlformats.org/officeDocument/2006/relationships/tableStyles" Target="/ppt/tableStyle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commentAuthors" Target="/ppt/commentAuthors.xml" Id="rId17" /><Relationship Type="http://schemas.openxmlformats.org/officeDocument/2006/relationships/customXml" Target="/customXml/item3.xml" Id="rId25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heme" Target="/ppt/theme/theme11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22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13.xml" Id="rId23" /><Relationship Type="http://schemas.openxmlformats.org/officeDocument/2006/relationships/slide" Target="/ppt/slides/slide910.xml" Id="rId10" /><Relationship Type="http://schemas.openxmlformats.org/officeDocument/2006/relationships/viewProps" Target="/ppt/viewProp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microsoft.com/office/2018/10/relationships/authors" Target="/ppt/authors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2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3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image" Target="/ppt/media/image106.svg" Id="rId3" /><Relationship Type="http://schemas.openxmlformats.org/officeDocument/2006/relationships/image" Target="/ppt/media/image96.png" Id="rId2" /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image" Target="/ppt/media/image122.svg" Id="rId3" /><Relationship Type="http://schemas.openxmlformats.org/officeDocument/2006/relationships/image" Target="/ppt/media/image112.png" Id="rId2" /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image" Target="/ppt/media/image24.svg" Id="rId3" /><Relationship Type="http://schemas.openxmlformats.org/officeDocument/2006/relationships/image" Target="/ppt/media/image14.png" Id="rId2" /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image" Target="/ppt/media/image43.svg" Id="rId3" /><Relationship Type="http://schemas.openxmlformats.org/officeDocument/2006/relationships/image" Target="/ppt/media/image33.png" Id="rId2" /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image" Target="/ppt/media/image65.svg" Id="rId3" /><Relationship Type="http://schemas.openxmlformats.org/officeDocument/2006/relationships/image" Target="/ppt/media/image55.png" Id="rId2" /><Relationship Type="http://schemas.openxmlformats.org/officeDocument/2006/relationships/slideMaster" Target="/ppt/slideMasters/slideMaster11.xml" Id="rId1" /></Relationships>
</file>

<file path=ppt/slideLayouts/_rels/slideLayout6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8.svg" Id="rId3" /><Relationship Type="http://schemas.openxmlformats.org/officeDocument/2006/relationships/image" Target="/ppt/media/image7.png" Id="rId2" /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1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1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13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1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9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6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8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7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134.jpg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142.jpg" Id="rId2" /><Relationship Type="http://schemas.openxmlformats.org/officeDocument/2006/relationships/slideLayout" Target="/ppt/slideLayouts/slideLayout412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7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10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slideLayout" Target="/ppt/slideLayouts/slideLayout6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5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153.jpg" Id="rId2" /><Relationship Type="http://schemas.openxmlformats.org/officeDocument/2006/relationships/slideLayout" Target="/ppt/slideLayouts/slideLayout82.xml" Id="rId1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9D01540B-037D-4E23-AFCA-FDDA3CCE135A}"/>
</file>

<file path=customXml/itemProps22.xml><?xml version="1.0" encoding="utf-8"?>
<ds:datastoreItem xmlns:ds="http://schemas.openxmlformats.org/officeDocument/2006/customXml" ds:itemID="{B4D714C4-5FE2-48FA-A21E-ED0E7AD41183}"/>
</file>

<file path=customXml/itemProps31.xml><?xml version="1.0" encoding="utf-8"?>
<ds:datastoreItem xmlns:ds="http://schemas.openxmlformats.org/officeDocument/2006/customXml" ds:itemID="{153F812E-DDE9-40A9-A0BA-64D56AFBFEB8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420</ap:Words>
  <ap:Application>Microsoft Office PowerPoint</ap:Application>
  <ap:PresentationFormat>Widescreen</ap:PresentationFormat>
  <ap:Paragraphs>118</ap:Paragraphs>
  <ap:Slides>13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Avenir Next LT Pro Light</vt:lpstr>
      <vt:lpstr>Calibri</vt:lpstr>
      <vt:lpstr>Posterama</vt:lpstr>
      <vt:lpstr>Custom</vt:lpstr>
      <vt:lpstr>Basic presentation</vt:lpstr>
      <vt:lpstr>Agenda 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  <vt:lpstr>Thank you 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2023-12-19T17:34:13Z</dcterms:created>
  <dcterms:modified xsi:type="dcterms:W3CDTF">2024-01-01T02:37:22Z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