
<file path=[Content_Types].xml><?xml version="1.0" encoding="utf-8"?>
<Types xmlns="http://schemas.openxmlformats.org/package/2006/content-types">
  <Default Extension="xml" ContentType="application/vnd.openxmlformats-officedocument.extended-properties+xml"/>
  <Default Extension="rels" ContentType="application/vnd.openxmlformats-package.relationships+xml"/>
  <Default Extension="svg" ContentType="image/svg+xml"/>
  <Default Extension="png" ContentType="image/png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41.xml" ContentType="application/vnd.openxmlformats-officedocument.presentationml.slide+xml"/>
  <Override PartName="/ppt/slideLayouts/slideLayout4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8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1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1012.xml" ContentType="application/vnd.openxmlformats-officedocument.presentationml.slideLayout+xml"/>
  <Override PartName="/ppt/slideLayouts/slideLayout913.xml" ContentType="application/vnd.openxmlformats-officedocument.presentationml.slideLayout+xml"/>
  <Override PartName="/ppt/theme/theme11.xml" ContentType="application/vnd.openxmlformats-officedocument.theme+xml"/>
  <Override PartName="/ppt/slides/slide92.xml" ContentType="application/vnd.openxmlformats-officedocument.presentationml.slide+xml"/>
  <Override PartName="/ppt/notesMasters/notesMaster11.xml" ContentType="application/vnd.openxmlformats-officedocument.presentationml.notesMaster+xml"/>
  <Override PartName="/ppt/theme/theme22.xml" ContentType="application/vnd.openxmlformats-officedocument.theme+xml"/>
  <Override PartName="/customXml/item3.xml" ContentType="application/xml"/>
  <Override PartName="/customXml/itemProps31.xml" ContentType="application/vnd.openxmlformats-officedocument.customXmlProperties+xml"/>
  <Override PartName="/ppt/viewProps.xml" ContentType="application/vnd.openxmlformats-officedocument.presentationml.viewProps+xml"/>
  <Override PartName="/ppt/slides/slide33.xml" ContentType="application/vnd.openxmlformats-officedocument.presentationml.slide+xml"/>
  <Override PartName="/ppt/slides/slide84.xml" ContentType="application/vnd.openxmlformats-officedocument.presentationml.slide+xml"/>
  <Override PartName="/ppt/diagrams/layout11.xml" ContentType="application/vnd.openxmlformats-officedocument.drawingml.diagramLayout+xml"/>
  <Override PartName="/ppt/diagrams/data11.xml" ContentType="application/vnd.openxmlformats-officedocument.drawingml.diagramData+xml"/>
  <Override PartName="/ppt/diagrams/drawing1.xml" ContentType="application/vnd.ms-office.drawingml.diagramDrawing+xml"/>
  <Override PartName="/ppt/diagrams/colors11.xml" ContentType="application/vnd.openxmlformats-officedocument.drawingml.diagramColors+xml"/>
  <Override PartName="/ppt/diagrams/quickStyle11.xml" ContentType="application/vnd.openxmlformats-officedocument.drawingml.diagramStyle+xml"/>
  <Override PartName="/ppt/slides/slide135.xml" ContentType="application/vnd.openxmlformats-officedocument.presentationml.slide+xml"/>
  <Override PartName="/customXml/item22.xml" ContentType="application/xml"/>
  <Override PartName="/customXml/itemProps22.xml" ContentType="application/vnd.openxmlformats-officedocument.customXmlProperties+xml"/>
  <Override PartName="/ppt/slides/slide126.xml" ContentType="application/vnd.openxmlformats-officedocument.presentationml.slide+xml"/>
  <Override PartName="/ppt/presProps.xml" ContentType="application/vnd.openxmlformats-officedocument.presentationml.presProps+xml"/>
  <Override PartName="/customXml/item13.xml" ContentType="application/xml"/>
  <Override PartName="/customXml/itemProps13.xml" ContentType="application/vnd.openxmlformats-officedocument.customXmlProperties+xml"/>
  <Override PartName="/ppt/slides/slide27.xml" ContentType="application/vnd.openxmlformats-officedocument.presentationml.slide+xml"/>
  <Override PartName="/ppt/slides/slide78.xml" ContentType="application/vnd.openxmlformats-officedocument.presentationml.slide+xml"/>
  <Override PartName="/ppt/slides/slide19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10.xml" ContentType="application/vnd.openxmlformats-officedocument.presentationml.slide+xml"/>
  <Override PartName="/ppt/tableStyles.xml" ContentType="application/vnd.openxmlformats-officedocument.presentationml.tableStyles+xml"/>
  <Override PartName="/ppt/slides/slide611.xml" ContentType="application/vnd.openxmlformats-officedocument.presentationml.slide+xml"/>
  <Override PartName="/ppt/handoutMasters/handoutMaster11.xml" ContentType="application/vnd.openxmlformats-officedocument.presentationml.handoutMaster+xml"/>
  <Override PartName="/ppt/theme/theme33.xml" ContentType="application/vnd.openxmlformats-officedocument.theme+xml"/>
  <Override PartName="/ppt/slides/slide512.xml" ContentType="application/vnd.openxmlformats-officedocument.presentationml.slide+xml"/>
  <Override PartName="/ppt/slides/slide1013.xml" ContentType="application/vnd.openxmlformats-officedocument.presentationml.slide+xml"/>
  <Override PartName="/docMetadata/LabelInfo.xml" ContentType="application/vnd.ms-office.classificationlabels+xml"/>
  <Override PartName="/docProps/custom.xml" ContentType="application/vnd.openxmlformats-officedocument.custom-propertie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/docProps/app.xml" Id="rId3" /><Relationship Type="http://schemas.openxmlformats.org/package/2006/relationships/metadata/core-properties" Target="/docProps/core.xml" Id="rId2" /><Relationship Type="http://schemas.openxmlformats.org/officeDocument/2006/relationships/officeDocument" Target="/ppt/presentation.xml" Id="rId1" /><Relationship Type="http://schemas.microsoft.com/office/2020/02/relationships/classificationlabels" Target="/docMetadata/LabelInfo.xml" Id="rId5" /><Relationship Type="http://schemas.openxmlformats.org/officeDocument/2006/relationships/custom-properties" Target="/docProps/custom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4" r:id="rId6"/>
    <p:sldId id="282" r:id="rId7"/>
    <p:sldId id="279" r:id="rId8"/>
    <p:sldId id="258" r:id="rId9"/>
    <p:sldId id="261" r:id="rId10"/>
    <p:sldId id="286" r:id="rId11"/>
    <p:sldId id="285" r:id="rId12"/>
    <p:sldId id="284" r:id="rId13"/>
    <p:sldId id="268" r:id="rId14"/>
    <p:sldId id="274" r:id="rId15"/>
    <p:sldId id="281" r:id="rId16"/>
    <p:sldId id="277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6" autoAdjust="0"/>
    <p:restoredTop sz="94879" autoAdjust="0"/>
  </p:normalViewPr>
  <p:slideViewPr>
    <p:cSldViewPr showGuides="1">
      <p:cViewPr>
        <p:scale>
          <a:sx n="100" d="100"/>
          <a:sy n="100" d="100"/>
        </p:scale>
        <p:origin x="2496" y="121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3" d="100"/>
          <a:sy n="73" d="100"/>
        </p:scale>
        <p:origin x="2126" y="29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41.xml" Id="rId8" /><Relationship Type="http://schemas.openxmlformats.org/officeDocument/2006/relationships/slide" Target="/ppt/slides/slide92.xml" Id="rId13" /><Relationship Type="http://schemas.openxmlformats.org/officeDocument/2006/relationships/notesMaster" Target="/ppt/notesMasters/notesMaster11.xml" Id="rId18" /><Relationship Type="http://schemas.openxmlformats.org/officeDocument/2006/relationships/customXml" Target="/customXml/item3.xml" Id="rId3" /><Relationship Type="http://schemas.openxmlformats.org/officeDocument/2006/relationships/viewProps" Target="/ppt/viewProps.xml" Id="rId21" /><Relationship Type="http://schemas.openxmlformats.org/officeDocument/2006/relationships/slide" Target="/ppt/slides/slide33.xml" Id="rId7" /><Relationship Type="http://schemas.openxmlformats.org/officeDocument/2006/relationships/slide" Target="/ppt/slides/slide84.xml" Id="rId12" /><Relationship Type="http://schemas.openxmlformats.org/officeDocument/2006/relationships/slide" Target="/ppt/slides/slide135.xml" Id="rId17" /><Relationship Type="http://schemas.openxmlformats.org/officeDocument/2006/relationships/customXml" Target="/customXml/item22.xml" Id="rId2" /><Relationship Type="http://schemas.openxmlformats.org/officeDocument/2006/relationships/slide" Target="/ppt/slides/slide126.xml" Id="rId16" /><Relationship Type="http://schemas.openxmlformats.org/officeDocument/2006/relationships/presProps" Target="/ppt/presProps.xml" Id="rId20" /><Relationship Type="http://schemas.openxmlformats.org/officeDocument/2006/relationships/customXml" Target="/customXml/item13.xml" Id="rId1" /><Relationship Type="http://schemas.openxmlformats.org/officeDocument/2006/relationships/slide" Target="/ppt/slides/slide27.xml" Id="rId6" /><Relationship Type="http://schemas.openxmlformats.org/officeDocument/2006/relationships/slide" Target="/ppt/slides/slide78.xml" Id="rId11" /><Relationship Type="http://schemas.openxmlformats.org/officeDocument/2006/relationships/slide" Target="/ppt/slides/slide19.xml" Id="rId5" /><Relationship Type="http://schemas.openxmlformats.org/officeDocument/2006/relationships/slide" Target="/ppt/slides/slide1110.xml" Id="rId15" /><Relationship Type="http://schemas.openxmlformats.org/officeDocument/2006/relationships/tableStyles" Target="/ppt/tableStyles.xml" Id="rId23" /><Relationship Type="http://schemas.openxmlformats.org/officeDocument/2006/relationships/slide" Target="/ppt/slides/slide611.xml" Id="rId10" /><Relationship Type="http://schemas.openxmlformats.org/officeDocument/2006/relationships/handoutMaster" Target="/ppt/handoutMasters/handoutMaster11.xml" Id="rId19" /><Relationship Type="http://schemas.openxmlformats.org/officeDocument/2006/relationships/slideMaster" Target="/ppt/slideMasters/slideMaster11.xml" Id="rId4" /><Relationship Type="http://schemas.openxmlformats.org/officeDocument/2006/relationships/slide" Target="/ppt/slides/slide512.xml" Id="rId9" /><Relationship Type="http://schemas.openxmlformats.org/officeDocument/2006/relationships/slide" Target="/ppt/slides/slide1013.xml" Id="rId14" /><Relationship Type="http://schemas.openxmlformats.org/officeDocument/2006/relationships/theme" Target="/ppt/theme/theme11.xml" Id="rId22" /></Relationships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1.xml><?xml version="1.0" encoding="utf-8"?>
<dgm:dataModel xmlns:dgm="http://schemas.openxmlformats.org/drawingml/2006/diagram" xmlns:a="http://schemas.openxmlformats.org/drawingml/2006/main">
  <dgm:ptLst>
    <dgm:pt modelId="{05A24E01-5535-46B9-A9A1-A9A07E639A88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FF46FB-368D-4E9C-A650-0513B8879DA8}">
      <dgm:prSet phldr="0" custT="1"/>
      <dgm:spPr/>
      <dgm:t>
        <a:bodyPr/>
        <a:lstStyle/>
        <a:p>
          <a:pPr>
            <a:defRPr b="1"/>
          </a:pPr>
          <a:r>
            <a:rPr lang="en-US" sz="1400" b="1" i="0" kern="1200" cap="none" spc="0" baseline="0" dirty="0">
              <a:latin typeface="+mn-lt"/>
              <a:ea typeface="+mn-ea"/>
              <a:cs typeface="+mn-cs"/>
            </a:rPr>
            <a:t>Expand</a:t>
          </a:r>
        </a:p>
      </dgm:t>
    </dgm:pt>
    <dgm:pt modelId="{11DFA284-5E99-474D-BF05-364A45269DC7}" type="parTrans" cxnId="{C5645B39-CB65-4A0A-B369-E455C3B827C3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CFA40740-0682-470C-AD5A-CFF53CD12BD2}" type="sibTrans" cxnId="{C5645B39-CB65-4A0A-B369-E455C3B827C3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9A875394-CA1E-4432-AEEB-9054FCFF5E0E}">
      <dgm:prSet phldr="0" custT="1"/>
      <dgm:spPr/>
      <dgm:t>
        <a:bodyPr/>
        <a:lstStyle/>
        <a:p>
          <a:r>
            <a:rPr lang="en-US" sz="1200" dirty="0"/>
            <a:t>Foster collaborative </a:t>
          </a:r>
          <a:br>
            <a:rPr lang="en-US" sz="1200" dirty="0"/>
          </a:br>
          <a:r>
            <a:rPr lang="en-US" sz="1200" dirty="0"/>
            <a:t>growth</a:t>
          </a:r>
          <a:endParaRPr lang="en-US" sz="1200" b="0" dirty="0">
            <a:latin typeface="+mn-lt"/>
          </a:endParaRPr>
        </a:p>
      </dgm:t>
    </dgm:pt>
    <dgm:pt modelId="{FCC92BDD-6EA3-421D-9DA8-7D3A12D003B6}" type="parTrans" cxnId="{B659504B-18E4-4D89-A17C-34ABB280AE52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0314452B-82A0-42F4-9551-DF00CFFC3580}" type="sibTrans" cxnId="{B659504B-18E4-4D89-A17C-34ABB280AE52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D05E1923-5021-40F7-B4EF-E582E23A699D}">
      <dgm:prSet phldr="0" custT="1"/>
      <dgm:spPr/>
      <dgm:t>
        <a:bodyPr/>
        <a:lstStyle/>
        <a:p>
          <a:pPr>
            <a:defRPr b="1"/>
          </a:pPr>
          <a:r>
            <a:rPr lang="en-US" sz="1400" b="1" i="0" kern="1200" cap="none" spc="0" baseline="0" dirty="0">
              <a:latin typeface="Century Gothic"/>
              <a:ea typeface="+mn-ea"/>
              <a:cs typeface="+mn-cs"/>
            </a:rPr>
            <a:t>Enhance</a:t>
          </a:r>
        </a:p>
      </dgm:t>
    </dgm:pt>
    <dgm:pt modelId="{FD6C5CD2-9CED-4BE6-89CD-A5A5CCE63B3E}" type="parTrans" cxnId="{72C4D6D9-419A-42C1-A76D-84599F65BB0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F020958C-EF86-4274-85F9-318F2792F7B6}" type="sibTrans" cxnId="{72C4D6D9-419A-42C1-A76D-84599F65BB0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579089A8-5362-4BA4-9163-D19228C1808F}">
      <dgm:prSet phldr="0" custT="1"/>
      <dgm:spPr/>
      <dgm:t>
        <a:bodyPr/>
        <a:lstStyle/>
        <a:p>
          <a:r>
            <a:rPr lang="en-US" sz="1200" dirty="0"/>
            <a:t>Ensure a tailored and user-focused experience</a:t>
          </a:r>
          <a:endParaRPr lang="en-US" sz="1200" b="0" dirty="0">
            <a:latin typeface="+mn-lt"/>
          </a:endParaRPr>
        </a:p>
      </dgm:t>
    </dgm:pt>
    <dgm:pt modelId="{FB2DEB6E-B29F-4E51-960A-23ECC62EBF38}" type="parTrans" cxnId="{4876CF51-F110-4E25-8FD4-08D25B4B0AB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1C5328B1-AC18-4CF7-A034-BB0592F4A2A1}" type="sibTrans" cxnId="{4876CF51-F110-4E25-8FD4-08D25B4B0AB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FA8F44BD-C8C7-462C-9756-1EC498E86842}">
      <dgm:prSet phldr="0" custT="1"/>
      <dgm:spPr/>
      <dgm:t>
        <a:bodyPr/>
        <a:lstStyle/>
        <a:p>
          <a:pPr>
            <a:defRPr b="1"/>
          </a:pPr>
          <a:r>
            <a:rPr lang="en-US" sz="1400" b="1" i="0" kern="1200" cap="none" spc="0" baseline="0" dirty="0">
              <a:latin typeface="Century Gothic"/>
              <a:ea typeface="+mn-ea"/>
              <a:cs typeface="+mn-cs"/>
            </a:rPr>
            <a:t>Explore</a:t>
          </a:r>
        </a:p>
      </dgm:t>
    </dgm:pt>
    <dgm:pt modelId="{F47063EE-4B58-4EDE-A4F2-A4BD81B82F21}" type="parTrans" cxnId="{0D51BD2E-4619-469B-B233-EBAC3D4D0BA6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8C8A9736-03DA-4B1C-A590-10B4AD89452B}" type="sibTrans" cxnId="{0D51BD2E-4619-469B-B233-EBAC3D4D0BA6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EFEB4D61-3A9C-4140-977F-3C3F5C9EE9D1}">
      <dgm:prSet phldr="0" custT="1"/>
      <dgm:spPr/>
      <dgm:t>
        <a:bodyPr/>
        <a:lstStyle/>
        <a:p>
          <a:r>
            <a:rPr lang="en-US" sz="1200" dirty="0"/>
            <a:t>Capitalize on emerging global markets</a:t>
          </a:r>
          <a:endParaRPr lang="en-US" sz="1200" b="0" dirty="0">
            <a:latin typeface="+mn-lt"/>
          </a:endParaRPr>
        </a:p>
      </dgm:t>
    </dgm:pt>
    <dgm:pt modelId="{57D352E4-0431-4F68-B8F1-61BFA34799AA}" type="parTrans" cxnId="{1B32EF2C-9DB5-4504-A9DA-B4956CC0020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0ECC32B6-1E7C-4AA4-9DBF-D69B7C5E64A9}" type="sibTrans" cxnId="{1B32EF2C-9DB5-4504-A9DA-B4956CC0020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6E9F3C9B-13CA-43A8-8836-0B2B41D07DEF}" type="pres">
      <dgm:prSet presAssocID="{05A24E01-5535-46B9-A9A1-A9A07E639A88}" presName="root" presStyleCnt="0">
        <dgm:presLayoutVars>
          <dgm:chMax/>
          <dgm:chPref/>
          <dgm:animLvl val="lvl"/>
        </dgm:presLayoutVars>
      </dgm:prSet>
      <dgm:spPr/>
    </dgm:pt>
    <dgm:pt modelId="{E8AACCBB-6709-4071-B389-3BB226B3A586}" type="pres">
      <dgm:prSet presAssocID="{05A24E01-5535-46B9-A9A1-A9A07E639A88}" presName="divider" presStyleLbl="fgAcc1" presStyleIdx="0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E6F74CED-5217-4282-85F1-1C12DC84731C}" type="pres">
      <dgm:prSet presAssocID="{05A24E01-5535-46B9-A9A1-A9A07E639A88}" presName="nodes" presStyleCnt="0">
        <dgm:presLayoutVars>
          <dgm:chMax/>
          <dgm:chPref/>
          <dgm:animLvl val="lvl"/>
        </dgm:presLayoutVars>
      </dgm:prSet>
      <dgm:spPr/>
    </dgm:pt>
    <dgm:pt modelId="{AC377099-4DAE-451C-ADE9-98036E2679B5}" type="pres">
      <dgm:prSet presAssocID="{58FF46FB-368D-4E9C-A650-0513B8879DA8}" presName="composite" presStyleCnt="0"/>
      <dgm:spPr/>
    </dgm:pt>
    <dgm:pt modelId="{B6C94ECD-6415-4250-B4AD-F67BF5BECFB8}" type="pres">
      <dgm:prSet presAssocID="{58FF46FB-368D-4E9C-A650-0513B8879DA8}" presName="ConnectorPoint" presStyleLbl="lnNode1" presStyleIdx="0" presStyleCnt="3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E99BB09-1B86-4308-A570-3981E6DD3A06}" type="pres">
      <dgm:prSet presAssocID="{58FF46FB-368D-4E9C-A650-0513B8879DA8}" presName="DropPinPlaceHolder" presStyleCnt="0"/>
      <dgm:spPr/>
    </dgm:pt>
    <dgm:pt modelId="{0ED6E8D6-BD44-4400-BC14-1BC75CB979A3}" type="pres">
      <dgm:prSet presAssocID="{58FF46FB-368D-4E9C-A650-0513B8879DA8}" presName="DropPin" presStyleLbl="alignNode1" presStyleIdx="0" presStyleCnt="3" custLinFactNeighborX="65647"/>
      <dgm:spPr>
        <a:xfrm rot="8100000">
          <a:off x="48752" y="319863"/>
          <a:ext cx="204134" cy="204134"/>
        </a:xfrm>
        <a:prstGeom prst="teardrop">
          <a:avLst>
            <a:gd name="adj" fmla="val 115000"/>
          </a:avLst>
        </a:prstGeom>
      </dgm:spPr>
    </dgm:pt>
    <dgm:pt modelId="{5B7FC7CF-F58D-48D5-8BCC-38D6EE87890B}" type="pres">
      <dgm:prSet presAssocID="{58FF46FB-368D-4E9C-A650-0513B8879DA8}" presName="Ellipse" presStyleLbl="fgAcc1" presStyleIdx="1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2143A46-815A-49BF-9455-C0385022444F}" type="pres">
      <dgm:prSet presAssocID="{58FF46FB-368D-4E9C-A650-0513B8879DA8}" presName="L2TextContainer" presStyleLbl="revTx" presStyleIdx="0" presStyleCnt="6">
        <dgm:presLayoutVars>
          <dgm:bulletEnabled val="1"/>
        </dgm:presLayoutVars>
      </dgm:prSet>
      <dgm:spPr/>
    </dgm:pt>
    <dgm:pt modelId="{8E3FB235-DF38-476B-9A0E-B1E583D50944}" type="pres">
      <dgm:prSet presAssocID="{58FF46FB-368D-4E9C-A650-0513B8879DA8}" presName="L1TextContainer" presStyleLbl="revTx" presStyleIdx="1" presStyleCnt="6" custScaleX="81789" custLinFactNeighborX="8021">
        <dgm:presLayoutVars>
          <dgm:chMax val="1"/>
          <dgm:chPref val="1"/>
          <dgm:bulletEnabled val="1"/>
        </dgm:presLayoutVars>
      </dgm:prSet>
      <dgm:spPr/>
    </dgm:pt>
    <dgm:pt modelId="{9AA05CE5-209F-4AD9-BE2C-2A69F76DA8F4}" type="pres">
      <dgm:prSet presAssocID="{58FF46FB-368D-4E9C-A650-0513B8879DA8}" presName="ConnectLine" presStyleLbl="sibTrans1D1" presStyleIdx="0" presStyleCnt="3" custLinFactX="314414" custLinFactNeighborX="400000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17350C28-DA10-4F3B-9FA2-0FE7C12A4ABE}" type="pres">
      <dgm:prSet presAssocID="{58FF46FB-368D-4E9C-A650-0513B8879DA8}" presName="EmptyPlaceHolder" presStyleCnt="0"/>
      <dgm:spPr/>
    </dgm:pt>
    <dgm:pt modelId="{6DA7B85E-9DC6-4F3B-A2BF-09CDEEDB43BC}" type="pres">
      <dgm:prSet presAssocID="{CFA40740-0682-470C-AD5A-CFF53CD12BD2}" presName="spaceBetweenRectangles" presStyleCnt="0"/>
      <dgm:spPr/>
    </dgm:pt>
    <dgm:pt modelId="{CF519A69-9940-494F-8406-D0D876E3CD26}" type="pres">
      <dgm:prSet presAssocID="{D05E1923-5021-40F7-B4EF-E582E23A699D}" presName="composite" presStyleCnt="0"/>
      <dgm:spPr/>
    </dgm:pt>
    <dgm:pt modelId="{714429FF-AAA3-4358-8C5F-1A7F29AA2B7B}" type="pres">
      <dgm:prSet presAssocID="{D05E1923-5021-40F7-B4EF-E582E23A699D}" presName="ConnectorPoint" presStyleLbl="lnNode1" presStyleIdx="1" presStyleCnt="3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AB8B1E8E-162B-4E3E-9E31-BA5CFBD3ED9D}" type="pres">
      <dgm:prSet presAssocID="{D05E1923-5021-40F7-B4EF-E582E23A699D}" presName="DropPinPlaceHolder" presStyleCnt="0"/>
      <dgm:spPr/>
    </dgm:pt>
    <dgm:pt modelId="{358CAA11-0A87-4861-8B4E-913B1EAD1334}" type="pres">
      <dgm:prSet presAssocID="{D05E1923-5021-40F7-B4EF-E582E23A699D}" presName="DropPin" presStyleLbl="alignNode1" presStyleIdx="1" presStyleCnt="3" custLinFactX="9543" custLinFactNeighborX="100000"/>
      <dgm:spPr>
        <a:xfrm rot="18900000">
          <a:off x="1526266" y="2251860"/>
          <a:ext cx="204134" cy="204134"/>
        </a:xfrm>
        <a:prstGeom prst="teardrop">
          <a:avLst>
            <a:gd name="adj" fmla="val 115000"/>
          </a:avLst>
        </a:prstGeom>
      </dgm:spPr>
    </dgm:pt>
    <dgm:pt modelId="{B1A1A837-F261-404B-A808-B2F4154CE8A2}" type="pres">
      <dgm:prSet presAssocID="{D05E1923-5021-40F7-B4EF-E582E23A699D}" presName="Ellipse" presStyleLbl="fgAcc1" presStyleIdx="2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5F3F650-2E42-488A-AD4F-C4BD47D19A84}" type="pres">
      <dgm:prSet presAssocID="{D05E1923-5021-40F7-B4EF-E582E23A699D}" presName="L2TextContainer" presStyleLbl="revTx" presStyleIdx="2" presStyleCnt="6">
        <dgm:presLayoutVars>
          <dgm:bulletEnabled val="1"/>
        </dgm:presLayoutVars>
      </dgm:prSet>
      <dgm:spPr/>
    </dgm:pt>
    <dgm:pt modelId="{223C5207-4FA2-4A6C-8F43-20BD55767C99}" type="pres">
      <dgm:prSet presAssocID="{D05E1923-5021-40F7-B4EF-E582E23A699D}" presName="L1TextContainer" presStyleLbl="revTx" presStyleIdx="3" presStyleCnt="6" custLinFactNeighborX="25451">
        <dgm:presLayoutVars>
          <dgm:chMax val="1"/>
          <dgm:chPref val="1"/>
          <dgm:bulletEnabled val="1"/>
        </dgm:presLayoutVars>
      </dgm:prSet>
      <dgm:spPr/>
    </dgm:pt>
    <dgm:pt modelId="{4FE5EB5D-4CEF-4D0D-9394-0534E61844BE}" type="pres">
      <dgm:prSet presAssocID="{D05E1923-5021-40F7-B4EF-E582E23A699D}" presName="ConnectLine" presStyleLbl="sibTrans1D1" presStyleIdx="1" presStyleCnt="3" custLinFactX="600000" custLinFactNeighborX="60570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EC869059-0AEC-4D98-8C46-CB603A342C72}" type="pres">
      <dgm:prSet presAssocID="{D05E1923-5021-40F7-B4EF-E582E23A699D}" presName="EmptyPlaceHolder" presStyleCnt="0"/>
      <dgm:spPr/>
    </dgm:pt>
    <dgm:pt modelId="{408BA715-9739-461D-BFDE-88EDAE355E60}" type="pres">
      <dgm:prSet presAssocID="{F020958C-EF86-4274-85F9-318F2792F7B6}" presName="spaceBetweenRectangles" presStyleCnt="0"/>
      <dgm:spPr/>
    </dgm:pt>
    <dgm:pt modelId="{D512C7F9-87A6-4BA9-AFAC-03FF1578D945}" type="pres">
      <dgm:prSet presAssocID="{FA8F44BD-C8C7-462C-9756-1EC498E86842}" presName="composite" presStyleCnt="0"/>
      <dgm:spPr/>
    </dgm:pt>
    <dgm:pt modelId="{152AD014-AFD0-4700-A468-4D562874339A}" type="pres">
      <dgm:prSet presAssocID="{FA8F44BD-C8C7-462C-9756-1EC498E86842}" presName="ConnectorPoint" presStyleLbl="lnNode1" presStyleIdx="2" presStyleCnt="3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CE2C4D8-4380-442D-A6C2-0B468BF3C74C}" type="pres">
      <dgm:prSet presAssocID="{FA8F44BD-C8C7-462C-9756-1EC498E86842}" presName="DropPinPlaceHolder" presStyleCnt="0"/>
      <dgm:spPr/>
    </dgm:pt>
    <dgm:pt modelId="{72C82E90-F103-439C-8371-CFFB0927B9DE}" type="pres">
      <dgm:prSet presAssocID="{FA8F44BD-C8C7-462C-9756-1EC498E86842}" presName="DropPin" presStyleLbl="alignNode1" presStyleIdx="2" presStyleCnt="3" custLinFactX="15526" custLinFactNeighborX="100000"/>
      <dgm:spPr>
        <a:xfrm rot="8100000">
          <a:off x="3003781" y="319863"/>
          <a:ext cx="204134" cy="204134"/>
        </a:xfrm>
        <a:prstGeom prst="teardrop">
          <a:avLst>
            <a:gd name="adj" fmla="val 115000"/>
          </a:avLst>
        </a:prstGeom>
      </dgm:spPr>
    </dgm:pt>
    <dgm:pt modelId="{5D519322-C1DD-47AE-92C0-13575134BC76}" type="pres">
      <dgm:prSet presAssocID="{FA8F44BD-C8C7-462C-9756-1EC498E86842}" presName="Ellipse" presStyleLbl="fgAcc1" presStyleIdx="3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96DDA0FE-83E2-423C-9F13-58A61EB68487}" type="pres">
      <dgm:prSet presAssocID="{FA8F44BD-C8C7-462C-9756-1EC498E86842}" presName="L2TextContainer" presStyleLbl="revTx" presStyleIdx="4" presStyleCnt="6">
        <dgm:presLayoutVars>
          <dgm:bulletEnabled val="1"/>
        </dgm:presLayoutVars>
      </dgm:prSet>
      <dgm:spPr/>
    </dgm:pt>
    <dgm:pt modelId="{2D6C7916-1130-46A8-833B-A6278CBD2192}" type="pres">
      <dgm:prSet presAssocID="{FA8F44BD-C8C7-462C-9756-1EC498E86842}" presName="L1TextContainer" presStyleLbl="revTx" presStyleIdx="5" presStyleCnt="6" custScaleX="78587" custLinFactNeighborX="12310">
        <dgm:presLayoutVars>
          <dgm:chMax val="1"/>
          <dgm:chPref val="1"/>
          <dgm:bulletEnabled val="1"/>
        </dgm:presLayoutVars>
      </dgm:prSet>
      <dgm:spPr/>
    </dgm:pt>
    <dgm:pt modelId="{4D953791-5C2F-4A75-A8F4-6ED7EAB5E015}" type="pres">
      <dgm:prSet presAssocID="{FA8F44BD-C8C7-462C-9756-1EC498E86842}" presName="ConnectLine" presStyleLbl="sibTrans1D1" presStyleIdx="2" presStyleCnt="3" custLinFactX="600000" custLinFactNeighborX="673669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22A72E40-4DCC-4F48-AADD-29738FD37A2C}" type="pres">
      <dgm:prSet presAssocID="{FA8F44BD-C8C7-462C-9756-1EC498E86842}" presName="EmptyPlaceHolder" presStyleCnt="0"/>
      <dgm:spPr/>
    </dgm:pt>
  </dgm:ptLst>
  <dgm:cxnLst>
    <dgm:cxn modelId="{C3A1C60D-63BB-4E34-AD47-96AABDB6084E}" type="presOf" srcId="{D05E1923-5021-40F7-B4EF-E582E23A699D}" destId="{223C5207-4FA2-4A6C-8F43-20BD55767C99}" srcOrd="0" destOrd="0" presId="urn:microsoft.com/office/officeart/2017/3/layout/DropPinTimeline"/>
    <dgm:cxn modelId="{1B32EF2C-9DB5-4504-A9DA-B4956CC00208}" srcId="{FA8F44BD-C8C7-462C-9756-1EC498E86842}" destId="{EFEB4D61-3A9C-4140-977F-3C3F5C9EE9D1}" srcOrd="0" destOrd="0" parTransId="{57D352E4-0431-4F68-B8F1-61BFA34799AA}" sibTransId="{0ECC32B6-1E7C-4AA4-9DBF-D69B7C5E64A9}"/>
    <dgm:cxn modelId="{0D51BD2E-4619-469B-B233-EBAC3D4D0BA6}" srcId="{05A24E01-5535-46B9-A9A1-A9A07E639A88}" destId="{FA8F44BD-C8C7-462C-9756-1EC498E86842}" srcOrd="2" destOrd="0" parTransId="{F47063EE-4B58-4EDE-A4F2-A4BD81B82F21}" sibTransId="{8C8A9736-03DA-4B1C-A590-10B4AD89452B}"/>
    <dgm:cxn modelId="{C5645B39-CB65-4A0A-B369-E455C3B827C3}" srcId="{05A24E01-5535-46B9-A9A1-A9A07E639A88}" destId="{58FF46FB-368D-4E9C-A650-0513B8879DA8}" srcOrd="0" destOrd="0" parTransId="{11DFA284-5E99-474D-BF05-364A45269DC7}" sibTransId="{CFA40740-0682-470C-AD5A-CFF53CD12BD2}"/>
    <dgm:cxn modelId="{7DDF5444-F976-4F04-88A9-CF8B15238792}" type="presOf" srcId="{58FF46FB-368D-4E9C-A650-0513B8879DA8}" destId="{8E3FB235-DF38-476B-9A0E-B1E583D50944}" srcOrd="0" destOrd="0" presId="urn:microsoft.com/office/officeart/2017/3/layout/DropPinTimeline"/>
    <dgm:cxn modelId="{1690634A-EBA7-4881-9E5F-0C82421D4CDF}" type="presOf" srcId="{FA8F44BD-C8C7-462C-9756-1EC498E86842}" destId="{2D6C7916-1130-46A8-833B-A6278CBD2192}" srcOrd="0" destOrd="0" presId="urn:microsoft.com/office/officeart/2017/3/layout/DropPinTimeline"/>
    <dgm:cxn modelId="{B659504B-18E4-4D89-A17C-34ABB280AE52}" srcId="{58FF46FB-368D-4E9C-A650-0513B8879DA8}" destId="{9A875394-CA1E-4432-AEEB-9054FCFF5E0E}" srcOrd="0" destOrd="0" parTransId="{FCC92BDD-6EA3-421D-9DA8-7D3A12D003B6}" sibTransId="{0314452B-82A0-42F4-9551-DF00CFFC3580}"/>
    <dgm:cxn modelId="{4876CF51-F110-4E25-8FD4-08D25B4B0AB8}" srcId="{D05E1923-5021-40F7-B4EF-E582E23A699D}" destId="{579089A8-5362-4BA4-9163-D19228C1808F}" srcOrd="0" destOrd="0" parTransId="{FB2DEB6E-B29F-4E51-960A-23ECC62EBF38}" sibTransId="{1C5328B1-AC18-4CF7-A034-BB0592F4A2A1}"/>
    <dgm:cxn modelId="{B9F0B583-D02F-4EF4-83A8-DFD7B32B9433}" type="presOf" srcId="{9A875394-CA1E-4432-AEEB-9054FCFF5E0E}" destId="{D2143A46-815A-49BF-9455-C0385022444F}" srcOrd="0" destOrd="0" presId="urn:microsoft.com/office/officeart/2017/3/layout/DropPinTimeline"/>
    <dgm:cxn modelId="{72C4D6D9-419A-42C1-A76D-84599F65BB08}" srcId="{05A24E01-5535-46B9-A9A1-A9A07E639A88}" destId="{D05E1923-5021-40F7-B4EF-E582E23A699D}" srcOrd="1" destOrd="0" parTransId="{FD6C5CD2-9CED-4BE6-89CD-A5A5CCE63B3E}" sibTransId="{F020958C-EF86-4274-85F9-318F2792F7B6}"/>
    <dgm:cxn modelId="{C6A73EDB-89B0-4756-9ECD-83E9B8AB77E5}" type="presOf" srcId="{EFEB4D61-3A9C-4140-977F-3C3F5C9EE9D1}" destId="{96DDA0FE-83E2-423C-9F13-58A61EB68487}" srcOrd="0" destOrd="0" presId="urn:microsoft.com/office/officeart/2017/3/layout/DropPinTimeline"/>
    <dgm:cxn modelId="{FE7849EA-5B37-43C8-B217-CD4E30A8E545}" type="presOf" srcId="{05A24E01-5535-46B9-A9A1-A9A07E639A88}" destId="{6E9F3C9B-13CA-43A8-8836-0B2B41D07DEF}" srcOrd="0" destOrd="0" presId="urn:microsoft.com/office/officeart/2017/3/layout/DropPinTimeline"/>
    <dgm:cxn modelId="{DC6269F4-0C31-4613-A809-E8E029CAD0D1}" type="presOf" srcId="{579089A8-5362-4BA4-9163-D19228C1808F}" destId="{B5F3F650-2E42-488A-AD4F-C4BD47D19A84}" srcOrd="0" destOrd="0" presId="urn:microsoft.com/office/officeart/2017/3/layout/DropPinTimeline"/>
    <dgm:cxn modelId="{2FED2A5E-98EB-4859-AB3F-062F22EEC890}" type="presParOf" srcId="{6E9F3C9B-13CA-43A8-8836-0B2B41D07DEF}" destId="{E8AACCBB-6709-4071-B389-3BB226B3A586}" srcOrd="0" destOrd="0" presId="urn:microsoft.com/office/officeart/2017/3/layout/DropPinTimeline"/>
    <dgm:cxn modelId="{6DE443D7-8EE2-4FBC-842D-B6B9C44204D0}" type="presParOf" srcId="{6E9F3C9B-13CA-43A8-8836-0B2B41D07DEF}" destId="{E6F74CED-5217-4282-85F1-1C12DC84731C}" srcOrd="1" destOrd="0" presId="urn:microsoft.com/office/officeart/2017/3/layout/DropPinTimeline"/>
    <dgm:cxn modelId="{C773189E-DF31-4C58-A290-F5DFD7DCF8B1}" type="presParOf" srcId="{E6F74CED-5217-4282-85F1-1C12DC84731C}" destId="{AC377099-4DAE-451C-ADE9-98036E2679B5}" srcOrd="0" destOrd="0" presId="urn:microsoft.com/office/officeart/2017/3/layout/DropPinTimeline"/>
    <dgm:cxn modelId="{04D71AD3-A9B8-46E1-AB82-BB594FCE110E}" type="presParOf" srcId="{AC377099-4DAE-451C-ADE9-98036E2679B5}" destId="{B6C94ECD-6415-4250-B4AD-F67BF5BECFB8}" srcOrd="0" destOrd="0" presId="urn:microsoft.com/office/officeart/2017/3/layout/DropPinTimeline"/>
    <dgm:cxn modelId="{4D9D677D-9448-43AF-978B-5C7E7661F4F9}" type="presParOf" srcId="{AC377099-4DAE-451C-ADE9-98036E2679B5}" destId="{0E99BB09-1B86-4308-A570-3981E6DD3A06}" srcOrd="1" destOrd="0" presId="urn:microsoft.com/office/officeart/2017/3/layout/DropPinTimeline"/>
    <dgm:cxn modelId="{C213A57E-D4AE-4C05-AA12-FE8CC1989639}" type="presParOf" srcId="{0E99BB09-1B86-4308-A570-3981E6DD3A06}" destId="{0ED6E8D6-BD44-4400-BC14-1BC75CB979A3}" srcOrd="0" destOrd="0" presId="urn:microsoft.com/office/officeart/2017/3/layout/DropPinTimeline"/>
    <dgm:cxn modelId="{927F0821-BB24-4368-A4D4-046EB89F39DD}" type="presParOf" srcId="{0E99BB09-1B86-4308-A570-3981E6DD3A06}" destId="{5B7FC7CF-F58D-48D5-8BCC-38D6EE87890B}" srcOrd="1" destOrd="0" presId="urn:microsoft.com/office/officeart/2017/3/layout/DropPinTimeline"/>
    <dgm:cxn modelId="{F517DE46-1EA2-46F3-8833-EE234EEF5B09}" type="presParOf" srcId="{AC377099-4DAE-451C-ADE9-98036E2679B5}" destId="{D2143A46-815A-49BF-9455-C0385022444F}" srcOrd="2" destOrd="0" presId="urn:microsoft.com/office/officeart/2017/3/layout/DropPinTimeline"/>
    <dgm:cxn modelId="{75F0F73C-AD49-4A34-842E-A65EF46645BA}" type="presParOf" srcId="{AC377099-4DAE-451C-ADE9-98036E2679B5}" destId="{8E3FB235-DF38-476B-9A0E-B1E583D50944}" srcOrd="3" destOrd="0" presId="urn:microsoft.com/office/officeart/2017/3/layout/DropPinTimeline"/>
    <dgm:cxn modelId="{071A2262-20BC-4D30-AB90-12B0A0FEB6EF}" type="presParOf" srcId="{AC377099-4DAE-451C-ADE9-98036E2679B5}" destId="{9AA05CE5-209F-4AD9-BE2C-2A69F76DA8F4}" srcOrd="4" destOrd="0" presId="urn:microsoft.com/office/officeart/2017/3/layout/DropPinTimeline"/>
    <dgm:cxn modelId="{0D0471BD-C944-46DB-9B0D-12B6F025E4F4}" type="presParOf" srcId="{AC377099-4DAE-451C-ADE9-98036E2679B5}" destId="{17350C28-DA10-4F3B-9FA2-0FE7C12A4ABE}" srcOrd="5" destOrd="0" presId="urn:microsoft.com/office/officeart/2017/3/layout/DropPinTimeline"/>
    <dgm:cxn modelId="{37FF9AEE-1EE5-440D-B822-B54671B03AAC}" type="presParOf" srcId="{E6F74CED-5217-4282-85F1-1C12DC84731C}" destId="{6DA7B85E-9DC6-4F3B-A2BF-09CDEEDB43BC}" srcOrd="1" destOrd="0" presId="urn:microsoft.com/office/officeart/2017/3/layout/DropPinTimeline"/>
    <dgm:cxn modelId="{3FF77B45-DC34-4E18-8B7E-49C274966E23}" type="presParOf" srcId="{E6F74CED-5217-4282-85F1-1C12DC84731C}" destId="{CF519A69-9940-494F-8406-D0D876E3CD26}" srcOrd="2" destOrd="0" presId="urn:microsoft.com/office/officeart/2017/3/layout/DropPinTimeline"/>
    <dgm:cxn modelId="{4E60349A-D4EB-4BFE-9374-0F079D59B1FC}" type="presParOf" srcId="{CF519A69-9940-494F-8406-D0D876E3CD26}" destId="{714429FF-AAA3-4358-8C5F-1A7F29AA2B7B}" srcOrd="0" destOrd="0" presId="urn:microsoft.com/office/officeart/2017/3/layout/DropPinTimeline"/>
    <dgm:cxn modelId="{0B07CD93-B91C-4CAF-B94C-3237B0C6F601}" type="presParOf" srcId="{CF519A69-9940-494F-8406-D0D876E3CD26}" destId="{AB8B1E8E-162B-4E3E-9E31-BA5CFBD3ED9D}" srcOrd="1" destOrd="0" presId="urn:microsoft.com/office/officeart/2017/3/layout/DropPinTimeline"/>
    <dgm:cxn modelId="{BB97917A-2BFB-4D8A-94BD-816B0C62D6F6}" type="presParOf" srcId="{AB8B1E8E-162B-4E3E-9E31-BA5CFBD3ED9D}" destId="{358CAA11-0A87-4861-8B4E-913B1EAD1334}" srcOrd="0" destOrd="0" presId="urn:microsoft.com/office/officeart/2017/3/layout/DropPinTimeline"/>
    <dgm:cxn modelId="{FDC4D318-B3AD-4E39-8663-3AFB57531D79}" type="presParOf" srcId="{AB8B1E8E-162B-4E3E-9E31-BA5CFBD3ED9D}" destId="{B1A1A837-F261-404B-A808-B2F4154CE8A2}" srcOrd="1" destOrd="0" presId="urn:microsoft.com/office/officeart/2017/3/layout/DropPinTimeline"/>
    <dgm:cxn modelId="{7F53703E-9DF0-45E5-AC76-7E0CCD3B06EA}" type="presParOf" srcId="{CF519A69-9940-494F-8406-D0D876E3CD26}" destId="{B5F3F650-2E42-488A-AD4F-C4BD47D19A84}" srcOrd="2" destOrd="0" presId="urn:microsoft.com/office/officeart/2017/3/layout/DropPinTimeline"/>
    <dgm:cxn modelId="{B59937ED-9C59-4BBD-AA3C-5D9159504926}" type="presParOf" srcId="{CF519A69-9940-494F-8406-D0D876E3CD26}" destId="{223C5207-4FA2-4A6C-8F43-20BD55767C99}" srcOrd="3" destOrd="0" presId="urn:microsoft.com/office/officeart/2017/3/layout/DropPinTimeline"/>
    <dgm:cxn modelId="{470C2FBB-9D40-4F2C-8107-12E2CA0E70BE}" type="presParOf" srcId="{CF519A69-9940-494F-8406-D0D876E3CD26}" destId="{4FE5EB5D-4CEF-4D0D-9394-0534E61844BE}" srcOrd="4" destOrd="0" presId="urn:microsoft.com/office/officeart/2017/3/layout/DropPinTimeline"/>
    <dgm:cxn modelId="{C1237DFD-87FD-434B-A5C8-02108EF43081}" type="presParOf" srcId="{CF519A69-9940-494F-8406-D0D876E3CD26}" destId="{EC869059-0AEC-4D98-8C46-CB603A342C72}" srcOrd="5" destOrd="0" presId="urn:microsoft.com/office/officeart/2017/3/layout/DropPinTimeline"/>
    <dgm:cxn modelId="{7A1441D0-A5AA-4E6C-9388-511DA29929BF}" type="presParOf" srcId="{E6F74CED-5217-4282-85F1-1C12DC84731C}" destId="{408BA715-9739-461D-BFDE-88EDAE355E60}" srcOrd="3" destOrd="0" presId="urn:microsoft.com/office/officeart/2017/3/layout/DropPinTimeline"/>
    <dgm:cxn modelId="{087F2A81-CFD9-4BF8-96FC-2D4ABA32462F}" type="presParOf" srcId="{E6F74CED-5217-4282-85F1-1C12DC84731C}" destId="{D512C7F9-87A6-4BA9-AFAC-03FF1578D945}" srcOrd="4" destOrd="0" presId="urn:microsoft.com/office/officeart/2017/3/layout/DropPinTimeline"/>
    <dgm:cxn modelId="{8C6217DA-A763-4946-99A2-03C618C428AF}" type="presParOf" srcId="{D512C7F9-87A6-4BA9-AFAC-03FF1578D945}" destId="{152AD014-AFD0-4700-A468-4D562874339A}" srcOrd="0" destOrd="0" presId="urn:microsoft.com/office/officeart/2017/3/layout/DropPinTimeline"/>
    <dgm:cxn modelId="{A6A34287-F5FF-46EE-9A88-F2ECF73903CE}" type="presParOf" srcId="{D512C7F9-87A6-4BA9-AFAC-03FF1578D945}" destId="{6CE2C4D8-4380-442D-A6C2-0B468BF3C74C}" srcOrd="1" destOrd="0" presId="urn:microsoft.com/office/officeart/2017/3/layout/DropPinTimeline"/>
    <dgm:cxn modelId="{D28BF9CF-F026-4786-A1AC-F4F785C54591}" type="presParOf" srcId="{6CE2C4D8-4380-442D-A6C2-0B468BF3C74C}" destId="{72C82E90-F103-439C-8371-CFFB0927B9DE}" srcOrd="0" destOrd="0" presId="urn:microsoft.com/office/officeart/2017/3/layout/DropPinTimeline"/>
    <dgm:cxn modelId="{E33A6BB5-6D3A-4D44-AEFC-75BAB101C26D}" type="presParOf" srcId="{6CE2C4D8-4380-442D-A6C2-0B468BF3C74C}" destId="{5D519322-C1DD-47AE-92C0-13575134BC76}" srcOrd="1" destOrd="0" presId="urn:microsoft.com/office/officeart/2017/3/layout/DropPinTimeline"/>
    <dgm:cxn modelId="{0BFD1614-5731-4306-81F7-E2C949C32A93}" type="presParOf" srcId="{D512C7F9-87A6-4BA9-AFAC-03FF1578D945}" destId="{96DDA0FE-83E2-423C-9F13-58A61EB68487}" srcOrd="2" destOrd="0" presId="urn:microsoft.com/office/officeart/2017/3/layout/DropPinTimeline"/>
    <dgm:cxn modelId="{06EDED26-E685-42BC-BFC2-75C7EA695E40}" type="presParOf" srcId="{D512C7F9-87A6-4BA9-AFAC-03FF1578D945}" destId="{2D6C7916-1130-46A8-833B-A6278CBD2192}" srcOrd="3" destOrd="0" presId="urn:microsoft.com/office/officeart/2017/3/layout/DropPinTimeline"/>
    <dgm:cxn modelId="{A20C8A5A-2D9A-4EF7-BC83-D5EE4B16698D}" type="presParOf" srcId="{D512C7F9-87A6-4BA9-AFAC-03FF1578D945}" destId="{4D953791-5C2F-4A75-A8F4-6ED7EAB5E015}" srcOrd="4" destOrd="0" presId="urn:microsoft.com/office/officeart/2017/3/layout/DropPinTimeline"/>
    <dgm:cxn modelId="{6780D10C-523A-4885-B5BF-84F303790098}" type="presParOf" srcId="{D512C7F9-87A6-4BA9-AFAC-03FF1578D945}" destId="{22A72E40-4DCC-4F48-AADD-29738FD37A2C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CCBB-6709-4071-B389-3BB226B3A586}">
      <dsp:nvSpPr>
        <dsp:cNvPr id="0" name=""/>
        <dsp:cNvSpPr/>
      </dsp:nvSpPr>
      <dsp:spPr>
        <a:xfrm>
          <a:off x="0" y="1905000"/>
          <a:ext cx="54864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E8D6-BD44-4400-BC14-1BC75CB979A3}">
      <dsp:nvSpPr>
        <dsp:cNvPr id="0" name=""/>
        <dsp:cNvSpPr/>
      </dsp:nvSpPr>
      <dsp:spPr>
        <a:xfrm rot="8100000">
          <a:off x="318191" y="439028"/>
          <a:ext cx="280183" cy="28018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FC7CF-F58D-48D5-8BCC-38D6EE87890B}">
      <dsp:nvSpPr>
        <dsp:cNvPr id="0" name=""/>
        <dsp:cNvSpPr/>
      </dsp:nvSpPr>
      <dsp:spPr>
        <a:xfrm>
          <a:off x="349317" y="470153"/>
          <a:ext cx="217932" cy="21793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43A46-815A-49BF-9455-C0385022444F}">
      <dsp:nvSpPr>
        <dsp:cNvPr id="0" name=""/>
        <dsp:cNvSpPr/>
      </dsp:nvSpPr>
      <dsp:spPr>
        <a:xfrm>
          <a:off x="787494" y="777239"/>
          <a:ext cx="1868259" cy="112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6200" rIns="76200" bIns="1143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Foster collaborative </a:t>
          </a:r>
          <a:br>
            <a:rPr lang="en-US" sz="1200" kern="1200" dirty="0"/>
          </a:br>
          <a:r>
            <a:rPr lang="en-US" sz="1200" kern="1200" dirty="0"/>
            <a:t>growth</a:t>
          </a:r>
          <a:endParaRPr lang="en-US" sz="1200" b="0" kern="1200" dirty="0">
            <a:latin typeface="+mn-lt"/>
          </a:endParaRPr>
        </a:p>
      </dsp:txBody>
      <dsp:txXfrm>
        <a:off x="787494" y="777239"/>
        <a:ext cx="1868259" cy="1127760"/>
      </dsp:txXfrm>
    </dsp:sp>
    <dsp:sp modelId="{8E3FB235-DF38-476B-9A0E-B1E583D50944}">
      <dsp:nvSpPr>
        <dsp:cNvPr id="0" name=""/>
        <dsp:cNvSpPr/>
      </dsp:nvSpPr>
      <dsp:spPr>
        <a:xfrm>
          <a:off x="787494" y="380999"/>
          <a:ext cx="1868259" cy="396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890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cap="none" spc="0" baseline="0" dirty="0">
              <a:latin typeface="+mn-lt"/>
              <a:ea typeface="+mn-ea"/>
              <a:cs typeface="+mn-cs"/>
            </a:rPr>
            <a:t>Expand</a:t>
          </a:r>
        </a:p>
      </dsp:txBody>
      <dsp:txXfrm>
        <a:off x="787494" y="380999"/>
        <a:ext cx="1868259" cy="396240"/>
      </dsp:txXfrm>
    </dsp:sp>
    <dsp:sp modelId="{9AA05CE5-209F-4AD9-BE2C-2A69F76DA8F4}">
      <dsp:nvSpPr>
        <dsp:cNvPr id="0" name=""/>
        <dsp:cNvSpPr/>
      </dsp:nvSpPr>
      <dsp:spPr>
        <a:xfrm>
          <a:off x="455352" y="777239"/>
          <a:ext cx="0" cy="112776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94ECD-6415-4250-B4AD-F67BF5BECFB8}">
      <dsp:nvSpPr>
        <dsp:cNvPr id="0" name=""/>
        <dsp:cNvSpPr/>
      </dsp:nvSpPr>
      <dsp:spPr>
        <a:xfrm>
          <a:off x="418411" y="1869338"/>
          <a:ext cx="71323" cy="713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CAA11-0A87-4861-8B4E-913B1EAD1334}">
      <dsp:nvSpPr>
        <dsp:cNvPr id="0" name=""/>
        <dsp:cNvSpPr/>
      </dsp:nvSpPr>
      <dsp:spPr>
        <a:xfrm rot="18900000">
          <a:off x="1859230" y="3090788"/>
          <a:ext cx="280183" cy="28018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1A837-F261-404B-A808-B2F4154CE8A2}">
      <dsp:nvSpPr>
        <dsp:cNvPr id="0" name=""/>
        <dsp:cNvSpPr/>
      </dsp:nvSpPr>
      <dsp:spPr>
        <a:xfrm>
          <a:off x="1890356" y="3121913"/>
          <a:ext cx="217932" cy="21793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3F650-2E42-488A-AD4F-C4BD47D19A84}">
      <dsp:nvSpPr>
        <dsp:cNvPr id="0" name=""/>
        <dsp:cNvSpPr/>
      </dsp:nvSpPr>
      <dsp:spPr>
        <a:xfrm>
          <a:off x="2344752" y="1905000"/>
          <a:ext cx="2284243" cy="1127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0" rIns="0" bIns="7620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Ensure a tailored and user-focused experience</a:t>
          </a:r>
          <a:endParaRPr lang="en-US" sz="1200" b="0" kern="1200" dirty="0">
            <a:latin typeface="+mn-lt"/>
          </a:endParaRPr>
        </a:p>
      </dsp:txBody>
      <dsp:txXfrm>
        <a:off x="2344752" y="1905000"/>
        <a:ext cx="2284243" cy="1127759"/>
      </dsp:txXfrm>
    </dsp:sp>
    <dsp:sp modelId="{223C5207-4FA2-4A6C-8F43-20BD55767C99}">
      <dsp:nvSpPr>
        <dsp:cNvPr id="0" name=""/>
        <dsp:cNvSpPr/>
      </dsp:nvSpPr>
      <dsp:spPr>
        <a:xfrm>
          <a:off x="2344752" y="3032759"/>
          <a:ext cx="2284243" cy="396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890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cap="none" spc="0" baseline="0" dirty="0">
              <a:latin typeface="Century Gothic"/>
              <a:ea typeface="+mn-ea"/>
              <a:cs typeface="+mn-cs"/>
            </a:rPr>
            <a:t>Enhance</a:t>
          </a:r>
        </a:p>
      </dsp:txBody>
      <dsp:txXfrm>
        <a:off x="2344752" y="3032759"/>
        <a:ext cx="2284243" cy="396240"/>
      </dsp:txXfrm>
    </dsp:sp>
    <dsp:sp modelId="{4FE5EB5D-4CEF-4D0D-9394-0534E61844BE}">
      <dsp:nvSpPr>
        <dsp:cNvPr id="0" name=""/>
        <dsp:cNvSpPr/>
      </dsp:nvSpPr>
      <dsp:spPr>
        <a:xfrm>
          <a:off x="1999324" y="1905000"/>
          <a:ext cx="0" cy="1127759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429FF-AAA3-4358-8C5F-1A7F29AA2B7B}">
      <dsp:nvSpPr>
        <dsp:cNvPr id="0" name=""/>
        <dsp:cNvSpPr/>
      </dsp:nvSpPr>
      <dsp:spPr>
        <a:xfrm>
          <a:off x="1962383" y="1869338"/>
          <a:ext cx="71323" cy="713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82E90-F103-439C-8371-CFFB0927B9DE}">
      <dsp:nvSpPr>
        <dsp:cNvPr id="0" name=""/>
        <dsp:cNvSpPr/>
      </dsp:nvSpPr>
      <dsp:spPr>
        <a:xfrm rot="8100000">
          <a:off x="3250043" y="439028"/>
          <a:ext cx="280183" cy="28018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19322-C1DD-47AE-92C0-13575134BC76}">
      <dsp:nvSpPr>
        <dsp:cNvPr id="0" name=""/>
        <dsp:cNvSpPr/>
      </dsp:nvSpPr>
      <dsp:spPr>
        <a:xfrm>
          <a:off x="3281169" y="470153"/>
          <a:ext cx="217932" cy="21793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DA0FE-83E2-423C-9F13-58A61EB68487}">
      <dsp:nvSpPr>
        <dsp:cNvPr id="0" name=""/>
        <dsp:cNvSpPr/>
      </dsp:nvSpPr>
      <dsp:spPr>
        <a:xfrm>
          <a:off x="3656248" y="777239"/>
          <a:ext cx="1795118" cy="112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6200" rIns="76200" bIns="1143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Capitalize on emerging global markets</a:t>
          </a:r>
          <a:endParaRPr lang="en-US" sz="1200" b="0" kern="1200" dirty="0">
            <a:latin typeface="+mn-lt"/>
          </a:endParaRPr>
        </a:p>
      </dsp:txBody>
      <dsp:txXfrm>
        <a:off x="3656248" y="777239"/>
        <a:ext cx="1795118" cy="1127760"/>
      </dsp:txXfrm>
    </dsp:sp>
    <dsp:sp modelId="{2D6C7916-1130-46A8-833B-A6278CBD2192}">
      <dsp:nvSpPr>
        <dsp:cNvPr id="0" name=""/>
        <dsp:cNvSpPr/>
      </dsp:nvSpPr>
      <dsp:spPr>
        <a:xfrm>
          <a:off x="3656248" y="380999"/>
          <a:ext cx="1795118" cy="396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890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cap="none" spc="0" baseline="0" dirty="0">
              <a:latin typeface="Century Gothic"/>
              <a:ea typeface="+mn-ea"/>
              <a:cs typeface="+mn-cs"/>
            </a:rPr>
            <a:t>Explore</a:t>
          </a:r>
        </a:p>
      </dsp:txBody>
      <dsp:txXfrm>
        <a:off x="3656248" y="380999"/>
        <a:ext cx="1795118" cy="396240"/>
      </dsp:txXfrm>
    </dsp:sp>
    <dsp:sp modelId="{4D953791-5C2F-4A75-A8F4-6ED7EAB5E015}">
      <dsp:nvSpPr>
        <dsp:cNvPr id="0" name=""/>
        <dsp:cNvSpPr/>
      </dsp:nvSpPr>
      <dsp:spPr>
        <a:xfrm>
          <a:off x="3390896" y="777239"/>
          <a:ext cx="0" cy="112776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AD014-AFD0-4700-A468-4D562874339A}">
      <dsp:nvSpPr>
        <dsp:cNvPr id="0" name=""/>
        <dsp:cNvSpPr/>
      </dsp:nvSpPr>
      <dsp:spPr>
        <a:xfrm>
          <a:off x="3353955" y="1869338"/>
          <a:ext cx="71323" cy="713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1.xml.rels>&#65279;<?xml version="1.0" encoding="utf-8"?><Relationships xmlns="http://schemas.openxmlformats.org/package/2006/relationships"><Relationship Type="http://schemas.openxmlformats.org/officeDocument/2006/relationships/theme" Target="/ppt/theme/theme33.xml" Id="rId1" 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8/16/2024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2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8/16/2024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1.xml.rels>&#65279;<?xml version="1.0" encoding="utf-8"?><Relationships xmlns="http://schemas.openxmlformats.org/package/2006/relationships"><Relationship Type="http://schemas.openxmlformats.org/officeDocument/2006/relationships/slide" Target="/ppt/slides/slide19.xml" Id="rId2" /><Relationship Type="http://schemas.openxmlformats.org/officeDocument/2006/relationships/notesMaster" Target="/ppt/notesMasters/notesMaster11.xml" Id="rId1" /></Relationship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0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1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2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3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8.xml.rels>&#65279;<?xml version="1.0" encoding="utf-8"?><Relationships xmlns="http://schemas.openxmlformats.org/package/2006/relationships"><Relationship Type="http://schemas.openxmlformats.org/officeDocument/2006/relationships/image" Target="/ppt/media/image13.png" Id="rId2" /><Relationship Type="http://schemas.openxmlformats.org/officeDocument/2006/relationships/slideMaster" Target="/ppt/slideMasters/slideMaster11.xml" Id="rId1" /></Relationships>
</file>

<file path=ppt/slideLayouts/_rels/slideLayout2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34.xml.rels>&#65279;<?xml version="1.0" encoding="utf-8"?><Relationships xmlns="http://schemas.openxmlformats.org/package/2006/relationships"><Relationship Type="http://schemas.openxmlformats.org/officeDocument/2006/relationships/image" Target="/ppt/media/image3.svg" Id="rId3" /><Relationship Type="http://schemas.openxmlformats.org/officeDocument/2006/relationships/image" Target="/ppt/media/image2.png" Id="rId2" /><Relationship Type="http://schemas.openxmlformats.org/officeDocument/2006/relationships/slideMaster" Target="/ppt/slideMasters/slideMaster11.xml" Id="rId1" /></Relationships>
</file>

<file path=ppt/slideLayouts/_rels/slideLayout4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5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69.xml.rels>&#65279;<?xml version="1.0" encoding="utf-8"?><Relationships xmlns="http://schemas.openxmlformats.org/package/2006/relationships"><Relationship Type="http://schemas.openxmlformats.org/officeDocument/2006/relationships/image" Target="/ppt/media/image53.svg" Id="rId3" /><Relationship Type="http://schemas.openxmlformats.org/officeDocument/2006/relationships/image" Target="/ppt/media/image44.png" Id="rId2" /><Relationship Type="http://schemas.openxmlformats.org/officeDocument/2006/relationships/slideMaster" Target="/ppt/slideMasters/slideMaster11.xml" Id="rId1" /></Relationships>
</file>

<file path=ppt/slideLayouts/_rels/slideLayout75.xml.rels>&#65279;<?xml version="1.0" encoding="utf-8"?><Relationships xmlns="http://schemas.openxmlformats.org/package/2006/relationships"><Relationship Type="http://schemas.openxmlformats.org/officeDocument/2006/relationships/image" Target="/ppt/media/image72.svg" Id="rId3" /><Relationship Type="http://schemas.openxmlformats.org/officeDocument/2006/relationships/image" Target="/ppt/media/image62.png" Id="rId2" /><Relationship Type="http://schemas.openxmlformats.org/officeDocument/2006/relationships/slideMaster" Target="/ppt/slideMasters/slideMaster11.xml" Id="rId1" /></Relationships>
</file>

<file path=ppt/slideLayouts/_rels/slideLayout8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9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0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E2E1990-ECE7-FA08-4966-BE3109399672}"/>
              </a:ext>
            </a:extLst>
          </p:cNvPr>
          <p:cNvSpPr/>
          <p:nvPr userDrawn="1"/>
        </p:nvSpPr>
        <p:spPr>
          <a:xfrm>
            <a:off x="7026044" y="0"/>
            <a:ext cx="4461334" cy="1981200"/>
          </a:xfrm>
          <a:custGeom>
            <a:avLst/>
            <a:gdLst>
              <a:gd name="connsiteX0" fmla="*/ 0 w 4461334"/>
              <a:gd name="connsiteY0" fmla="*/ 0 h 1981200"/>
              <a:gd name="connsiteX1" fmla="*/ 4461334 w 4461334"/>
              <a:gd name="connsiteY1" fmla="*/ 0 h 1981200"/>
              <a:gd name="connsiteX2" fmla="*/ 4432897 w 4461334"/>
              <a:gd name="connsiteY2" fmla="*/ 186331 h 1981200"/>
              <a:gd name="connsiteX3" fmla="*/ 2230667 w 4461334"/>
              <a:gd name="connsiteY3" fmla="*/ 1981200 h 1981200"/>
              <a:gd name="connsiteX4" fmla="*/ 28437 w 4461334"/>
              <a:gd name="connsiteY4" fmla="*/ 186331 h 1981200"/>
              <a:gd name="connsiteX5" fmla="*/ 0 w 4461334"/>
              <a:gd name="connsiteY5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61334" h="1981200">
                <a:moveTo>
                  <a:pt x="0" y="0"/>
                </a:moveTo>
                <a:lnTo>
                  <a:pt x="4461334" y="0"/>
                </a:lnTo>
                <a:lnTo>
                  <a:pt x="4432897" y="186331"/>
                </a:lnTo>
                <a:cubicBezTo>
                  <a:pt x="4223288" y="1210661"/>
                  <a:pt x="3316962" y="1981200"/>
                  <a:pt x="2230667" y="1981200"/>
                </a:cubicBezTo>
                <a:cubicBezTo>
                  <a:pt x="1144372" y="1981200"/>
                  <a:pt x="238046" y="1210661"/>
                  <a:pt x="28437" y="186331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1D9EB0-EE8E-A9E8-9583-2D924EFA65AF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AC00260-F255-D312-3E7C-329EECDF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C7904-6373-06D6-713A-79D78DD6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583D396-7FDF-332F-BEA4-791452AB1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57FA249-0BE5-21BF-D816-85FBE6C4B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FD06F443-9595-7420-13F2-7AF883FDE5E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293811" y="2743200"/>
            <a:ext cx="10134601" cy="35052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917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6A45E1A-7551-6F54-D038-074B58A3B73E}"/>
              </a:ext>
            </a:extLst>
          </p:cNvPr>
          <p:cNvSpPr/>
          <p:nvPr userDrawn="1"/>
        </p:nvSpPr>
        <p:spPr>
          <a:xfrm>
            <a:off x="7026044" y="0"/>
            <a:ext cx="4461334" cy="1981200"/>
          </a:xfrm>
          <a:custGeom>
            <a:avLst/>
            <a:gdLst>
              <a:gd name="connsiteX0" fmla="*/ 0 w 4461334"/>
              <a:gd name="connsiteY0" fmla="*/ 0 h 1981200"/>
              <a:gd name="connsiteX1" fmla="*/ 4461334 w 4461334"/>
              <a:gd name="connsiteY1" fmla="*/ 0 h 1981200"/>
              <a:gd name="connsiteX2" fmla="*/ 4432897 w 4461334"/>
              <a:gd name="connsiteY2" fmla="*/ 186331 h 1981200"/>
              <a:gd name="connsiteX3" fmla="*/ 2230667 w 4461334"/>
              <a:gd name="connsiteY3" fmla="*/ 1981200 h 1981200"/>
              <a:gd name="connsiteX4" fmla="*/ 28437 w 4461334"/>
              <a:gd name="connsiteY4" fmla="*/ 186331 h 1981200"/>
              <a:gd name="connsiteX5" fmla="*/ 0 w 4461334"/>
              <a:gd name="connsiteY5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61334" h="1981200">
                <a:moveTo>
                  <a:pt x="0" y="0"/>
                </a:moveTo>
                <a:lnTo>
                  <a:pt x="4461334" y="0"/>
                </a:lnTo>
                <a:lnTo>
                  <a:pt x="4432897" y="186331"/>
                </a:lnTo>
                <a:cubicBezTo>
                  <a:pt x="4223288" y="1210661"/>
                  <a:pt x="3316962" y="1981200"/>
                  <a:pt x="2230667" y="1981200"/>
                </a:cubicBezTo>
                <a:cubicBezTo>
                  <a:pt x="1144372" y="1981200"/>
                  <a:pt x="238046" y="1210661"/>
                  <a:pt x="28437" y="186331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5C97BE-6AF8-5928-B560-739552D148BA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049F4FA0-ECA1-9CE1-60CD-491656F225D3}"/>
              </a:ext>
            </a:extLst>
          </p:cNvPr>
          <p:cNvSpPr/>
          <p:nvPr userDrawn="1"/>
        </p:nvSpPr>
        <p:spPr>
          <a:xfrm>
            <a:off x="6683143" y="13970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E0F6845B-3635-28EA-BA6E-5535FE48E8B0}"/>
              </a:ext>
            </a:extLst>
          </p:cNvPr>
          <p:cNvSpPr/>
          <p:nvPr userDrawn="1"/>
        </p:nvSpPr>
        <p:spPr>
          <a:xfrm>
            <a:off x="11085513" y="56388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1B5BD44-F42D-3B65-BB68-E5C76C4E0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6F22956-4B4B-B972-CE6C-282D1D59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C319E7A6-A7BC-1FD9-6936-D83244A4083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180FD49-43D5-4D47-7DA7-BF05B579F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1B92F8-C070-2CE8-09EC-DAB8F879C21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93812" y="2438400"/>
            <a:ext cx="4911725" cy="4114799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>
              <a:lnSpc>
                <a:spcPct val="110000"/>
              </a:lnSpc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79808F-B1FF-C536-B44F-59CEA545BFD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16689" y="2438400"/>
            <a:ext cx="4911725" cy="4114799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>
              <a:lnSpc>
                <a:spcPct val="110000"/>
              </a:lnSpc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09E2F69-D76D-62CD-4B4B-52AB2F720DE4}"/>
              </a:ext>
            </a:extLst>
          </p:cNvPr>
          <p:cNvSpPr/>
          <p:nvPr userDrawn="1"/>
        </p:nvSpPr>
        <p:spPr>
          <a:xfrm>
            <a:off x="9958158" y="0"/>
            <a:ext cx="2230666" cy="1981200"/>
          </a:xfrm>
          <a:custGeom>
            <a:avLst/>
            <a:gdLst>
              <a:gd name="connsiteX0" fmla="*/ 0 w 2230666"/>
              <a:gd name="connsiteY0" fmla="*/ 0 h 1981200"/>
              <a:gd name="connsiteX1" fmla="*/ 2230666 w 2230666"/>
              <a:gd name="connsiteY1" fmla="*/ 0 h 1981200"/>
              <a:gd name="connsiteX2" fmla="*/ 2230666 w 2230666"/>
              <a:gd name="connsiteY2" fmla="*/ 1981200 h 1981200"/>
              <a:gd name="connsiteX3" fmla="*/ 2029222 w 2230666"/>
              <a:gd name="connsiteY3" fmla="*/ 1972296 h 1981200"/>
              <a:gd name="connsiteX4" fmla="*/ 28437 w 2230666"/>
              <a:gd name="connsiteY4" fmla="*/ 186331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0666" h="1981200">
                <a:moveTo>
                  <a:pt x="0" y="0"/>
                </a:moveTo>
                <a:lnTo>
                  <a:pt x="2230666" y="0"/>
                </a:lnTo>
                <a:lnTo>
                  <a:pt x="2230666" y="1981200"/>
                </a:lnTo>
                <a:lnTo>
                  <a:pt x="2029222" y="1972296"/>
                </a:lnTo>
                <a:cubicBezTo>
                  <a:pt x="1033803" y="1883891"/>
                  <a:pt x="224946" y="1146640"/>
                  <a:pt x="28437" y="186331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5C97BE-6AF8-5928-B560-739552D148BA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A0041296-BAB4-9340-D4A7-59FD619AC52B}"/>
              </a:ext>
            </a:extLst>
          </p:cNvPr>
          <p:cNvSpPr/>
          <p:nvPr userDrawn="1"/>
        </p:nvSpPr>
        <p:spPr>
          <a:xfrm>
            <a:off x="7847012" y="3810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FFABB0BB-C379-786D-46F1-DEB6A507EA80}"/>
              </a:ext>
            </a:extLst>
          </p:cNvPr>
          <p:cNvSpPr/>
          <p:nvPr userDrawn="1"/>
        </p:nvSpPr>
        <p:spPr>
          <a:xfrm>
            <a:off x="8559685" y="10668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0BDC478-129E-9690-F10A-A1F679ABD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BD29393-4996-16FE-FC38-2447AE81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2FB2C37F-01F4-8BDA-35AA-8F8EBC554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EF45931A-8732-7A9F-4CEE-22AA3831A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1B92F8-C070-2CE8-09EC-DAB8F879C21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93812" y="2286000"/>
            <a:ext cx="4911725" cy="4267200"/>
          </a:xfrm>
        </p:spPr>
        <p:txBody>
          <a:bodyPr>
            <a:normAutofit/>
          </a:bodyPr>
          <a:lstStyle>
            <a:lvl1pPr marL="4572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3657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5943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7724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960120" indent="0">
              <a:lnSpc>
                <a:spcPct val="110000"/>
              </a:lnSpc>
              <a:buNone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79808F-B1FF-C536-B44F-59CEA545BFD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16689" y="2286000"/>
            <a:ext cx="4911725" cy="4267200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>
              <a:lnSpc>
                <a:spcPct val="110000"/>
              </a:lnSpc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5429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0">
              <a:schemeClr val="accent2">
                <a:lumMod val="110000"/>
                <a:satMod val="105000"/>
                <a:tint val="67000"/>
                <a:alpha val="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5FB068A-9EE1-FCD9-54F9-D1322A68868B}"/>
              </a:ext>
            </a:extLst>
          </p:cNvPr>
          <p:cNvSpPr/>
          <p:nvPr userDrawn="1"/>
        </p:nvSpPr>
        <p:spPr>
          <a:xfrm>
            <a:off x="2132012" y="0"/>
            <a:ext cx="7924800" cy="6858000"/>
          </a:xfrm>
          <a:custGeom>
            <a:avLst/>
            <a:gdLst>
              <a:gd name="connsiteX0" fmla="*/ 1982890 w 7924800"/>
              <a:gd name="connsiteY0" fmla="*/ 0 h 6858000"/>
              <a:gd name="connsiteX1" fmla="*/ 5941911 w 7924800"/>
              <a:gd name="connsiteY1" fmla="*/ 0 h 6858000"/>
              <a:gd name="connsiteX2" fmla="*/ 6177816 w 7924800"/>
              <a:gd name="connsiteY2" fmla="*/ 143316 h 6858000"/>
              <a:gd name="connsiteX3" fmla="*/ 7924800 w 7924800"/>
              <a:gd name="connsiteY3" fmla="*/ 3429000 h 6858000"/>
              <a:gd name="connsiteX4" fmla="*/ 6017049 w 7924800"/>
              <a:gd name="connsiteY4" fmla="*/ 6817750 h 6858000"/>
              <a:gd name="connsiteX5" fmla="*/ 5947047 w 7924800"/>
              <a:gd name="connsiteY5" fmla="*/ 6858000 h 6858000"/>
              <a:gd name="connsiteX6" fmla="*/ 1977753 w 7924800"/>
              <a:gd name="connsiteY6" fmla="*/ 6858000 h 6858000"/>
              <a:gd name="connsiteX7" fmla="*/ 1907752 w 7924800"/>
              <a:gd name="connsiteY7" fmla="*/ 6817750 h 6858000"/>
              <a:gd name="connsiteX8" fmla="*/ 0 w 7924800"/>
              <a:gd name="connsiteY8" fmla="*/ 3429000 h 6858000"/>
              <a:gd name="connsiteX9" fmla="*/ 1746985 w 7924800"/>
              <a:gd name="connsiteY9" fmla="*/ 1433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24800" h="6858000">
                <a:moveTo>
                  <a:pt x="1982890" y="0"/>
                </a:moveTo>
                <a:lnTo>
                  <a:pt x="5941911" y="0"/>
                </a:lnTo>
                <a:lnTo>
                  <a:pt x="6177816" y="143316"/>
                </a:lnTo>
                <a:cubicBezTo>
                  <a:pt x="7231821" y="855388"/>
                  <a:pt x="7924800" y="2061267"/>
                  <a:pt x="7924800" y="3429000"/>
                </a:cubicBezTo>
                <a:cubicBezTo>
                  <a:pt x="7924800" y="4865120"/>
                  <a:pt x="7160790" y="6122796"/>
                  <a:pt x="6017049" y="6817750"/>
                </a:cubicBezTo>
                <a:lnTo>
                  <a:pt x="5947047" y="6858000"/>
                </a:lnTo>
                <a:lnTo>
                  <a:pt x="1977753" y="6858000"/>
                </a:lnTo>
                <a:lnTo>
                  <a:pt x="1907752" y="6817750"/>
                </a:lnTo>
                <a:cubicBezTo>
                  <a:pt x="764010" y="6122796"/>
                  <a:pt x="0" y="4865120"/>
                  <a:pt x="0" y="3429000"/>
                </a:cubicBezTo>
                <a:cubicBezTo>
                  <a:pt x="0" y="2061267"/>
                  <a:pt x="692980" y="855388"/>
                  <a:pt x="1746985" y="143316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A409372-199C-2F3B-65CD-ADC2E45B43B7}"/>
              </a:ext>
            </a:extLst>
          </p:cNvPr>
          <p:cNvSpPr/>
          <p:nvPr userDrawn="1"/>
        </p:nvSpPr>
        <p:spPr>
          <a:xfrm>
            <a:off x="5561012" y="2022021"/>
            <a:ext cx="838200" cy="2813960"/>
          </a:xfrm>
          <a:prstGeom prst="leftBrace">
            <a:avLst>
              <a:gd name="adj1" fmla="val 34932"/>
              <a:gd name="adj2" fmla="val 50000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47599E9-7877-89FF-8C57-FEF4C3C86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495300"/>
            <a:ext cx="4572000" cy="586740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0000"/>
              </a:lnSpc>
              <a:defRPr sz="48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22A2F27B-8DDF-057C-B969-50B4B8C3D2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68305" y="2247900"/>
            <a:ext cx="4443413" cy="2400300"/>
          </a:xfrm>
        </p:spPr>
        <p:txBody>
          <a:bodyPr anchor="ctr">
            <a:normAutofit/>
          </a:bodyPr>
          <a:lstStyle>
            <a:lvl1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33672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">
    <p:bg>
      <p:bgPr>
        <a:gradFill>
          <a:gsLst>
            <a:gs pos="0">
              <a:schemeClr val="accent2">
                <a:lumMod val="110000"/>
                <a:satMod val="105000"/>
                <a:tint val="67000"/>
                <a:alpha val="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circles on a black background&#10;&#10;Description automatically generated">
            <a:extLst>
              <a:ext uri="{FF2B5EF4-FFF2-40B4-BE49-F238E27FC236}">
                <a16:creationId xmlns:a16="http://schemas.microsoft.com/office/drawing/2014/main" id="{05185B01-840C-72E0-FF30-8EE18CFC55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04" r="4105" b="14441"/>
          <a:stretch/>
        </p:blipFill>
        <p:spPr>
          <a:xfrm>
            <a:off x="3275012" y="0"/>
            <a:ext cx="8913812" cy="68674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295400"/>
            <a:ext cx="10287000" cy="388620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defRPr sz="66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5FDDB8-B25B-0452-0EE6-99D1F02803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212" y="5600700"/>
            <a:ext cx="10287000" cy="533400"/>
          </a:xfrm>
        </p:spPr>
        <p:txBody>
          <a:bodyPr anchor="t">
            <a:normAutofit/>
          </a:bodyPr>
          <a:lstStyle>
            <a:lvl1pPr marL="45720" indent="0" algn="l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29F0C076-A364-A8D3-F322-AC2A18341617}"/>
              </a:ext>
            </a:extLst>
          </p:cNvPr>
          <p:cNvSpPr/>
          <p:nvPr userDrawn="1"/>
        </p:nvSpPr>
        <p:spPr>
          <a:xfrm>
            <a:off x="10975566" y="4987103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ross 3">
            <a:extLst>
              <a:ext uri="{FF2B5EF4-FFF2-40B4-BE49-F238E27FC236}">
                <a16:creationId xmlns:a16="http://schemas.microsoft.com/office/drawing/2014/main" id="{921F5FF9-DFA3-CF00-B31A-21C261392B15}"/>
              </a:ext>
            </a:extLst>
          </p:cNvPr>
          <p:cNvSpPr/>
          <p:nvPr userDrawn="1"/>
        </p:nvSpPr>
        <p:spPr>
          <a:xfrm>
            <a:off x="10118724" y="35814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412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67777CD-9A1F-DEEA-2595-9E892C952556}"/>
              </a:ext>
            </a:extLst>
          </p:cNvPr>
          <p:cNvSpPr/>
          <p:nvPr userDrawn="1"/>
        </p:nvSpPr>
        <p:spPr>
          <a:xfrm>
            <a:off x="-1" y="0"/>
            <a:ext cx="12188825" cy="6858000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4D3028-A414-148B-F10C-466ED585BCD9}"/>
              </a:ext>
            </a:extLst>
          </p:cNvPr>
          <p:cNvSpPr/>
          <p:nvPr userDrawn="1"/>
        </p:nvSpPr>
        <p:spPr>
          <a:xfrm>
            <a:off x="-1" y="1586"/>
            <a:ext cx="3428208" cy="6856414"/>
          </a:xfrm>
          <a:custGeom>
            <a:avLst/>
            <a:gdLst>
              <a:gd name="connsiteX0" fmla="*/ 1 w 3428208"/>
              <a:gd name="connsiteY0" fmla="*/ 0 h 6856414"/>
              <a:gd name="connsiteX1" fmla="*/ 3428208 w 3428208"/>
              <a:gd name="connsiteY1" fmla="*/ 3428207 h 6856414"/>
              <a:gd name="connsiteX2" fmla="*/ 1 w 3428208"/>
              <a:gd name="connsiteY2" fmla="*/ 6856414 h 6856414"/>
              <a:gd name="connsiteX3" fmla="*/ 0 w 3428208"/>
              <a:gd name="connsiteY3" fmla="*/ 6856414 h 6856414"/>
              <a:gd name="connsiteX4" fmla="*/ 0 w 3428208"/>
              <a:gd name="connsiteY4" fmla="*/ 0 h 6856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8208" h="6856414">
                <a:moveTo>
                  <a:pt x="1" y="0"/>
                </a:moveTo>
                <a:cubicBezTo>
                  <a:pt x="1893347" y="0"/>
                  <a:pt x="3428208" y="1534861"/>
                  <a:pt x="3428208" y="3428207"/>
                </a:cubicBezTo>
                <a:cubicBezTo>
                  <a:pt x="3428208" y="5321553"/>
                  <a:pt x="1893347" y="6856414"/>
                  <a:pt x="1" y="6856414"/>
                </a:cubicBezTo>
                <a:lnTo>
                  <a:pt x="0" y="685641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B111F7-2027-1E41-1C02-BA5AA37EA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723900"/>
            <a:ext cx="4114800" cy="52959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defRPr sz="4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2612" y="1981200"/>
            <a:ext cx="4114800" cy="2854781"/>
          </a:xfrm>
        </p:spPr>
        <p:txBody>
          <a:bodyPr anchor="ctr"/>
          <a:lstStyle>
            <a:lvl1pPr marL="4572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6576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59436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77724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96012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02A1E7CF-4DB4-D31C-D6AA-D368DA17CD5F}"/>
              </a:ext>
            </a:extLst>
          </p:cNvPr>
          <p:cNvSpPr/>
          <p:nvPr userDrawn="1"/>
        </p:nvSpPr>
        <p:spPr>
          <a:xfrm>
            <a:off x="4837509" y="9144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E47E8503-C2AB-07F1-FD1F-A529E414E168}"/>
              </a:ext>
            </a:extLst>
          </p:cNvPr>
          <p:cNvSpPr/>
          <p:nvPr userDrawn="1"/>
        </p:nvSpPr>
        <p:spPr>
          <a:xfrm>
            <a:off x="3085307" y="569595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8020F553-E264-0059-F1EB-47039048DC67}"/>
              </a:ext>
            </a:extLst>
          </p:cNvPr>
          <p:cNvSpPr/>
          <p:nvPr userDrawn="1"/>
        </p:nvSpPr>
        <p:spPr>
          <a:xfrm>
            <a:off x="5561012" y="2022021"/>
            <a:ext cx="838200" cy="2813960"/>
          </a:xfrm>
          <a:prstGeom prst="leftBrace">
            <a:avLst>
              <a:gd name="adj1" fmla="val 34932"/>
              <a:gd name="adj2" fmla="val 50000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84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ing with Phone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45C0889D-74A2-974C-BB02-FA1F7BE369E2}"/>
              </a:ext>
            </a:extLst>
          </p:cNvPr>
          <p:cNvSpPr/>
          <p:nvPr userDrawn="1"/>
        </p:nvSpPr>
        <p:spPr>
          <a:xfrm>
            <a:off x="6704012" y="1148418"/>
            <a:ext cx="4561165" cy="4561165"/>
          </a:xfrm>
          <a:prstGeom prst="ellipse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DAE856D-3749-4D3B-9F33-A46528589F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2079" y="598170"/>
            <a:ext cx="3096221" cy="5661660"/>
          </a:xfrm>
          <a:prstGeom prst="rect">
            <a:avLst/>
          </a:prstGeom>
        </p:spPr>
      </p:pic>
      <p:sp>
        <p:nvSpPr>
          <p:cNvPr id="9" name="Cross 8">
            <a:extLst>
              <a:ext uri="{FF2B5EF4-FFF2-40B4-BE49-F238E27FC236}">
                <a16:creationId xmlns:a16="http://schemas.microsoft.com/office/drawing/2014/main" id="{7A96460A-640C-6025-AAB5-344AB2A405D1}"/>
              </a:ext>
            </a:extLst>
          </p:cNvPr>
          <p:cNvSpPr/>
          <p:nvPr userDrawn="1"/>
        </p:nvSpPr>
        <p:spPr>
          <a:xfrm>
            <a:off x="10818812" y="5353077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471314FF-EA0B-8DDE-B558-885A876FB0D5}"/>
              </a:ext>
            </a:extLst>
          </p:cNvPr>
          <p:cNvSpPr/>
          <p:nvPr userDrawn="1"/>
        </p:nvSpPr>
        <p:spPr>
          <a:xfrm>
            <a:off x="6335910" y="805517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94761B-B29B-1C47-FAE9-6E0FA154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685800"/>
            <a:ext cx="6372818" cy="403860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defRPr sz="48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EFF6782-6ABD-DEB0-6FD1-1263A5469A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8012" y="4876800"/>
            <a:ext cx="6372817" cy="1104898"/>
          </a:xfrm>
        </p:spPr>
        <p:txBody>
          <a:bodyPr anchor="t">
            <a:normAutofit/>
          </a:bodyPr>
          <a:lstStyle>
            <a:lvl1pPr marL="45720" indent="0" algn="l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BA3F629-2405-DC90-C212-6F3D52B95D9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765046" y="883471"/>
            <a:ext cx="2439096" cy="5091059"/>
          </a:xfrm>
          <a:custGeom>
            <a:avLst/>
            <a:gdLst>
              <a:gd name="connsiteX0" fmla="*/ 340815 w 2439096"/>
              <a:gd name="connsiteY0" fmla="*/ 0 h 5091059"/>
              <a:gd name="connsiteX1" fmla="*/ 2098281 w 2439096"/>
              <a:gd name="connsiteY1" fmla="*/ 0 h 5091059"/>
              <a:gd name="connsiteX2" fmla="*/ 2439096 w 2439096"/>
              <a:gd name="connsiteY2" fmla="*/ 340815 h 5091059"/>
              <a:gd name="connsiteX3" fmla="*/ 2439096 w 2439096"/>
              <a:gd name="connsiteY3" fmla="*/ 495300 h 5091059"/>
              <a:gd name="connsiteX4" fmla="*/ 2439096 w 2439096"/>
              <a:gd name="connsiteY4" fmla="*/ 4750244 h 5091059"/>
              <a:gd name="connsiteX5" fmla="*/ 2098281 w 2439096"/>
              <a:gd name="connsiteY5" fmla="*/ 5091059 h 5091059"/>
              <a:gd name="connsiteX6" fmla="*/ 340815 w 2439096"/>
              <a:gd name="connsiteY6" fmla="*/ 5091059 h 5091059"/>
              <a:gd name="connsiteX7" fmla="*/ 0 w 2439096"/>
              <a:gd name="connsiteY7" fmla="*/ 4750244 h 5091059"/>
              <a:gd name="connsiteX8" fmla="*/ 0 w 2439096"/>
              <a:gd name="connsiteY8" fmla="*/ 495300 h 5091059"/>
              <a:gd name="connsiteX9" fmla="*/ 0 w 2439096"/>
              <a:gd name="connsiteY9" fmla="*/ 340815 h 5091059"/>
              <a:gd name="connsiteX10" fmla="*/ 340815 w 2439096"/>
              <a:gd name="connsiteY10" fmla="*/ 0 h 509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39096" h="5091059">
                <a:moveTo>
                  <a:pt x="340815" y="0"/>
                </a:moveTo>
                <a:lnTo>
                  <a:pt x="2098281" y="0"/>
                </a:lnTo>
                <a:cubicBezTo>
                  <a:pt x="2286508" y="0"/>
                  <a:pt x="2439096" y="152588"/>
                  <a:pt x="2439096" y="340815"/>
                </a:cubicBezTo>
                <a:lnTo>
                  <a:pt x="2439096" y="495300"/>
                </a:lnTo>
                <a:lnTo>
                  <a:pt x="2439096" y="4750244"/>
                </a:lnTo>
                <a:cubicBezTo>
                  <a:pt x="2439096" y="4938471"/>
                  <a:pt x="2286508" y="5091059"/>
                  <a:pt x="2098281" y="5091059"/>
                </a:cubicBezTo>
                <a:lnTo>
                  <a:pt x="340815" y="5091059"/>
                </a:lnTo>
                <a:cubicBezTo>
                  <a:pt x="152588" y="5091059"/>
                  <a:pt x="0" y="4938471"/>
                  <a:pt x="0" y="4750244"/>
                </a:cubicBezTo>
                <a:lnTo>
                  <a:pt x="0" y="495300"/>
                </a:lnTo>
                <a:lnTo>
                  <a:pt x="0" y="340815"/>
                </a:lnTo>
                <a:cubicBezTo>
                  <a:pt x="0" y="152588"/>
                  <a:pt x="152588" y="0"/>
                  <a:pt x="34081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4572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73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C3968AF-EB74-3889-A3BA-E759CFD47B12}"/>
              </a:ext>
            </a:extLst>
          </p:cNvPr>
          <p:cNvSpPr/>
          <p:nvPr userDrawn="1"/>
        </p:nvSpPr>
        <p:spPr>
          <a:xfrm>
            <a:off x="3275012" y="609600"/>
            <a:ext cx="5638800" cy="5638800"/>
          </a:xfrm>
          <a:prstGeom prst="ellipse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A409372-199C-2F3B-65CD-ADC2E45B43B7}"/>
              </a:ext>
            </a:extLst>
          </p:cNvPr>
          <p:cNvSpPr/>
          <p:nvPr userDrawn="1"/>
        </p:nvSpPr>
        <p:spPr>
          <a:xfrm>
            <a:off x="5561012" y="2022021"/>
            <a:ext cx="838200" cy="2813960"/>
          </a:xfrm>
          <a:prstGeom prst="leftBrace">
            <a:avLst>
              <a:gd name="adj1" fmla="val 34932"/>
              <a:gd name="adj2" fmla="val 50000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66838CB-A9BC-715A-18FE-06CCE4A9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495300"/>
            <a:ext cx="4572000" cy="586740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0000"/>
              </a:lnSpc>
              <a:defRPr sz="48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454B8043-D1DD-E2EA-772B-D8D38CD37D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68305" y="2022021"/>
            <a:ext cx="4443413" cy="2813960"/>
          </a:xfrm>
        </p:spPr>
        <p:txBody>
          <a:bodyPr anchor="ctr">
            <a:normAutofit/>
          </a:bodyPr>
          <a:lstStyle>
            <a:lvl1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2000" kern="1200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2422470"/>
      </p:ext>
    </p:extLst>
  </p:cSld>
  <p:clrMapOvr>
    <a:masterClrMapping/>
  </p:clrMapOvr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4264E2-719A-1CB0-CD0C-B90AD51C2384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7A96460A-640C-6025-AAB5-344AB2A405D1}"/>
              </a:ext>
            </a:extLst>
          </p:cNvPr>
          <p:cNvSpPr/>
          <p:nvPr userDrawn="1"/>
        </p:nvSpPr>
        <p:spPr>
          <a:xfrm>
            <a:off x="8151812" y="567055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C60D2C4-E19C-088F-24AA-92F462879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08F9375-0CED-7A7E-FAD2-5469CE00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C1791A8D-D5A1-DB56-D6C5-A82DB0F26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BE9D901E-58D4-3C47-262B-EA276B7F1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4267200"/>
          </a:xfrm>
        </p:spPr>
        <p:txBody>
          <a:bodyPr>
            <a:normAutofit/>
          </a:bodyPr>
          <a:lstStyle>
            <a:lvl1pPr marL="4572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365760" indent="0">
              <a:lnSpc>
                <a:spcPct val="110000"/>
              </a:lnSpc>
              <a:buFont typeface="Arial" panose="020B0604020202020204" pitchFamily="34" charset="0"/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5943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7724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960120" indent="0">
              <a:lnSpc>
                <a:spcPct val="110000"/>
              </a:lnSpc>
              <a:buNone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86C1A7B9-E319-130B-0CC8-DCB01B51A087}"/>
              </a:ext>
            </a:extLst>
          </p:cNvPr>
          <p:cNvSpPr/>
          <p:nvPr userDrawn="1"/>
        </p:nvSpPr>
        <p:spPr>
          <a:xfrm>
            <a:off x="7351712" y="44196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0652475-9C37-D778-F6B2-DE9F50F8571A}"/>
              </a:ext>
            </a:extLst>
          </p:cNvPr>
          <p:cNvSpPr/>
          <p:nvPr userDrawn="1"/>
        </p:nvSpPr>
        <p:spPr>
          <a:xfrm>
            <a:off x="8609012" y="-21999"/>
            <a:ext cx="3579812" cy="6901998"/>
          </a:xfrm>
          <a:custGeom>
            <a:avLst/>
            <a:gdLst>
              <a:gd name="connsiteX0" fmla="*/ 3450999 w 3579812"/>
              <a:gd name="connsiteY0" fmla="*/ 0 h 6901998"/>
              <a:gd name="connsiteX1" fmla="*/ 3579812 w 3579812"/>
              <a:gd name="connsiteY1" fmla="*/ 3257 h 6901998"/>
              <a:gd name="connsiteX2" fmla="*/ 3579812 w 3579812"/>
              <a:gd name="connsiteY2" fmla="*/ 6898741 h 6901998"/>
              <a:gd name="connsiteX3" fmla="*/ 3450999 w 3579812"/>
              <a:gd name="connsiteY3" fmla="*/ 6901998 h 6901998"/>
              <a:gd name="connsiteX4" fmla="*/ 0 w 3579812"/>
              <a:gd name="connsiteY4" fmla="*/ 3450999 h 6901998"/>
              <a:gd name="connsiteX5" fmla="*/ 3450999 w 3579812"/>
              <a:gd name="connsiteY5" fmla="*/ 0 h 690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9812" h="6901998">
                <a:moveTo>
                  <a:pt x="3450999" y="0"/>
                </a:moveTo>
                <a:lnTo>
                  <a:pt x="3579812" y="3257"/>
                </a:lnTo>
                <a:lnTo>
                  <a:pt x="3579812" y="6898741"/>
                </a:lnTo>
                <a:lnTo>
                  <a:pt x="3450999" y="6901998"/>
                </a:lnTo>
                <a:cubicBezTo>
                  <a:pt x="1545065" y="6901998"/>
                  <a:pt x="0" y="5356933"/>
                  <a:pt x="0" y="3450999"/>
                </a:cubicBezTo>
                <a:cubicBezTo>
                  <a:pt x="0" y="1545065"/>
                  <a:pt x="1545065" y="0"/>
                  <a:pt x="345099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omputer Monit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D5A8CDC-7BE6-361B-2965-88F977B1F050}"/>
              </a:ext>
            </a:extLst>
          </p:cNvPr>
          <p:cNvSpPr/>
          <p:nvPr userDrawn="1"/>
        </p:nvSpPr>
        <p:spPr>
          <a:xfrm>
            <a:off x="6704012" y="838202"/>
            <a:ext cx="5029198" cy="5029198"/>
          </a:xfrm>
          <a:prstGeom prst="ellipse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C13E5D-0B96-580C-032F-0323F5B935D3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7F2A9A7-1093-A563-8A0E-4C8DB0E669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2112" y="1752600"/>
            <a:ext cx="4951066" cy="3810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33374C0-ECC0-0DB1-D167-0EF643B5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465CD4-231A-6C85-3D9B-E21738DB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583352B-64D3-C6FC-B554-91866CBE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7C9D80-85BC-5E0B-E24A-6217CFE72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038AE2-F2EF-FEA5-D6B4-5C539A252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3962400"/>
          </a:xfrm>
        </p:spPr>
        <p:txBody>
          <a:bodyPr>
            <a:normAutofit/>
          </a:bodyPr>
          <a:lstStyle>
            <a:lvl1pPr marL="4572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3657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5943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7724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960120" indent="0">
              <a:lnSpc>
                <a:spcPct val="110000"/>
              </a:lnSpc>
              <a:buNone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1F5E297-E771-7AE4-7311-0874043A4B3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45945" y="2057400"/>
            <a:ext cx="4343400" cy="2688336"/>
          </a:xfrm>
          <a:custGeom>
            <a:avLst/>
            <a:gdLst>
              <a:gd name="connsiteX0" fmla="*/ 25620 w 4343400"/>
              <a:gd name="connsiteY0" fmla="*/ 0 h 2688336"/>
              <a:gd name="connsiteX1" fmla="*/ 4317780 w 4343400"/>
              <a:gd name="connsiteY1" fmla="*/ 0 h 2688336"/>
              <a:gd name="connsiteX2" fmla="*/ 4343400 w 4343400"/>
              <a:gd name="connsiteY2" fmla="*/ 25620 h 2688336"/>
              <a:gd name="connsiteX3" fmla="*/ 4343400 w 4343400"/>
              <a:gd name="connsiteY3" fmla="*/ 2662716 h 2688336"/>
              <a:gd name="connsiteX4" fmla="*/ 4317780 w 4343400"/>
              <a:gd name="connsiteY4" fmla="*/ 2688336 h 2688336"/>
              <a:gd name="connsiteX5" fmla="*/ 25620 w 4343400"/>
              <a:gd name="connsiteY5" fmla="*/ 2688336 h 2688336"/>
              <a:gd name="connsiteX6" fmla="*/ 0 w 4343400"/>
              <a:gd name="connsiteY6" fmla="*/ 2662716 h 2688336"/>
              <a:gd name="connsiteX7" fmla="*/ 0 w 4343400"/>
              <a:gd name="connsiteY7" fmla="*/ 25620 h 2688336"/>
              <a:gd name="connsiteX8" fmla="*/ 25620 w 4343400"/>
              <a:gd name="connsiteY8" fmla="*/ 0 h 268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3400" h="2688336">
                <a:moveTo>
                  <a:pt x="25620" y="0"/>
                </a:moveTo>
                <a:lnTo>
                  <a:pt x="4317780" y="0"/>
                </a:lnTo>
                <a:cubicBezTo>
                  <a:pt x="4331930" y="0"/>
                  <a:pt x="4343400" y="11470"/>
                  <a:pt x="4343400" y="25620"/>
                </a:cubicBezTo>
                <a:lnTo>
                  <a:pt x="4343400" y="2662716"/>
                </a:lnTo>
                <a:cubicBezTo>
                  <a:pt x="4343400" y="2676866"/>
                  <a:pt x="4331930" y="2688336"/>
                  <a:pt x="4317780" y="2688336"/>
                </a:cubicBezTo>
                <a:lnTo>
                  <a:pt x="25620" y="2688336"/>
                </a:lnTo>
                <a:cubicBezTo>
                  <a:pt x="11470" y="2688336"/>
                  <a:pt x="0" y="2676866"/>
                  <a:pt x="0" y="2662716"/>
                </a:cubicBezTo>
                <a:lnTo>
                  <a:pt x="0" y="25620"/>
                </a:lnTo>
                <a:cubicBezTo>
                  <a:pt x="0" y="11470"/>
                  <a:pt x="11470" y="0"/>
                  <a:pt x="256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4572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28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4761B-B29B-1C47-FAE9-6E0FA154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685800"/>
            <a:ext cx="5687336" cy="528873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defRPr sz="48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9D098DB9-0987-4850-3A4E-90EECD01BFED}"/>
              </a:ext>
            </a:extLst>
          </p:cNvPr>
          <p:cNvSpPr/>
          <p:nvPr userDrawn="1"/>
        </p:nvSpPr>
        <p:spPr>
          <a:xfrm>
            <a:off x="7130149" y="3969437"/>
            <a:ext cx="640662" cy="640662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320F41B-7946-84A8-649E-B8D2394410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" r="42412"/>
          <a:stretch/>
        </p:blipFill>
        <p:spPr>
          <a:xfrm>
            <a:off x="7134779" y="533400"/>
            <a:ext cx="5054045" cy="5588000"/>
          </a:xfrm>
          <a:prstGeom prst="rect">
            <a:avLst/>
          </a:prstGeom>
        </p:spPr>
      </p:pic>
      <p:sp>
        <p:nvSpPr>
          <p:cNvPr id="6" name="Cross 5">
            <a:extLst>
              <a:ext uri="{FF2B5EF4-FFF2-40B4-BE49-F238E27FC236}">
                <a16:creationId xmlns:a16="http://schemas.microsoft.com/office/drawing/2014/main" id="{D3F324A7-F228-C486-182B-84D6C27A93B8}"/>
              </a:ext>
            </a:extLst>
          </p:cNvPr>
          <p:cNvSpPr/>
          <p:nvPr userDrawn="1"/>
        </p:nvSpPr>
        <p:spPr>
          <a:xfrm>
            <a:off x="6368151" y="2407337"/>
            <a:ext cx="640662" cy="640662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0" name="Picture Placeholder 20">
            <a:extLst>
              <a:ext uri="{FF2B5EF4-FFF2-40B4-BE49-F238E27FC236}">
                <a16:creationId xmlns:a16="http://schemas.microsoft.com/office/drawing/2014/main" id="{0EE33DD4-E993-7039-2B48-6FAFAE32A9F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9745" y="990600"/>
            <a:ext cx="4069080" cy="4384979"/>
          </a:xfrm>
          <a:custGeom>
            <a:avLst/>
            <a:gdLst>
              <a:gd name="connsiteX0" fmla="*/ 3553733 w 4390346"/>
              <a:gd name="connsiteY0" fmla="*/ 0 h 4693920"/>
              <a:gd name="connsiteX1" fmla="*/ 4390346 w 4390346"/>
              <a:gd name="connsiteY1" fmla="*/ 0 h 4693920"/>
              <a:gd name="connsiteX2" fmla="*/ 4390346 w 4390346"/>
              <a:gd name="connsiteY2" fmla="*/ 4690872 h 4693920"/>
              <a:gd name="connsiteX3" fmla="*/ 3721482 w 4390346"/>
              <a:gd name="connsiteY3" fmla="*/ 4690872 h 4693920"/>
              <a:gd name="connsiteX4" fmla="*/ 3721482 w 4390346"/>
              <a:gd name="connsiteY4" fmla="*/ 4693920 h 4693920"/>
              <a:gd name="connsiteX5" fmla="*/ 197252 w 4390346"/>
              <a:gd name="connsiteY5" fmla="*/ 4693920 h 4693920"/>
              <a:gd name="connsiteX6" fmla="*/ 167017 w 4390346"/>
              <a:gd name="connsiteY6" fmla="*/ 4690872 h 4693920"/>
              <a:gd name="connsiteX7" fmla="*/ 0 w 4390346"/>
              <a:gd name="connsiteY7" fmla="*/ 4690872 h 4693920"/>
              <a:gd name="connsiteX8" fmla="*/ 0 w 4390346"/>
              <a:gd name="connsiteY8" fmla="*/ 4232970 h 4693920"/>
              <a:gd name="connsiteX9" fmla="*/ 1 w 4390346"/>
              <a:gd name="connsiteY9" fmla="*/ 4232970 h 4693920"/>
              <a:gd name="connsiteX10" fmla="*/ 1 w 4390346"/>
              <a:gd name="connsiteY10" fmla="*/ 200299 h 4693920"/>
              <a:gd name="connsiteX11" fmla="*/ 197252 w 4390346"/>
              <a:gd name="connsiteY11" fmla="*/ 3048 h 4693920"/>
              <a:gd name="connsiteX12" fmla="*/ 3553733 w 4390346"/>
              <a:gd name="connsiteY12" fmla="*/ 3048 h 469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90346" h="4693920">
                <a:moveTo>
                  <a:pt x="3553733" y="0"/>
                </a:moveTo>
                <a:lnTo>
                  <a:pt x="4390346" y="0"/>
                </a:lnTo>
                <a:lnTo>
                  <a:pt x="4390346" y="4690872"/>
                </a:lnTo>
                <a:lnTo>
                  <a:pt x="3721482" y="4690872"/>
                </a:lnTo>
                <a:lnTo>
                  <a:pt x="3721482" y="4693920"/>
                </a:lnTo>
                <a:lnTo>
                  <a:pt x="197252" y="4693920"/>
                </a:lnTo>
                <a:lnTo>
                  <a:pt x="167017" y="4690872"/>
                </a:lnTo>
                <a:lnTo>
                  <a:pt x="0" y="4690872"/>
                </a:lnTo>
                <a:lnTo>
                  <a:pt x="0" y="4232970"/>
                </a:lnTo>
                <a:lnTo>
                  <a:pt x="1" y="4232970"/>
                </a:lnTo>
                <a:lnTo>
                  <a:pt x="1" y="200299"/>
                </a:lnTo>
                <a:cubicBezTo>
                  <a:pt x="1" y="91360"/>
                  <a:pt x="88313" y="3048"/>
                  <a:pt x="197252" y="3048"/>
                </a:cubicBezTo>
                <a:lnTo>
                  <a:pt x="3553733" y="304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4572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647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Acc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D5A8CDC-7BE6-361B-2965-88F977B1F050}"/>
              </a:ext>
            </a:extLst>
          </p:cNvPr>
          <p:cNvSpPr/>
          <p:nvPr userDrawn="1"/>
        </p:nvSpPr>
        <p:spPr>
          <a:xfrm>
            <a:off x="6361114" y="1317171"/>
            <a:ext cx="5029198" cy="5029198"/>
          </a:xfrm>
          <a:prstGeom prst="ellipse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C13E5D-0B96-580C-032F-0323F5B935D3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3374C0-ECC0-0DB1-D167-0EF643B5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465CD4-231A-6C85-3D9B-E21738DB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583352B-64D3-C6FC-B554-91866CBE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7C9D80-85BC-5E0B-E24A-6217CFE72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038AE2-F2EF-FEA5-D6B4-5C539A252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3962400"/>
          </a:xfrm>
        </p:spPr>
        <p:txBody>
          <a:bodyPr>
            <a:normAutofit/>
          </a:bodyPr>
          <a:lstStyle>
            <a:lvl1pPr marL="331470" indent="-28575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651510" indent="-28575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880110" indent="-28575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1062990" indent="-28575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1245870" indent="-285750">
              <a:lnSpc>
                <a:spcPct val="110000"/>
              </a:lnSpc>
              <a:buFont typeface="Arial" panose="020B0604020202020204" pitchFamily="34" charset="0"/>
              <a:buChar char="•"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20B2A3A-FF4C-298C-0165-DB61E8935F6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4413" y="2286000"/>
            <a:ext cx="5562600" cy="3962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9328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C13E5D-0B96-580C-032F-0323F5B935D3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3374C0-ECC0-0DB1-D167-0EF643B5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465CD4-231A-6C85-3D9B-E21738DB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583352B-64D3-C6FC-B554-91866CBE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7C9D80-85BC-5E0B-E24A-6217CFE72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038AE2-F2EF-FEA5-D6B4-5C539A252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3962400"/>
          </a:xfrm>
        </p:spPr>
        <p:txBody>
          <a:bodyPr>
            <a:normAutofit/>
          </a:bodyPr>
          <a:lstStyle>
            <a:lvl1pPr marL="45720" indent="0">
              <a:lnSpc>
                <a:spcPct val="110000"/>
              </a:lnSpc>
              <a:buNone/>
              <a:defRPr 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331470" indent="-285750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594360" indent="-22860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77240" indent="-22860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960120" indent="-228600">
              <a:lnSpc>
                <a:spcPct val="110000"/>
              </a:lnSpc>
              <a:buFont typeface="Arial" panose="020B0604020202020204" pitchFamily="34" charset="0"/>
              <a:buChar char="•"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EA47FDD-142D-1BE6-8057-A6CC1A71222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094413" y="2286000"/>
            <a:ext cx="5558794" cy="3962400"/>
          </a:xfrm>
        </p:spPr>
        <p:txBody>
          <a:bodyPr/>
          <a:lstStyle>
            <a:lvl1pPr marL="4572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94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2.xml" Id="rId8" /><Relationship Type="http://schemas.openxmlformats.org/officeDocument/2006/relationships/slideLayout" Target="/ppt/slideLayouts/slideLayout133.xml" Id="rId13" /><Relationship Type="http://schemas.openxmlformats.org/officeDocument/2006/relationships/slideLayout" Target="/ppt/slideLayouts/slideLayout34.xml" Id="rId3" /><Relationship Type="http://schemas.openxmlformats.org/officeDocument/2006/relationships/slideLayout" Target="/ppt/slideLayouts/slideLayout75.xml" Id="rId7" /><Relationship Type="http://schemas.openxmlformats.org/officeDocument/2006/relationships/slideLayout" Target="/ppt/slideLayouts/slideLayout126.xml" Id="rId12" /><Relationship Type="http://schemas.openxmlformats.org/officeDocument/2006/relationships/slideLayout" Target="/ppt/slideLayouts/slideLayout27.xml" Id="rId2" /><Relationship Type="http://schemas.openxmlformats.org/officeDocument/2006/relationships/slideLayout" Target="/ppt/slideLayouts/slideLayout18.xml" Id="rId1" /><Relationship Type="http://schemas.openxmlformats.org/officeDocument/2006/relationships/slideLayout" Target="/ppt/slideLayouts/slideLayout69.xml" Id="rId6" /><Relationship Type="http://schemas.openxmlformats.org/officeDocument/2006/relationships/slideLayout" Target="/ppt/slideLayouts/slideLayout1110.xml" Id="rId11" /><Relationship Type="http://schemas.openxmlformats.org/officeDocument/2006/relationships/slideLayout" Target="/ppt/slideLayouts/slideLayout511.xml" Id="rId5" /><Relationship Type="http://schemas.openxmlformats.org/officeDocument/2006/relationships/slideLayout" Target="/ppt/slideLayouts/slideLayout1012.xml" Id="rId10" /><Relationship Type="http://schemas.openxmlformats.org/officeDocument/2006/relationships/slideLayout" Target="/ppt/slideLayouts/slideLayout41.xml" Id="rId4" /><Relationship Type="http://schemas.openxmlformats.org/officeDocument/2006/relationships/slideLayout" Target="/ppt/slideLayouts/slideLayout913.xml" Id="rId9" /><Relationship Type="http://schemas.openxmlformats.org/officeDocument/2006/relationships/theme" Target="/ppt/theme/theme11.xml" Id="rId14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2" r:id="rId2"/>
    <p:sldLayoutId id="2147483695" r:id="rId3"/>
    <p:sldLayoutId id="2147483685" r:id="rId4"/>
    <p:sldLayoutId id="2147483662" r:id="rId5"/>
    <p:sldLayoutId id="2147483682" r:id="rId6"/>
    <p:sldLayoutId id="2147483696" r:id="rId7"/>
    <p:sldLayoutId id="2147483693" r:id="rId8"/>
    <p:sldLayoutId id="2147483692" r:id="rId9"/>
    <p:sldLayoutId id="2147483676" r:id="rId10"/>
    <p:sldLayoutId id="2147483665" r:id="rId11"/>
    <p:sldLayoutId id="2147483688" r:id="rId12"/>
    <p:sldLayoutId id="2147483686" r:id="rId13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012.xml" Id="rId1" /></Relationships>
</file>

<file path=ppt/slides/_rels/slide11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10.xml" Id="rId1" /></Relationships>
</file>

<file path=ppt/slides/_rels/slide12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26.xml" Id="rId1" /></Relationships>
</file>

<file path=ppt/slides/_rels/slide13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3.xml" Id="rId1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notesSlide" Target="/ppt/notesSlides/notesSlide11.xml" Id="rId2" /><Relationship Type="http://schemas.openxmlformats.org/officeDocument/2006/relationships/slideLayout" Target="/ppt/slideLayouts/slideLayout18.xml" Id="rId1" /></Relationships>
</file>

<file path=ppt/slides/_rels/slide2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7.xml" Id="rId1" /></Relationships>
</file>

<file path=ppt/slides/_rels/slide33.xml.rels>&#65279;<?xml version="1.0" encoding="utf-8"?><Relationships xmlns="http://schemas.openxmlformats.org/package/2006/relationships"><Relationship Type="http://schemas.openxmlformats.org/officeDocument/2006/relationships/image" Target="/ppt/media/image85.png" Id="rId2" /><Relationship Type="http://schemas.openxmlformats.org/officeDocument/2006/relationships/slideLayout" Target="/ppt/slideLayouts/slideLayout34.xml" Id="rId1" /></Relationships>
</file>

<file path=ppt/slides/_rels/slide41.xml.rels>&#65279;<?xml version="1.0" encoding="utf-8"?><Relationships xmlns="http://schemas.openxmlformats.org/package/2006/relationships"><Relationship Type="http://schemas.openxmlformats.org/officeDocument/2006/relationships/slideLayout" Target="/ppt/slideLayouts/slideLayout41.xml" Id="rId1" /></Relationships>
</file>

<file path=ppt/slides/_rels/slide5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511.xml" Id="rId1" /></Relationships>
</file>

<file path=ppt/slides/_rels/slide611.xml.rels>&#65279;<?xml version="1.0" encoding="utf-8"?><Relationships xmlns="http://schemas.openxmlformats.org/package/2006/relationships"><Relationship Type="http://schemas.openxmlformats.org/officeDocument/2006/relationships/image" Target="/ppt/media/image97.png" Id="rId2" /><Relationship Type="http://schemas.openxmlformats.org/officeDocument/2006/relationships/slideLayout" Target="/ppt/slideLayouts/slideLayout69.xml" Id="rId1" /></Relationships>
</file>

<file path=ppt/slides/_rels/slide78.xml.rels>&#65279;<?xml version="1.0" encoding="utf-8"?><Relationships xmlns="http://schemas.openxmlformats.org/package/2006/relationships"><Relationship Type="http://schemas.openxmlformats.org/officeDocument/2006/relationships/image" Target="/ppt/media/image106.png" Id="rId2" /><Relationship Type="http://schemas.openxmlformats.org/officeDocument/2006/relationships/slideLayout" Target="/ppt/slideLayouts/slideLayout75.xml" Id="rId1" /></Relationships>
</file>

<file path=ppt/slides/_rels/slide84.xml.rels>&#65279;<?xml version="1.0" encoding="utf-8"?><Relationships xmlns="http://schemas.openxmlformats.org/package/2006/relationships"><Relationship Type="http://schemas.openxmlformats.org/officeDocument/2006/relationships/diagramLayout" Target="/ppt/diagrams/layout11.xml" Id="rId3" /><Relationship Type="http://schemas.openxmlformats.org/officeDocument/2006/relationships/diagramData" Target="/ppt/diagrams/data11.xml" Id="rId2" /><Relationship Type="http://schemas.openxmlformats.org/officeDocument/2006/relationships/slideLayout" Target="/ppt/slideLayouts/slideLayout82.xml" Id="rId1" /><Relationship Type="http://schemas.microsoft.com/office/2007/relationships/diagramDrawing" Target="/ppt/diagrams/drawing1.xml" Id="rId6" /><Relationship Type="http://schemas.openxmlformats.org/officeDocument/2006/relationships/diagramColors" Target="/ppt/diagrams/colors11.xml" Id="rId5" /><Relationship Type="http://schemas.openxmlformats.org/officeDocument/2006/relationships/diagramQuickStyle" Target="/ppt/diagrams/quickStyle11.xml" Id="rId4" /></Relationships>
</file>

<file path=ppt/slides/_rels/slide92.xml.rels>&#65279;<?xml version="1.0" encoding="utf-8"?><Relationships xmlns="http://schemas.openxmlformats.org/package/2006/relationships"><Relationship Type="http://schemas.openxmlformats.org/officeDocument/2006/relationships/slideLayout" Target="/ppt/slideLayouts/slideLayout913.xml" Id="rId1" /></Relationships>
</file>

<file path=ppt/slides/slide10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/>
          <a:p>
            <a:r>
              <a:rPr lang="en-US" dirty="0"/>
              <a:t>Areas of growth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864D93-77B3-30E7-82AA-970D214A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D5FD-27C3-4342-BE41-F411CB8D6931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766499313"/>
              </p:ext>
            </p:extLst>
          </p:nvPr>
        </p:nvGraphicFramePr>
        <p:xfrm>
          <a:off x="1293813" y="2743200"/>
          <a:ext cx="10361616" cy="3352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90404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590404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590404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2590404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Quarter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Revenue ($)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Expenses($)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Net Profit($)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Q1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$200,000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$150,000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$50,000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Q2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$300,000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$200,000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$100,000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Q3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$400,000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$250,000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$150,000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Q4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$300,000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$200,000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$100,000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1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/>
          <a:lstStyle/>
          <a:p>
            <a:r>
              <a:rPr lang="en-US" dirty="0"/>
              <a:t>Competitive landscape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BA555B0A-8433-E13F-E91D-38D1D51F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93812" y="2438400"/>
            <a:ext cx="4911725" cy="4114799"/>
          </a:xfrm>
        </p:spPr>
        <p:txBody>
          <a:bodyPr vert="horz" lIns="91416" tIns="45708" rIns="91416" bIns="45708" rtlCol="0" anchor="t">
            <a:normAutofit/>
          </a:bodyPr>
          <a:lstStyle/>
          <a:p>
            <a:r>
              <a:rPr lang="en-US" dirty="0"/>
              <a:t>Strong market presence</a:t>
            </a:r>
          </a:p>
          <a:p>
            <a:r>
              <a:rPr lang="en-US" dirty="0"/>
              <a:t>Positioned as a market leader</a:t>
            </a:r>
          </a:p>
          <a:p>
            <a:r>
              <a:rPr lang="en-US" dirty="0"/>
              <a:t>Leveraging a robust infrastructure</a:t>
            </a:r>
          </a:p>
          <a:p>
            <a:r>
              <a:rPr lang="en-US" dirty="0"/>
              <a:t>Dedicated team of experts</a:t>
            </a:r>
          </a:p>
          <a:p>
            <a:r>
              <a:rPr lang="en-US" dirty="0"/>
              <a:t>Outperforming competitors</a:t>
            </a:r>
          </a:p>
          <a:p>
            <a:r>
              <a:rPr lang="en-US" dirty="0"/>
              <a:t>Good brand name recognition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16689" y="2438400"/>
            <a:ext cx="4911725" cy="4114799"/>
          </a:xfrm>
        </p:spPr>
        <p:txBody>
          <a:bodyPr vert="horz" lIns="91416" tIns="45708" rIns="91416" bIns="45708" rtlCol="0" anchor="t">
            <a:normAutofit/>
          </a:bodyPr>
          <a:lstStyle/>
          <a:p>
            <a:r>
              <a:rPr lang="en-US" dirty="0"/>
              <a:t>More agility and adaptability</a:t>
            </a:r>
          </a:p>
          <a:p>
            <a:r>
              <a:rPr lang="en-US" dirty="0"/>
              <a:t>Stronger competitive edge</a:t>
            </a:r>
          </a:p>
          <a:p>
            <a:r>
              <a:rPr lang="en-US" dirty="0"/>
              <a:t>Ability to adapt swiftly</a:t>
            </a:r>
          </a:p>
          <a:p>
            <a:r>
              <a:rPr lang="en-US" dirty="0"/>
              <a:t>Stay ahead of the curve</a:t>
            </a:r>
          </a:p>
          <a:p>
            <a:r>
              <a:rPr lang="en-US" dirty="0"/>
              <a:t>Continuously improve offerings</a:t>
            </a:r>
          </a:p>
          <a:p>
            <a:r>
              <a:rPr lang="en-US" dirty="0"/>
              <a:t>Integrate user feedback</a:t>
            </a:r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/>
          <a:lstStyle/>
          <a:p>
            <a:r>
              <a:rPr lang="en-US" dirty="0"/>
              <a:t>Summary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24FE9DD-2E30-5EFA-8B09-7AFDB29E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93812" y="2286000"/>
            <a:ext cx="4911725" cy="4267200"/>
          </a:xfrm>
        </p:spPr>
        <p:txBody>
          <a:bodyPr vert="horz" lIns="91416" tIns="45708" rIns="91416" bIns="45708" rtlCol="0" anchor="t">
            <a:normAutofit/>
          </a:bodyPr>
          <a:lstStyle/>
          <a:p>
            <a:r>
              <a:rPr lang="en-US" dirty="0"/>
              <a:t>With this product, Adatum Corporation is positioned for success in the dynamic market. </a:t>
            </a:r>
          </a:p>
          <a:p>
            <a:r>
              <a:rPr lang="en-US" dirty="0"/>
              <a:t>With a focus on innovation, user experience, and strategic growth, we anticipate reaching new heights in the coming year.</a:t>
            </a:r>
          </a:p>
          <a:p>
            <a:r>
              <a:rPr lang="en-US" dirty="0"/>
              <a:t>Our commitment to user satisfaction underscores every aspect of our operations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16689" y="2286000"/>
            <a:ext cx="4911725" cy="4267200"/>
          </a:xfrm>
        </p:spPr>
        <p:txBody>
          <a:bodyPr vert="horz" lIns="91416" tIns="45708" rIns="91416" bIns="45708" rtlCol="0" anchor="t">
            <a:normAutofit/>
          </a:bodyPr>
          <a:lstStyle/>
          <a:p>
            <a:r>
              <a:rPr lang="en-US" dirty="0"/>
              <a:t>Strong market positioning</a:t>
            </a:r>
          </a:p>
          <a:p>
            <a:r>
              <a:rPr lang="en-US" dirty="0"/>
              <a:t>Robust growth strategy</a:t>
            </a:r>
          </a:p>
          <a:p>
            <a:r>
              <a:rPr lang="en-US" dirty="0"/>
              <a:t>Innovative product development</a:t>
            </a:r>
          </a:p>
          <a:p>
            <a:r>
              <a:rPr lang="en-US" dirty="0"/>
              <a:t>Commitment to user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356626216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495300"/>
            <a:ext cx="4572000" cy="5867400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68305" y="2247900"/>
            <a:ext cx="4443413" cy="2400300"/>
          </a:xfrm>
        </p:spPr>
        <p:txBody>
          <a:bodyPr anchor="ctr"/>
          <a:lstStyle/>
          <a:p>
            <a:r>
              <a:rPr lang="en-US" dirty="0"/>
              <a:t>Eugenia Lopez</a:t>
            </a:r>
          </a:p>
          <a:p>
            <a:r>
              <a:rPr lang="en-US" dirty="0"/>
              <a:t>606-555-0156</a:t>
            </a:r>
          </a:p>
          <a:p>
            <a:r>
              <a:rPr lang="en-US" dirty="0"/>
              <a:t>eugenia@adatum.com</a:t>
            </a:r>
          </a:p>
          <a:p>
            <a:r>
              <a:rPr lang="en-US" dirty="0"/>
              <a:t>www.adatum.com</a:t>
            </a:r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110000"/>
                <a:satMod val="105000"/>
                <a:tint val="67000"/>
                <a:alpha val="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1295400"/>
            <a:ext cx="10287000" cy="3886200"/>
          </a:xfrm>
        </p:spPr>
        <p:txBody>
          <a:bodyPr anchor="b">
            <a:normAutofit/>
          </a:bodyPr>
          <a:lstStyle/>
          <a:p>
            <a:r>
              <a:rPr lang="en-US" dirty="0"/>
              <a:t>Recommending </a:t>
            </a:r>
            <a:br>
              <a:rPr lang="en-US" dirty="0"/>
            </a:br>
            <a:r>
              <a:rPr lang="en-US" dirty="0"/>
              <a:t>a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84212" y="5600700"/>
            <a:ext cx="10287000" cy="533400"/>
          </a:xfrm>
        </p:spPr>
        <p:txBody>
          <a:bodyPr>
            <a:normAutofit/>
          </a:bodyPr>
          <a:lstStyle/>
          <a:p>
            <a:r>
              <a:rPr lang="en-US" dirty="0"/>
              <a:t>Ideas for today and tomorrow</a:t>
            </a: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8B68A17-565E-5F07-D76E-981C2E327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723900"/>
            <a:ext cx="4114800" cy="52959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2612" y="1981200"/>
            <a:ext cx="4114800" cy="2854781"/>
          </a:xfrm>
        </p:spPr>
        <p:txBody>
          <a:bodyPr vert="horz" lIns="91416" tIns="45708" rIns="91416" bIns="45708" rtlCol="0" anchor="ctr">
            <a:normAutofit/>
          </a:bodyPr>
          <a:lstStyle/>
          <a:p>
            <a:r>
              <a:rPr lang="en-US" dirty="0"/>
              <a:t>About us</a:t>
            </a:r>
          </a:p>
          <a:p>
            <a:r>
              <a:rPr lang="en-US" dirty="0"/>
              <a:t>Product overview</a:t>
            </a:r>
          </a:p>
          <a:p>
            <a:r>
              <a:rPr lang="en-US" dirty="0"/>
              <a:t>Market overview</a:t>
            </a:r>
          </a:p>
          <a:p>
            <a:r>
              <a:rPr lang="en-US" dirty="0"/>
              <a:t>Growth strategy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685800"/>
            <a:ext cx="6372818" cy="4038600"/>
          </a:xfrm>
        </p:spPr>
        <p:txBody>
          <a:bodyPr anchor="b">
            <a:normAutofit/>
          </a:bodyPr>
          <a:lstStyle/>
          <a:p>
            <a:r>
              <a:rPr lang="en-US" dirty="0"/>
              <a:t>About us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B989A75-8BF6-6DE9-1AB9-424401DB3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8012" y="4876800"/>
            <a:ext cx="6372817" cy="1104898"/>
          </a:xfrm>
        </p:spPr>
        <p:txBody>
          <a:bodyPr/>
          <a:lstStyle/>
          <a:p>
            <a:r>
              <a:rPr lang="en-US" dirty="0"/>
              <a:t>Aiming to revolutionize industries </a:t>
            </a:r>
            <a:br>
              <a:rPr lang="en-US" dirty="0"/>
            </a:br>
            <a:r>
              <a:rPr lang="en-US" dirty="0"/>
              <a:t>through our forward-thinking solutions </a:t>
            </a:r>
          </a:p>
        </p:txBody>
      </p:sp>
      <p:pic>
        <p:nvPicPr>
          <p:cNvPr id="45" name="Picture Placeholder 44" descr="Chart on a mobile device">
            <a:extLst>
              <a:ext uri="{FF2B5EF4-FFF2-40B4-BE49-F238E27FC236}">
                <a16:creationId xmlns:a16="http://schemas.microsoft.com/office/drawing/2014/main" id="{9731B764-336F-5EF9-5FCF-4EA90ACB8D9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" b="24"/>
          <a:stretch/>
        </p:blipFill>
        <p:spPr>
          <a:xfrm>
            <a:off x="7765046" y="883471"/>
            <a:ext cx="2439096" cy="5091059"/>
          </a:xfrm>
        </p:spPr>
      </p:pic>
    </p:spTree>
    <p:extLst>
      <p:ext uri="{BB962C8B-B14F-4D97-AF65-F5344CB8AC3E}">
        <p14:creationId xmlns:p14="http://schemas.microsoft.com/office/powerpoint/2010/main" val="18089019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495300"/>
            <a:ext cx="4572000" cy="5867400"/>
          </a:xfrm>
        </p:spPr>
        <p:txBody>
          <a:bodyPr anchor="ctr">
            <a:normAutofit/>
          </a:bodyPr>
          <a:lstStyle/>
          <a:p>
            <a:r>
              <a:rPr lang="en-US" dirty="0"/>
              <a:t>Product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4"/>
          </p:nvPr>
        </p:nvSpPr>
        <p:spPr>
          <a:xfrm>
            <a:off x="6768305" y="2022021"/>
            <a:ext cx="4443413" cy="28139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Combining functionality and user-friendliness, we empower users to streamline operations and boost efficiency</a:t>
            </a:r>
          </a:p>
        </p:txBody>
      </p:sp>
    </p:spTree>
    <p:extLst>
      <p:ext uri="{BB962C8B-B14F-4D97-AF65-F5344CB8AC3E}">
        <p14:creationId xmlns:p14="http://schemas.microsoft.com/office/powerpoint/2010/main" val="546413047"/>
      </p:ext>
    </p:extLst>
  </p:cSld>
  <p:clrMapOvr>
    <a:masterClrMapping/>
  </p:clrMapOvr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/>
          <a:p>
            <a:r>
              <a:rPr lang="en-US" dirty="0"/>
              <a:t>Product benefits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B95A416-05FC-CE36-FB78-577BDA37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Increased productivity</a:t>
            </a:r>
          </a:p>
          <a:p>
            <a:r>
              <a:rPr lang="en-US" dirty="0"/>
              <a:t>Seamless integration</a:t>
            </a:r>
          </a:p>
          <a:p>
            <a:r>
              <a:rPr lang="en-US" dirty="0"/>
              <a:t>Enhanced user experience</a:t>
            </a:r>
          </a:p>
          <a:p>
            <a:r>
              <a:rPr lang="en-US" dirty="0"/>
              <a:t>Scalability for future growth</a:t>
            </a:r>
          </a:p>
          <a:p>
            <a:r>
              <a:rPr lang="en-US" dirty="0"/>
              <a:t>User-friendly learning</a:t>
            </a:r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</p:sld>
</file>

<file path=ppt/slides/slide6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>
            <a:normAutofit/>
          </a:bodyPr>
          <a:lstStyle/>
          <a:p>
            <a:r>
              <a:rPr lang="en-US" dirty="0"/>
              <a:t>Market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1D1C7-0250-310E-600C-FA985A7F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3962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Stands out in market</a:t>
            </a:r>
          </a:p>
          <a:p>
            <a:r>
              <a:rPr lang="en-US" dirty="0"/>
              <a:t>Innovative features</a:t>
            </a:r>
          </a:p>
          <a:p>
            <a:r>
              <a:rPr lang="en-US" dirty="0"/>
              <a:t>Provides unique solution</a:t>
            </a:r>
          </a:p>
          <a:p>
            <a:r>
              <a:rPr lang="en-US" dirty="0"/>
              <a:t>Edge over competitors</a:t>
            </a:r>
          </a:p>
          <a:p>
            <a:r>
              <a:rPr lang="en-US" dirty="0"/>
              <a:t>User-focused design</a:t>
            </a:r>
          </a:p>
          <a:p>
            <a:r>
              <a:rPr lang="en-US" dirty="0"/>
              <a:t>Prioritizes user experience</a:t>
            </a:r>
          </a:p>
        </p:txBody>
      </p:sp>
      <p:pic>
        <p:nvPicPr>
          <p:cNvPr id="21" name="Picture Placeholder 20" descr="Charts on a computer monitor">
            <a:extLst>
              <a:ext uri="{FF2B5EF4-FFF2-40B4-BE49-F238E27FC236}">
                <a16:creationId xmlns:a16="http://schemas.microsoft.com/office/drawing/2014/main" id="{E453EF88-26E8-95DB-8E27-6A42911C63F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" b="28"/>
          <a:stretch/>
        </p:blipFill>
        <p:spPr>
          <a:xfrm>
            <a:off x="7045945" y="2057400"/>
            <a:ext cx="4343400" cy="2688336"/>
          </a:xfrm>
        </p:spPr>
      </p:pic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685800"/>
            <a:ext cx="5687336" cy="5288730"/>
          </a:xfrm>
        </p:spPr>
        <p:txBody>
          <a:bodyPr anchor="b">
            <a:normAutofit/>
          </a:bodyPr>
          <a:lstStyle/>
          <a:p>
            <a:r>
              <a:rPr lang="en-US" dirty="0"/>
              <a:t>Market overview</a:t>
            </a:r>
          </a:p>
        </p:txBody>
      </p:sp>
      <p:pic>
        <p:nvPicPr>
          <p:cNvPr id="45" name="Picture Placeholder 44" descr="Charts on a laptop screen">
            <a:extLst>
              <a:ext uri="{FF2B5EF4-FFF2-40B4-BE49-F238E27FC236}">
                <a16:creationId xmlns:a16="http://schemas.microsoft.com/office/drawing/2014/main" id="{9731B764-336F-5EF9-5FCF-4EA90ACB8D9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" r="41931"/>
          <a:stretch/>
        </p:blipFill>
        <p:spPr>
          <a:xfrm>
            <a:off x="8120063" y="990600"/>
            <a:ext cx="4068762" cy="4384675"/>
          </a:xfrm>
        </p:spPr>
      </p:pic>
    </p:spTree>
    <p:extLst>
      <p:ext uri="{BB962C8B-B14F-4D97-AF65-F5344CB8AC3E}">
        <p14:creationId xmlns:p14="http://schemas.microsoft.com/office/powerpoint/2010/main" val="272877838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FD532B-8324-861F-ED93-92EB8E7DD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/>
          <a:lstStyle/>
          <a:p>
            <a:r>
              <a:rPr lang="en-US" dirty="0"/>
              <a:t>Growth strategy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C024B-18D5-7DDB-7B99-DD2F09CAE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17B39-8948-407E-1D29-B290C2F20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3962400"/>
          </a:xfrm>
        </p:spPr>
        <p:txBody>
          <a:bodyPr/>
          <a:lstStyle/>
          <a:p>
            <a:r>
              <a:rPr lang="en-US" dirty="0"/>
              <a:t>Expand market reach through strategic partnerships</a:t>
            </a:r>
          </a:p>
          <a:p>
            <a:r>
              <a:rPr lang="en-US" dirty="0"/>
              <a:t>Enhance product features based on user feedback</a:t>
            </a:r>
          </a:p>
          <a:p>
            <a:r>
              <a:rPr lang="en-US" dirty="0"/>
              <a:t>Explore international market opportunities</a:t>
            </a:r>
          </a:p>
        </p:txBody>
      </p:sp>
      <p:graphicFrame>
        <p:nvGraphicFramePr>
          <p:cNvPr id="9" name="Diagram 2" descr="Drop pin timeline SmartArt graphic&#10;">
            <a:extLst>
              <a:ext uri="{FF2B5EF4-FFF2-40B4-BE49-F238E27FC236}">
                <a16:creationId xmlns:a16="http://schemas.microsoft.com/office/drawing/2014/main" id="{3FBEBE7D-0B6F-4C93-0F2F-3EBC3855DB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9877905"/>
              </p:ext>
            </p:extLst>
          </p:nvPr>
        </p:nvGraphicFramePr>
        <p:xfrm>
          <a:off x="6130924" y="2057400"/>
          <a:ext cx="54864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689547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C717FE-BCED-84E0-51E6-EE31F034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/>
          <a:lstStyle/>
          <a:p>
            <a:r>
              <a:rPr lang="en-US" dirty="0"/>
              <a:t>Traction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D044B4-49AD-20F7-17BB-E5A0C274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92E986-9D7B-19D4-F7A1-31FE3C366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3962400"/>
          </a:xfrm>
        </p:spPr>
        <p:txBody>
          <a:bodyPr/>
          <a:lstStyle/>
          <a:p>
            <a:r>
              <a:rPr lang="en-US" dirty="0"/>
              <a:t>Product launch</a:t>
            </a:r>
          </a:p>
          <a:p>
            <a:pPr lvl="1"/>
            <a:r>
              <a:rPr lang="en-US" dirty="0"/>
              <a:t>Successful introduction of our product to market</a:t>
            </a:r>
          </a:p>
          <a:p>
            <a:r>
              <a:rPr lang="en-US" dirty="0"/>
              <a:t>10,000 user milestone</a:t>
            </a:r>
          </a:p>
          <a:p>
            <a:pPr lvl="1"/>
            <a:r>
              <a:rPr lang="en-US" dirty="0"/>
              <a:t>Substantial user base, indicating growing demand</a:t>
            </a:r>
          </a:p>
          <a:p>
            <a:r>
              <a:rPr lang="en-US" dirty="0"/>
              <a:t>Strategic partnership</a:t>
            </a:r>
          </a:p>
          <a:p>
            <a:pPr lvl="1"/>
            <a:r>
              <a:rPr lang="en-US" dirty="0"/>
              <a:t>Expanding market presence and capabilities</a:t>
            </a:r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03AEAB34-C5C5-047F-2BA9-1FF4065F637C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330361345"/>
              </p:ext>
            </p:extLst>
          </p:nvPr>
        </p:nvGraphicFramePr>
        <p:xfrm>
          <a:off x="6094413" y="2286000"/>
          <a:ext cx="5559424" cy="3962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276599">
                  <a:extLst>
                    <a:ext uri="{9D8B030D-6E8A-4147-A177-3AD203B41FA5}">
                      <a16:colId xmlns:a16="http://schemas.microsoft.com/office/drawing/2014/main" val="3783183161"/>
                    </a:ext>
                  </a:extLst>
                </a:gridCol>
                <a:gridCol w="2282825">
                  <a:extLst>
                    <a:ext uri="{9D8B030D-6E8A-4147-A177-3AD203B41FA5}">
                      <a16:colId xmlns:a16="http://schemas.microsoft.com/office/drawing/2014/main" val="1268232625"/>
                    </a:ext>
                  </a:extLst>
                </a:gridCol>
              </a:tblGrid>
              <a:tr h="7924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Milestone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Quarter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769104246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Product launch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Q1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419175496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10,000 user milestone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Q2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233647421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Strategic partnership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Q3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21751129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Campaign launch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Q4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884551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957648"/>
      </p:ext>
    </p:extLst>
  </p:cSld>
  <p:clrMapOvr>
    <a:masterClrMapping/>
  </p:clrMapOvr>
</p:sld>
</file>

<file path=ppt/theme/theme11.xml><?xml version="1.0" encoding="utf-8"?>
<a:theme xmlns:a="http://schemas.openxmlformats.org/drawingml/2006/main" name="Custom">
  <a:themeElements>
    <a:clrScheme name="Custom 174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E1EAED"/>
      </a:accent6>
      <a:hlink>
        <a:srgbClr val="9454C3"/>
      </a:hlink>
      <a:folHlink>
        <a:srgbClr val="3EBBF0"/>
      </a:folHlink>
    </a:clrScheme>
    <a:fontScheme name="Custom 30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M03460663_win32_LW_V6" id="{E98E9C9B-9291-4B47-BC4D-DAE7B5F9EC1B}" vid="{225AF68F-18F0-421B-8B78-1F33E1A33B6C}"/>
    </a:ext>
  </a:extLst>
</a:theme>
</file>

<file path=ppt/theme/theme2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3.xml.rels>&#65279;<?xml version="1.0" encoding="utf-8"?><Relationships xmlns="http://schemas.openxmlformats.org/package/2006/relationships"><Relationship Type="http://schemas.openxmlformats.org/officeDocument/2006/relationships/customXmlProps" Target="/customXml/itemProps13.xml" Id="rId1" /></Relationships>
</file>

<file path=customXml/_rels/item22.xml.rels>&#65279;<?xml version="1.0" encoding="utf-8"?><Relationships xmlns="http://schemas.openxmlformats.org/package/2006/relationships"><Relationship Type="http://schemas.openxmlformats.org/officeDocument/2006/relationships/customXmlProps" Target="/customXml/itemProps22.xml" Id="rId1" /></Relationships>
</file>

<file path=customXml/_rels/item3.xml.rels>&#65279;<?xml version="1.0" encoding="utf-8"?><Relationships xmlns="http://schemas.openxmlformats.org/package/2006/relationships"><Relationship Type="http://schemas.openxmlformats.org/officeDocument/2006/relationships/customXmlProps" Target="/customXml/itemProps31.xml" Id="rId1" /></Relationships>
</file>

<file path=customXml/item1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3.xml><?xml version="1.0" encoding="utf-8"?>
<ds:datastoreItem xmlns:ds="http://schemas.openxmlformats.org/officeDocument/2006/customXml" ds:itemID="{20C06458-EC9A-428C-9123-A760B9587A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2.xml><?xml version="1.0" encoding="utf-8"?>
<ds:datastoreItem xmlns:ds="http://schemas.openxmlformats.org/officeDocument/2006/customXml" ds:itemID="{4C37B52A-9EC8-4B7A-85C4-31F7EAFE403D}">
  <ds:schemaRefs>
    <ds:schemaRef ds:uri="http://schemas.microsoft.com/sharepoint/v3/contenttype/forms"/>
  </ds:schemaRefs>
</ds:datastoreItem>
</file>

<file path=customXml/itemProps31.xml><?xml version="1.0" encoding="utf-8"?>
<ds:datastoreItem xmlns:ds="http://schemas.openxmlformats.org/officeDocument/2006/customXml" ds:itemID="{AF050606-E255-48B6-AE23-CE03A589EB22}">
  <ds:schemaRefs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230e9df3-be65-4c73-a93b-d1236ebd677e"/>
    <ds:schemaRef ds:uri="16c05727-aa75-4e4a-9b5f-8a80a1165891"/>
    <ds:schemaRef ds:uri="http://schemas.microsoft.com/sharepoint/v3"/>
    <ds:schemaRef ds:uri="71af3243-3dd4-4a8d-8c0d-dd76da1f02a5"/>
    <ds:schemaRef ds:uri="http://www.w3.org/XML/1998/namespace"/>
    <ds:schemaRef ds:uri="http://purl.org/dc/terms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6746</ap:TotalTime>
  <ap:Words>332</ap:Words>
  <ap:PresentationFormat>Custom</ap:PresentationFormat>
  <ap:Paragraphs>108</ap:Paragraphs>
  <ap:Slides>13</ap:Slides>
  <ap:Notes>1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ap:HeadingPairs>
  <ap:TitlesOfParts>
    <vt:vector baseType="lpstr" size="17">
      <vt:lpstr>Arial</vt:lpstr>
      <vt:lpstr>Century Gothic</vt:lpstr>
      <vt:lpstr>Palatino Linotype</vt:lpstr>
      <vt:lpstr>Custom</vt:lpstr>
      <vt:lpstr>Recommending  a strategy</vt:lpstr>
      <vt:lpstr>Agenda</vt:lpstr>
      <vt:lpstr>About us</vt:lpstr>
      <vt:lpstr>Product overview</vt:lpstr>
      <vt:lpstr>Product benefits</vt:lpstr>
      <vt:lpstr>Market comparison</vt:lpstr>
      <vt:lpstr>Market overview</vt:lpstr>
      <vt:lpstr>Growth strategy</vt:lpstr>
      <vt:lpstr>Traction</vt:lpstr>
      <vt:lpstr>Areas of growth</vt:lpstr>
      <vt:lpstr>Competitive landscape</vt:lpstr>
      <vt:lpstr>Summary</vt:lpstr>
      <vt:lpstr>Thank you</vt:lpstr>
    </vt:vector>
  </ap:TitlesOfParts>
  <ap:Company/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2023-08-29T05:27:38Z</dcterms:created>
  <dcterms:modified xsi:type="dcterms:W3CDTF">2024-08-16T15:04:31Z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ediaServiceImageTags">
    <vt:lpwstr/>
  </property>
</Properties>
</file>