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png" ContentType="image/png"/>
  <Default Extension="jpeg" ContentType="image/jpeg"/>
  <Default Extension="svg" ContentType="image/svg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notesSlides/notesSlide7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2.xml" ContentType="application/vnd.openxmlformats-officedocument.theme+xml"/>
  <Override PartName="/ppt/slides/slide122.xml" ContentType="application/vnd.openxmlformats-officedocument.presentationml.slide+xml"/>
  <Override PartName="/ppt/notesSlides/notesSlide122.xml" ContentType="application/vnd.openxmlformats-officedocument.presentationml.notesSlide+xml"/>
  <Override PartName="/ppt/viewProps.xml" ContentType="application/vnd.openxmlformats-officedocument.presentationml.viewProps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ppt/slides/slide64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5.xml" ContentType="application/vnd.openxmlformats-officedocument.presentationml.slide+xml"/>
  <Override PartName="/ppt/notesSlides/notesSlide115.xml" ContentType="application/vnd.openxmlformats-officedocument.presentationml.notesSlide+xml"/>
  <Override PartName="/ppt/presProps.xml" ContentType="application/vnd.openxmlformats-officedocument.presentationml.presProps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tableStyles.xml" ContentType="application/vnd.openxmlformats-officedocument.presentationml.tableStyles+xml"/>
  <Override PartName="/ppt/slides/slide57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08.xml" ContentType="application/vnd.openxmlformats-officedocument.presentationml.notesSlide+xml"/>
  <Override PartName="/customXml/item3.xml" ContentType="application/xml"/>
  <Override PartName="/customXml/itemProps31.xml" ContentType="application/vnd.openxmlformats-officedocument.customXmlProperties+xml"/>
  <Override PartName="/ppt/slides/slide49.xml" ContentType="application/vnd.openxmlformats-officedocument.presentationml.slide+xml"/>
  <Override PartName="/ppt/notesSlides/notesSlide49.xml" ContentType="application/vnd.openxmlformats-officedocument.presentationml.notesSlide+xml"/>
  <Override PartName="/customXml/item22.xml" ContentType="application/xml"/>
  <Override PartName="/customXml/itemProps22.xml" ContentType="application/vnd.openxmlformats-officedocument.customXmlProperties+xml"/>
  <Override PartName="/ppt/slides/slide910.xml" ContentType="application/vnd.openxmlformats-officedocument.presentationml.slide+xml"/>
  <Override PartName="/ppt/diagrams/data11.xml" ContentType="application/vnd.openxmlformats-officedocument.drawingml.diagramData+xml"/>
  <Override PartName="/ppt/diagrams/drawing1.xml" ContentType="application/vnd.ms-office.drawingml.diagramDrawing+xml"/>
  <Override PartName="/ppt/notesSlides/notesSlide910.xml" ContentType="application/vnd.openxmlformats-officedocument.presentationml.notesSlide+xml"/>
  <Override PartName="/ppt/diagrams/colors11.xml" ContentType="application/vnd.openxmlformats-officedocument.drawingml.diagramColors+xml"/>
  <Override PartName="/ppt/diagrams/quickStyle11.xml" ContentType="application/vnd.openxmlformats-officedocument.drawingml.diagramStyle+xml"/>
  <Override PartName="/ppt/diagrams/layout11.xml" ContentType="application/vnd.openxmlformats-officedocument.drawingml.diagramLayout+xml"/>
  <Override PartName="/ppt/slides/slide311.xml" ContentType="application/vnd.openxmlformats-officedocument.presentationml.slide+xml"/>
  <Override PartName="/ppt/notesSlides/notesSlide311.xml" ContentType="application/vnd.openxmlformats-officedocument.presentationml.notesSlide+xml"/>
  <Override PartName="/ppt/slides/slide812.xml" ContentType="application/vnd.openxmlformats-officedocument.presentationml.slide+xml"/>
  <Override PartName="/ppt/notesSlides/notesSlide812.xml" ContentType="application/vnd.openxmlformats-officedocument.presentationml.notesSlide+xml"/>
  <Override PartName="/ppt/slides/slide1313.xml" ContentType="application/vnd.openxmlformats-officedocument.presentationml.slide+xml"/>
  <Override PartName="/ppt/notesSlides/notesSlide1313.xml" ContentType="application/vnd.openxmlformats-officedocument.presentationml.notesSlide+xml"/>
  <Override PartName="/customXml/item13.xml" ContentType="application/xml"/>
  <Override PartName="/customXml/itemProps1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7AC3CCA-C797-4891-BE02-D94E43425B78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4" autoAdjust="0"/>
    <p:restoredTop sz="96409" autoAdjust="0"/>
  </p:normalViewPr>
  <p:slideViewPr>
    <p:cSldViewPr snapToGrid="0">
      <p:cViewPr>
        <p:scale>
          <a:sx n="100" d="100"/>
          <a:sy n="100" d="100"/>
        </p:scale>
        <p:origin x="-221" y="-538"/>
      </p:cViewPr>
      <p:guideLst/>
    </p:cSldViewPr>
  </p:slideViewPr>
  <p:outlineViewPr>
    <p:cViewPr>
      <p:scale>
        <a:sx n="33" d="100"/>
        <a:sy n="33" d="100"/>
      </p:scale>
      <p:origin x="0" y="-150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slide" Target="/ppt/slides/slide122.xml" Id="rId13" /><Relationship Type="http://schemas.openxmlformats.org/officeDocument/2006/relationships/viewProps" Target="/ppt/viewProps.xml" Id="rId18" /><Relationship Type="http://schemas.openxmlformats.org/officeDocument/2006/relationships/slide" Target="/ppt/slides/slide23.xml" Id="rId3" /><Relationship Type="http://schemas.microsoft.com/office/2018/10/relationships/authors" Target="/ppt/authors.xml" Id="rId21" /><Relationship Type="http://schemas.openxmlformats.org/officeDocument/2006/relationships/slide" Target="/ppt/slides/slide64.xml" Id="rId7" /><Relationship Type="http://schemas.openxmlformats.org/officeDocument/2006/relationships/slide" Target="/ppt/slides/slide115.xml" Id="rId12" /><Relationship Type="http://schemas.openxmlformats.org/officeDocument/2006/relationships/presProps" Target="/ppt/presProps.xml" Id="rId17" /><Relationship Type="http://schemas.openxmlformats.org/officeDocument/2006/relationships/slide" Target="/ppt/slides/slide16.xml" Id="rId2" /><Relationship Type="http://schemas.openxmlformats.org/officeDocument/2006/relationships/handoutMaster" Target="/ppt/handoutMasters/handoutMaster11.xml" Id="rId16" /><Relationship Type="http://schemas.openxmlformats.org/officeDocument/2006/relationships/tableStyles" Target="/ppt/tableStyles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7.xml" Id="rId6" /><Relationship Type="http://schemas.openxmlformats.org/officeDocument/2006/relationships/slide" Target="/ppt/slides/slide108.xml" Id="rId11" /><Relationship Type="http://schemas.openxmlformats.org/officeDocument/2006/relationships/customXml" Target="/customXml/item3.xml" Id="rId24" /><Relationship Type="http://schemas.openxmlformats.org/officeDocument/2006/relationships/slide" Target="/ppt/slides/slide49.xml" Id="rId5" /><Relationship Type="http://schemas.openxmlformats.org/officeDocument/2006/relationships/notesMaster" Target="/ppt/notesMasters/notesMaster11.xml" Id="rId15" /><Relationship Type="http://schemas.openxmlformats.org/officeDocument/2006/relationships/customXml" Target="/customXml/item22.xml" Id="rId23" /><Relationship Type="http://schemas.openxmlformats.org/officeDocument/2006/relationships/slide" Target="/ppt/slides/slide910.xml" Id="rId10" /><Relationship Type="http://schemas.openxmlformats.org/officeDocument/2006/relationships/theme" Target="/ppt/theme/theme12.xml" Id="rId19" /><Relationship Type="http://schemas.openxmlformats.org/officeDocument/2006/relationships/slide" Target="/ppt/slides/slide311.xml" Id="rId4" /><Relationship Type="http://schemas.openxmlformats.org/officeDocument/2006/relationships/slide" Target="/ppt/slides/slide812.xml" Id="rId9" /><Relationship Type="http://schemas.openxmlformats.org/officeDocument/2006/relationships/slide" Target="/ppt/slides/slide1313.xml" Id="rId14" /><Relationship Type="http://schemas.openxmlformats.org/officeDocument/2006/relationships/customXml" Target="/customXml/item13.xml" Id="rId22" /></Relationships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l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r>
            <a:rPr lang="en-US" sz="1800" dirty="0"/>
            <a:t>Expand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 sz="1800"/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 sz="1800"/>
        </a:p>
      </dgm:t>
    </dgm:pt>
    <dgm:pt modelId="{15FCB7DF-D0D3-43D8-8FE5-E5FFDED6264E}">
      <dgm:prSet phldrT="[Text]" custT="1"/>
      <dgm:spPr/>
      <dgm:t>
        <a:bodyPr/>
        <a:lstStyle/>
        <a:p>
          <a:pPr algn="ctr">
            <a:buNone/>
          </a:pPr>
          <a:r>
            <a:rPr lang="en-US" sz="1800" dirty="0"/>
            <a:t>Foster collaborative growth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 sz="1800"/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 sz="1800"/>
        </a:p>
      </dgm:t>
    </dgm:pt>
    <dgm:pt modelId="{196543C5-093B-4437-B406-DBE4B882EA97}">
      <dgm:prSet phldrT="[Text]" custT="1"/>
      <dgm:spPr/>
      <dgm:t>
        <a:bodyPr/>
        <a:lstStyle/>
        <a:p>
          <a:r>
            <a:rPr lang="en-US" sz="1800" dirty="0"/>
            <a:t>Enhance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 sz="1800"/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 sz="1800"/>
        </a:p>
      </dgm:t>
    </dgm:pt>
    <dgm:pt modelId="{C485168C-07AD-4DE6-B17E-1E96E93777D7}">
      <dgm:prSet phldrT="[Text]" custT="1"/>
      <dgm:spPr/>
      <dgm:t>
        <a:bodyPr/>
        <a:lstStyle/>
        <a:p>
          <a:pPr algn="ctr">
            <a:buNone/>
          </a:pPr>
          <a:r>
            <a:rPr lang="en-US" sz="1800" dirty="0"/>
            <a:t>Ensure a tailored and user-focused experience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 sz="1800"/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 sz="1800"/>
        </a:p>
      </dgm:t>
    </dgm:pt>
    <dgm:pt modelId="{CA2BABAF-EDAA-4496-8316-FD6EA3643E8F}">
      <dgm:prSet phldrT="[Text]" custT="1"/>
      <dgm:spPr/>
      <dgm:t>
        <a:bodyPr/>
        <a:lstStyle/>
        <a:p>
          <a:r>
            <a:rPr lang="en-US" sz="1800" dirty="0"/>
            <a:t>Explore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 sz="1800"/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 sz="1800"/>
        </a:p>
      </dgm:t>
    </dgm:pt>
    <dgm:pt modelId="{ABC1EDDD-C08B-4F9C-8453-9CEFCC2AF319}">
      <dgm:prSet phldrT="[Text]" custT="1"/>
      <dgm:spPr/>
      <dgm:t>
        <a:bodyPr/>
        <a:lstStyle/>
        <a:p>
          <a:pPr algn="ctr">
            <a:buNone/>
          </a:pPr>
          <a:r>
            <a:rPr lang="en-US" sz="1800" dirty="0"/>
            <a:t>Capitalize on emerging global markets</a:t>
          </a: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 sz="1800"/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 sz="1800"/>
        </a:p>
      </dgm:t>
    </dgm:pt>
    <dgm:pt modelId="{2B0C4E88-6096-442F-8E0E-019F0841C9E8}" type="pres">
      <dgm:prSet presAssocID="{B6A966AA-C2D0-420D-89FC-1A1AB0AD407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656844C-7870-494A-A5CE-B585B5B3D19A}" type="pres">
      <dgm:prSet presAssocID="{45D50368-372D-4F79-95B9-B27BD239F0F6}" presName="horFlow" presStyleCnt="0"/>
      <dgm:spPr/>
    </dgm:pt>
    <dgm:pt modelId="{303218A1-4391-4572-B1F3-3148602C2681}" type="pres">
      <dgm:prSet presAssocID="{45D50368-372D-4F79-95B9-B27BD239F0F6}" presName="bigChev" presStyleLbl="node1" presStyleIdx="0" presStyleCnt="3" custScaleX="76938"/>
      <dgm:spPr/>
    </dgm:pt>
    <dgm:pt modelId="{B0A862A0-2557-4427-8CD3-2FD04BD89593}" type="pres">
      <dgm:prSet presAssocID="{5DD5E854-B70B-4927-93DD-9B930567F2D9}" presName="parTrans" presStyleCnt="0"/>
      <dgm:spPr/>
    </dgm:pt>
    <dgm:pt modelId="{7EDA00CA-9788-4FB6-9965-2A531967C37E}" type="pres">
      <dgm:prSet presAssocID="{15FCB7DF-D0D3-43D8-8FE5-E5FFDED6264E}" presName="node" presStyleLbl="alignAccFollowNode1" presStyleIdx="0" presStyleCnt="3" custScaleX="230388">
        <dgm:presLayoutVars>
          <dgm:bulletEnabled val="1"/>
        </dgm:presLayoutVars>
      </dgm:prSet>
      <dgm:spPr/>
    </dgm:pt>
    <dgm:pt modelId="{854FA094-9941-4F3A-8576-6CCDEA60F4BF}" type="pres">
      <dgm:prSet presAssocID="{45D50368-372D-4F79-95B9-B27BD239F0F6}" presName="vSp" presStyleCnt="0"/>
      <dgm:spPr/>
    </dgm:pt>
    <dgm:pt modelId="{640AB370-EC15-4640-A886-244849E22069}" type="pres">
      <dgm:prSet presAssocID="{196543C5-093B-4437-B406-DBE4B882EA97}" presName="horFlow" presStyleCnt="0"/>
      <dgm:spPr/>
    </dgm:pt>
    <dgm:pt modelId="{3C268EAE-F306-4502-AF06-CEF13305AD87}" type="pres">
      <dgm:prSet presAssocID="{196543C5-093B-4437-B406-DBE4B882EA97}" presName="bigChev" presStyleLbl="node1" presStyleIdx="1" presStyleCnt="3" custScaleX="76938"/>
      <dgm:spPr/>
    </dgm:pt>
    <dgm:pt modelId="{28EFDAB2-B9FF-4C8D-834C-112AC92E5F61}" type="pres">
      <dgm:prSet presAssocID="{2EA2CE1F-978B-4B0A-92B2-CA23FBAEB8C0}" presName="parTrans" presStyleCnt="0"/>
      <dgm:spPr/>
    </dgm:pt>
    <dgm:pt modelId="{5A798B94-63F9-46F6-A164-11B374ECA264}" type="pres">
      <dgm:prSet presAssocID="{C485168C-07AD-4DE6-B17E-1E96E93777D7}" presName="node" presStyleLbl="alignAccFollowNode1" presStyleIdx="1" presStyleCnt="3" custScaleX="230388">
        <dgm:presLayoutVars>
          <dgm:bulletEnabled val="1"/>
        </dgm:presLayoutVars>
      </dgm:prSet>
      <dgm:spPr/>
    </dgm:pt>
    <dgm:pt modelId="{CEC78878-77E5-489E-A865-B4FD5FAE5B9B}" type="pres">
      <dgm:prSet presAssocID="{196543C5-093B-4437-B406-DBE4B882EA97}" presName="vSp" presStyleCnt="0"/>
      <dgm:spPr/>
    </dgm:pt>
    <dgm:pt modelId="{3623AD17-78FC-4088-B0F3-0A8A516F1310}" type="pres">
      <dgm:prSet presAssocID="{CA2BABAF-EDAA-4496-8316-FD6EA3643E8F}" presName="horFlow" presStyleCnt="0"/>
      <dgm:spPr/>
    </dgm:pt>
    <dgm:pt modelId="{56F4C287-CAD7-4C2E-8118-FB293C0AF4C7}" type="pres">
      <dgm:prSet presAssocID="{CA2BABAF-EDAA-4496-8316-FD6EA3643E8F}" presName="bigChev" presStyleLbl="node1" presStyleIdx="2" presStyleCnt="3" custScaleX="76938"/>
      <dgm:spPr/>
    </dgm:pt>
    <dgm:pt modelId="{C0371251-7BCA-4E93-8E6F-70C6EFA2951E}" type="pres">
      <dgm:prSet presAssocID="{33D02404-349E-4E82-A8BA-C0A907006883}" presName="parTrans" presStyleCnt="0"/>
      <dgm:spPr/>
    </dgm:pt>
    <dgm:pt modelId="{36B6C668-09F8-42EE-94A2-D000CFFA4FE1}" type="pres">
      <dgm:prSet presAssocID="{ABC1EDDD-C08B-4F9C-8453-9CEFCC2AF319}" presName="node" presStyleLbl="alignAccFollowNode1" presStyleIdx="2" presStyleCnt="3" custScaleX="230388">
        <dgm:presLayoutVars>
          <dgm:bulletEnabled val="1"/>
        </dgm:presLayoutVars>
      </dgm:prSet>
      <dgm:spPr/>
    </dgm:pt>
  </dgm:ptLst>
  <dgm:cxnLst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B3B76D3D-0794-498E-9EA5-1A71B12CA4AC}" type="presOf" srcId="{B6A966AA-C2D0-420D-89FC-1A1AB0AD4072}" destId="{2B0C4E88-6096-442F-8E0E-019F0841C9E8}" srcOrd="0" destOrd="0" presId="urn:microsoft.com/office/officeart/2005/8/layout/lProcess3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97174F4E-4F53-4ED8-9828-702D9C1BEC27}" type="presOf" srcId="{C485168C-07AD-4DE6-B17E-1E96E93777D7}" destId="{5A798B94-63F9-46F6-A164-11B374ECA264}" srcOrd="0" destOrd="0" presId="urn:microsoft.com/office/officeart/2005/8/layout/lProcess3"/>
    <dgm:cxn modelId="{EC39BC52-EE47-40CC-9DA2-3C9725AE29B1}" type="presOf" srcId="{ABC1EDDD-C08B-4F9C-8453-9CEFCC2AF319}" destId="{36B6C668-09F8-42EE-94A2-D000CFFA4FE1}" srcOrd="0" destOrd="0" presId="urn:microsoft.com/office/officeart/2005/8/layout/lProcess3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E243DA76-119A-4070-9EEE-244FA94736D2}" type="presOf" srcId="{196543C5-093B-4437-B406-DBE4B882EA97}" destId="{3C268EAE-F306-4502-AF06-CEF13305AD87}" srcOrd="0" destOrd="0" presId="urn:microsoft.com/office/officeart/2005/8/layout/lProcess3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568F797F-E516-4FDD-ABA8-4EB0CE4E9543}" type="presOf" srcId="{15FCB7DF-D0D3-43D8-8FE5-E5FFDED6264E}" destId="{7EDA00CA-9788-4FB6-9965-2A531967C37E}" srcOrd="0" destOrd="0" presId="urn:microsoft.com/office/officeart/2005/8/layout/lProcess3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D738F4D3-6D76-479F-A644-FE696520EF37}" type="presOf" srcId="{45D50368-372D-4F79-95B9-B27BD239F0F6}" destId="{303218A1-4391-4572-B1F3-3148602C2681}" srcOrd="0" destOrd="0" presId="urn:microsoft.com/office/officeart/2005/8/layout/lProcess3"/>
    <dgm:cxn modelId="{DE7F46F2-5CAB-4654-A2E2-BD9870CAB773}" type="presOf" srcId="{CA2BABAF-EDAA-4496-8316-FD6EA3643E8F}" destId="{56F4C287-CAD7-4C2E-8118-FB293C0AF4C7}" srcOrd="0" destOrd="0" presId="urn:microsoft.com/office/officeart/2005/8/layout/lProcess3"/>
    <dgm:cxn modelId="{823099ED-B8E5-40A3-9D16-F200A85D0D90}" type="presParOf" srcId="{2B0C4E88-6096-442F-8E0E-019F0841C9E8}" destId="{6656844C-7870-494A-A5CE-B585B5B3D19A}" srcOrd="0" destOrd="0" presId="urn:microsoft.com/office/officeart/2005/8/layout/lProcess3"/>
    <dgm:cxn modelId="{73C297AF-B8AB-451A-9177-A3F3A9D78743}" type="presParOf" srcId="{6656844C-7870-494A-A5CE-B585B5B3D19A}" destId="{303218A1-4391-4572-B1F3-3148602C2681}" srcOrd="0" destOrd="0" presId="urn:microsoft.com/office/officeart/2005/8/layout/lProcess3"/>
    <dgm:cxn modelId="{66E79153-A0B6-47F0-A546-59095559887C}" type="presParOf" srcId="{6656844C-7870-494A-A5CE-B585B5B3D19A}" destId="{B0A862A0-2557-4427-8CD3-2FD04BD89593}" srcOrd="1" destOrd="0" presId="urn:microsoft.com/office/officeart/2005/8/layout/lProcess3"/>
    <dgm:cxn modelId="{451051FB-E782-423F-BE81-385BC53056A6}" type="presParOf" srcId="{6656844C-7870-494A-A5CE-B585B5B3D19A}" destId="{7EDA00CA-9788-4FB6-9965-2A531967C37E}" srcOrd="2" destOrd="0" presId="urn:microsoft.com/office/officeart/2005/8/layout/lProcess3"/>
    <dgm:cxn modelId="{B807E00F-939D-4EF6-92D1-E4F709D80FB7}" type="presParOf" srcId="{2B0C4E88-6096-442F-8E0E-019F0841C9E8}" destId="{854FA094-9941-4F3A-8576-6CCDEA60F4BF}" srcOrd="1" destOrd="0" presId="urn:microsoft.com/office/officeart/2005/8/layout/lProcess3"/>
    <dgm:cxn modelId="{B7B5FD78-464F-4216-A78D-89DFC0F93F19}" type="presParOf" srcId="{2B0C4E88-6096-442F-8E0E-019F0841C9E8}" destId="{640AB370-EC15-4640-A886-244849E22069}" srcOrd="2" destOrd="0" presId="urn:microsoft.com/office/officeart/2005/8/layout/lProcess3"/>
    <dgm:cxn modelId="{4BC59BCE-9918-478C-9D1F-F1F8CC4C7503}" type="presParOf" srcId="{640AB370-EC15-4640-A886-244849E22069}" destId="{3C268EAE-F306-4502-AF06-CEF13305AD87}" srcOrd="0" destOrd="0" presId="urn:microsoft.com/office/officeart/2005/8/layout/lProcess3"/>
    <dgm:cxn modelId="{5E747AEC-856E-4F2D-9E0C-381A9C47B0FF}" type="presParOf" srcId="{640AB370-EC15-4640-A886-244849E22069}" destId="{28EFDAB2-B9FF-4C8D-834C-112AC92E5F61}" srcOrd="1" destOrd="0" presId="urn:microsoft.com/office/officeart/2005/8/layout/lProcess3"/>
    <dgm:cxn modelId="{70C34270-A140-4126-843A-EF9574EF5A23}" type="presParOf" srcId="{640AB370-EC15-4640-A886-244849E22069}" destId="{5A798B94-63F9-46F6-A164-11B374ECA264}" srcOrd="2" destOrd="0" presId="urn:microsoft.com/office/officeart/2005/8/layout/lProcess3"/>
    <dgm:cxn modelId="{234F4015-8B29-48EC-B6F9-CBFEAC59EA99}" type="presParOf" srcId="{2B0C4E88-6096-442F-8E0E-019F0841C9E8}" destId="{CEC78878-77E5-489E-A865-B4FD5FAE5B9B}" srcOrd="3" destOrd="0" presId="urn:microsoft.com/office/officeart/2005/8/layout/lProcess3"/>
    <dgm:cxn modelId="{D6FF8778-AA2D-4A7E-9EDC-D9BA527DCB74}" type="presParOf" srcId="{2B0C4E88-6096-442F-8E0E-019F0841C9E8}" destId="{3623AD17-78FC-4088-B0F3-0A8A516F1310}" srcOrd="4" destOrd="0" presId="urn:microsoft.com/office/officeart/2005/8/layout/lProcess3"/>
    <dgm:cxn modelId="{995B79CE-47B7-4D95-B151-25853EE8002F}" type="presParOf" srcId="{3623AD17-78FC-4088-B0F3-0A8A516F1310}" destId="{56F4C287-CAD7-4C2E-8118-FB293C0AF4C7}" srcOrd="0" destOrd="0" presId="urn:microsoft.com/office/officeart/2005/8/layout/lProcess3"/>
    <dgm:cxn modelId="{685958BF-7E06-4C1B-A615-257DAA6BCF7F}" type="presParOf" srcId="{3623AD17-78FC-4088-B0F3-0A8A516F1310}" destId="{C0371251-7BCA-4E93-8E6F-70C6EFA2951E}" srcOrd="1" destOrd="0" presId="urn:microsoft.com/office/officeart/2005/8/layout/lProcess3"/>
    <dgm:cxn modelId="{9561A6A9-4BA2-46E5-AEBA-FEE3136844D4}" type="presParOf" srcId="{3623AD17-78FC-4088-B0F3-0A8A516F1310}" destId="{36B6C668-09F8-42EE-94A2-D000CFFA4FE1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218A1-4391-4572-B1F3-3148602C2681}">
      <dsp:nvSpPr>
        <dsp:cNvPr id="0" name=""/>
        <dsp:cNvSpPr/>
      </dsp:nvSpPr>
      <dsp:spPr>
        <a:xfrm>
          <a:off x="2326" y="480072"/>
          <a:ext cx="1776400" cy="92354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Expand</a:t>
          </a:r>
        </a:p>
      </dsp:txBody>
      <dsp:txXfrm>
        <a:off x="464101" y="480072"/>
        <a:ext cx="852851" cy="923549"/>
      </dsp:txXfrm>
    </dsp:sp>
    <dsp:sp modelId="{7EDA00CA-9788-4FB6-9965-2A531967C37E}">
      <dsp:nvSpPr>
        <dsp:cNvPr id="0" name=""/>
        <dsp:cNvSpPr/>
      </dsp:nvSpPr>
      <dsp:spPr>
        <a:xfrm>
          <a:off x="1478574" y="558574"/>
          <a:ext cx="4415074" cy="766545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Foster collaborative growth</a:t>
          </a:r>
        </a:p>
      </dsp:txBody>
      <dsp:txXfrm>
        <a:off x="1861847" y="558574"/>
        <a:ext cx="3648529" cy="766545"/>
      </dsp:txXfrm>
    </dsp:sp>
    <dsp:sp modelId="{3C268EAE-F306-4502-AF06-CEF13305AD87}">
      <dsp:nvSpPr>
        <dsp:cNvPr id="0" name=""/>
        <dsp:cNvSpPr/>
      </dsp:nvSpPr>
      <dsp:spPr>
        <a:xfrm>
          <a:off x="2326" y="1532918"/>
          <a:ext cx="1776400" cy="92354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Enhance</a:t>
          </a:r>
        </a:p>
      </dsp:txBody>
      <dsp:txXfrm>
        <a:off x="464101" y="1532918"/>
        <a:ext cx="852851" cy="923549"/>
      </dsp:txXfrm>
    </dsp:sp>
    <dsp:sp modelId="{5A798B94-63F9-46F6-A164-11B374ECA264}">
      <dsp:nvSpPr>
        <dsp:cNvPr id="0" name=""/>
        <dsp:cNvSpPr/>
      </dsp:nvSpPr>
      <dsp:spPr>
        <a:xfrm>
          <a:off x="1478574" y="1611420"/>
          <a:ext cx="4415074" cy="766545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Ensure a tailored and user-focused experience</a:t>
          </a:r>
        </a:p>
      </dsp:txBody>
      <dsp:txXfrm>
        <a:off x="1861847" y="1611420"/>
        <a:ext cx="3648529" cy="766545"/>
      </dsp:txXfrm>
    </dsp:sp>
    <dsp:sp modelId="{56F4C287-CAD7-4C2E-8118-FB293C0AF4C7}">
      <dsp:nvSpPr>
        <dsp:cNvPr id="0" name=""/>
        <dsp:cNvSpPr/>
      </dsp:nvSpPr>
      <dsp:spPr>
        <a:xfrm>
          <a:off x="2326" y="2585764"/>
          <a:ext cx="1776400" cy="92354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Explore</a:t>
          </a:r>
        </a:p>
      </dsp:txBody>
      <dsp:txXfrm>
        <a:off x="464101" y="2585764"/>
        <a:ext cx="852851" cy="923549"/>
      </dsp:txXfrm>
    </dsp:sp>
    <dsp:sp modelId="{36B6C668-09F8-42EE-94A2-D000CFFA4FE1}">
      <dsp:nvSpPr>
        <dsp:cNvPr id="0" name=""/>
        <dsp:cNvSpPr/>
      </dsp:nvSpPr>
      <dsp:spPr>
        <a:xfrm>
          <a:off x="1478574" y="2664266"/>
          <a:ext cx="4415074" cy="766545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Capitalize on emerging global markets</a:t>
          </a:r>
        </a:p>
      </dsp:txBody>
      <dsp:txXfrm>
        <a:off x="1861847" y="2664266"/>
        <a:ext cx="3648529" cy="766545"/>
      </dsp:txXfrm>
    </dsp:sp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9C198B-720E-C672-0A1F-810B02D7D6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51430-053F-DF2E-13BD-5EF99EFB6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949AF-D433-4BA9-985A-0F5A71B8713D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FFCF5-9E67-D641-CB26-31CBEB9DA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B857-6406-8EE5-670A-A888D4D9E4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94985-3448-4B54-B340-F6E34589E7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54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0533-A760-432F-87BD-515264C2976F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46F2B-1084-40BA-9F0A-B1F684733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8.xml.rels>&#65279;<?xml version="1.0" encoding="utf-8"?><Relationships xmlns="http://schemas.openxmlformats.org/package/2006/relationships"><Relationship Type="http://schemas.openxmlformats.org/officeDocument/2006/relationships/slide" Target="/ppt/slides/slide108.xml" Id="rId2" /><Relationship Type="http://schemas.openxmlformats.org/officeDocument/2006/relationships/notesMaster" Target="/ppt/notesMasters/notesMaster11.xml" Id="rId1" /></Relationships>
</file>

<file path=ppt/notesSlides/_rels/notesSlide115.xml.rels>&#65279;<?xml version="1.0" encoding="utf-8"?><Relationships xmlns="http://schemas.openxmlformats.org/package/2006/relationships"><Relationship Type="http://schemas.openxmlformats.org/officeDocument/2006/relationships/slide" Target="/ppt/slides/slide115.xml" Id="rId2" /><Relationship Type="http://schemas.openxmlformats.org/officeDocument/2006/relationships/notesMaster" Target="/ppt/notesMasters/notesMaster11.xml" Id="rId1" /></Relationships>
</file>

<file path=ppt/notesSlides/_rels/notesSlide122.xml.rels>&#65279;<?xml version="1.0" encoding="utf-8"?><Relationships xmlns="http://schemas.openxmlformats.org/package/2006/relationships"><Relationship Type="http://schemas.openxmlformats.org/officeDocument/2006/relationships/slide" Target="/ppt/slides/slide122.xml" Id="rId2" /><Relationship Type="http://schemas.openxmlformats.org/officeDocument/2006/relationships/notesMaster" Target="/ppt/notesMasters/notesMaster11.xml" Id="rId1" /></Relationships>
</file>

<file path=ppt/notesSlides/_rels/notesSlide1313.xml.rels>&#65279;<?xml version="1.0" encoding="utf-8"?><Relationships xmlns="http://schemas.openxmlformats.org/package/2006/relationships"><Relationship Type="http://schemas.openxmlformats.org/officeDocument/2006/relationships/slide" Target="/ppt/slides/slide1313.xml" Id="rId2" /><Relationship Type="http://schemas.openxmlformats.org/officeDocument/2006/relationships/notesMaster" Target="/ppt/notesMasters/notesMaster11.xml" Id="rId1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16.xml" Id="rId2" /><Relationship Type="http://schemas.openxmlformats.org/officeDocument/2006/relationships/notesMaster" Target="/ppt/notesMasters/notesMaster11.xml" Id="rId1" /></Relationships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slide" Target="/ppt/slides/slide23.xml" Id="rId2" /><Relationship Type="http://schemas.openxmlformats.org/officeDocument/2006/relationships/notesMaster" Target="/ppt/notesMasters/notesMaster11.xml" Id="rId1" /></Relationships>
</file>

<file path=ppt/notesSlides/_rels/notesSlide311.xml.rels>&#65279;<?xml version="1.0" encoding="utf-8"?><Relationships xmlns="http://schemas.openxmlformats.org/package/2006/relationships"><Relationship Type="http://schemas.openxmlformats.org/officeDocument/2006/relationships/slide" Target="/ppt/slides/slide311.xml" Id="rId2" /><Relationship Type="http://schemas.openxmlformats.org/officeDocument/2006/relationships/notesMaster" Target="/ppt/notesMasters/notesMaster11.xml" Id="rId1" /></Relationships>
</file>

<file path=ppt/notesSlides/_rels/notesSlide49.xml.rels>&#65279;<?xml version="1.0" encoding="utf-8"?><Relationships xmlns="http://schemas.openxmlformats.org/package/2006/relationships"><Relationship Type="http://schemas.openxmlformats.org/officeDocument/2006/relationships/slide" Target="/ppt/slides/slide49.xml" Id="rId2" /><Relationship Type="http://schemas.openxmlformats.org/officeDocument/2006/relationships/notesMaster" Target="/ppt/notesMasters/notesMaster11.xml" Id="rId1" /></Relationships>
</file>

<file path=ppt/notesSlides/_rels/notesSlide57.xml.rels>&#65279;<?xml version="1.0" encoding="utf-8"?><Relationships xmlns="http://schemas.openxmlformats.org/package/2006/relationships"><Relationship Type="http://schemas.openxmlformats.org/officeDocument/2006/relationships/slide" Target="/ppt/slides/slide57.xml" Id="rId2" /><Relationship Type="http://schemas.openxmlformats.org/officeDocument/2006/relationships/notesMaster" Target="/ppt/notesMasters/notesMaster11.xml" Id="rId1" /></Relationships>
</file>

<file path=ppt/notesSlides/_rels/notesSlide64.xml.rels>&#65279;<?xml version="1.0" encoding="utf-8"?><Relationships xmlns="http://schemas.openxmlformats.org/package/2006/relationships"><Relationship Type="http://schemas.openxmlformats.org/officeDocument/2006/relationships/slide" Target="/ppt/slides/slide64.xml" Id="rId2" /><Relationship Type="http://schemas.openxmlformats.org/officeDocument/2006/relationships/notesMaster" Target="/ppt/notesMasters/notesMaster11.xml" Id="rId1" /></Relationships>
</file>

<file path=ppt/notesSlides/_rels/notesSlide7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1.xml" Id="rId1" /></Relationships>
</file>

<file path=ppt/notesSlides/_rels/notesSlide812.xml.rels>&#65279;<?xml version="1.0" encoding="utf-8"?><Relationships xmlns="http://schemas.openxmlformats.org/package/2006/relationships"><Relationship Type="http://schemas.openxmlformats.org/officeDocument/2006/relationships/slide" Target="/ppt/slides/slide812.xml" Id="rId2" /><Relationship Type="http://schemas.openxmlformats.org/officeDocument/2006/relationships/notesMaster" Target="/ppt/notesMasters/notesMaster11.xml" Id="rId1" /></Relationships>
</file>

<file path=ppt/notesSlides/_rels/notesSlide910.xml.rels>&#65279;<?xml version="1.0" encoding="utf-8"?><Relationships xmlns="http://schemas.openxmlformats.org/package/2006/relationships"><Relationship Type="http://schemas.openxmlformats.org/officeDocument/2006/relationships/slide" Target="/ppt/slides/slide910.xml" Id="rId2" /><Relationship Type="http://schemas.openxmlformats.org/officeDocument/2006/relationships/notesMaster" Target="/ppt/notesMasters/notesMaster11.xml" Id="rId1" /></Relationship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1195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2758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89762"/>
      </p:ext>
    </p:extLst>
  </p:cSld>
  <p:clrMapOvr>
    <a:masterClrMapping/>
  </p:clrMapOvr>
</p:notes>
</file>

<file path=ppt/notesSlides/notesSlide1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79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9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7745"/>
      </p:ext>
    </p:extLst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904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236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052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5732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99173"/>
      </p:ext>
    </p:extLst>
  </p:cSld>
  <p:clrMapOvr>
    <a:masterClrMapping/>
  </p:clrMapOvr>
</p:notes>
</file>

<file path=ppt/notesSlides/notesSlide8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24100"/>
      </p:ext>
    </p:extLst>
  </p:cSld>
  <p:clrMapOvr>
    <a:masterClrMapping/>
  </p:clrMapOvr>
</p:notes>
</file>

<file path=ppt/notesSlides/notesSlide9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47670"/>
      </p:ext>
    </p:extLst>
  </p:cSld>
  <p:clrMapOvr>
    <a:masterClrMapping/>
  </p:clrMapOvr>
</p:notes>
</file>

<file path=ppt/slideLayouts/_rels/slideLayout1011.xml.rels>&#65279;<?xml version="1.0" encoding="utf-8"?><Relationships xmlns="http://schemas.openxmlformats.org/package/2006/relationships"><Relationship Type="http://schemas.openxmlformats.org/officeDocument/2006/relationships/image" Target="/ppt/media/image33.jpeg" Id="rId2" /><Relationship Type="http://schemas.openxmlformats.org/officeDocument/2006/relationships/slideMaster" Target="/ppt/slideMasters/slideMaster11.xml" Id="rId1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image" Target="/ppt/media/image24.jpeg" Id="rId2" /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image" Target="/ppt/media/image52.jpeg" Id="rId2" /><Relationship Type="http://schemas.openxmlformats.org/officeDocument/2006/relationships/slideMaster" Target="/ppt/slideMasters/slideMaster1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image" Target="/ppt/media/image15.jpeg" Id="rId2" /><Relationship Type="http://schemas.openxmlformats.org/officeDocument/2006/relationships/slideMaster" Target="/ppt/slideMasters/slideMaster1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image" Target="/ppt/media/image24.jpeg" Id="rId2" /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image" Target="/ppt/media/image33.jpeg" Id="rId2" /><Relationship Type="http://schemas.openxmlformats.org/officeDocument/2006/relationships/slideMaster" Target="/ppt/slideMasters/slideMaster11.xml" Id="rId1" /></Relationships>
</file>

<file path=ppt/slideLayouts/_rels/slideLayout412.xml.rels>&#65279;<?xml version="1.0" encoding="utf-8"?><Relationships xmlns="http://schemas.openxmlformats.org/package/2006/relationships"><Relationship Type="http://schemas.openxmlformats.org/officeDocument/2006/relationships/image" Target="/ppt/media/image15.jpeg" Id="rId2" /><Relationship Type="http://schemas.openxmlformats.org/officeDocument/2006/relationships/slideMaster" Target="/ppt/slideMasters/slideMaster11.xml" Id="rId1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8.xml.rels>&#65279;<?xml version="1.0" encoding="utf-8"?><Relationships xmlns="http://schemas.openxmlformats.org/package/2006/relationships"><Relationship Type="http://schemas.openxmlformats.org/officeDocument/2006/relationships/image" Target="/ppt/media/image15.jpeg" Id="rId2" /><Relationship Type="http://schemas.openxmlformats.org/officeDocument/2006/relationships/slideMaster" Target="/ppt/slideMasters/slideMaster11.xml" Id="rId1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image" Target="/ppt/media/image4.jpeg" Id="rId2" /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image" Target="/ppt/media/image33.jpeg" Id="rId2" /><Relationship Type="http://schemas.openxmlformats.org/officeDocument/2006/relationships/slideMaster" Target="/ppt/slideMasters/slideMaster11.xml" Id="rId1" /></Relationships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A97AF1-4707-6817-C07C-3CF312C1C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8746"/>
            <a:ext cx="5911249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74C7AB41-69EE-23E8-FBB8-C992CB3E5D1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95811" y="1642540"/>
            <a:ext cx="5076825" cy="3678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7" y="1642541"/>
            <a:ext cx="5699583" cy="3673088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689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B5D976C-C0FE-C5B0-4808-7B105B9EE5A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96875" y="1627188"/>
            <a:ext cx="11391900" cy="367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8838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ntent Belo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C4BF6CA-03A6-38A2-CA52-82239523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2111" y="1"/>
            <a:ext cx="1759889" cy="62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D60827-7C62-0271-9254-20661A9635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101" y="1436880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94526E10-5C50-1BCC-4E1F-3C8DB81D6D8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5101" y="3974371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DE5D75-0A18-AA28-06EB-453D400DA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1395" y="3735019"/>
            <a:ext cx="87187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5288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31432346-1A22-EB7D-7E1D-C7492807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9704" y="0"/>
            <a:ext cx="78586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0A3C53-C7F2-6B70-E8F4-17E4C5F10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512" y="3809267"/>
            <a:ext cx="11423868" cy="1854341"/>
            <a:chOff x="380512" y="4436569"/>
            <a:chExt cx="11423868" cy="1854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4BE2B-7E34-405D-C5C9-381B69EB5A77}"/>
                </a:ext>
              </a:extLst>
            </p:cNvPr>
            <p:cNvSpPr/>
            <p:nvPr/>
          </p:nvSpPr>
          <p:spPr>
            <a:xfrm>
              <a:off x="385494" y="4436569"/>
              <a:ext cx="11418886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1ED5A-29B2-DBED-90E3-68A163A985CE}"/>
                </a:ext>
              </a:extLst>
            </p:cNvPr>
            <p:cNvSpPr/>
            <p:nvPr/>
          </p:nvSpPr>
          <p:spPr>
            <a:xfrm>
              <a:off x="380512" y="4436569"/>
              <a:ext cx="1870432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931CB768-0E88-1C6D-5C99-04229DEF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 anchor="ctr">
            <a:noAutofit/>
          </a:bodyPr>
          <a:lstStyle>
            <a:lvl1pPr>
              <a:defRPr sz="4000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DC653A0-554F-80A4-AEAE-FD96D2ED8E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376" y="4133963"/>
            <a:ext cx="1060704" cy="122529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A876CB1-4F57-21BB-71E5-C3104D8AF5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 sz="1600" cap="all" baseline="0">
                <a:solidFill>
                  <a:schemeClr val="bg1"/>
                </a:solidFill>
                <a:latin typeface="+mj-lt"/>
              </a:defRPr>
            </a:lvl2pPr>
            <a:lvl3pPr marL="914400" indent="0" algn="r">
              <a:buNone/>
              <a:defRPr sz="1400" cap="all" baseline="0">
                <a:solidFill>
                  <a:schemeClr val="bg1"/>
                </a:solidFill>
                <a:latin typeface="+mj-lt"/>
              </a:defRPr>
            </a:lvl3pPr>
            <a:lvl4pPr marL="13716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6284" y="4549768"/>
            <a:ext cx="9236032" cy="1639767"/>
          </a:xfrm>
        </p:spPr>
        <p:txBody>
          <a:bodyPr anchor="ctr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376" y="4751091"/>
            <a:ext cx="1060704" cy="1225296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512" y="4436569"/>
            <a:ext cx="1870432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3F11-FC39-B975-A1C8-8D59FB19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436569"/>
            <a:ext cx="11418886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A black and white swirl">
            <a:extLst>
              <a:ext uri="{FF2B5EF4-FFF2-40B4-BE49-F238E27FC236}">
                <a16:creationId xmlns:a16="http://schemas.microsoft.com/office/drawing/2014/main" id="{98138DC1-DEFD-0D46-996F-0FCA7D4962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32" r="3232"/>
          <a:stretch/>
        </p:blipFill>
        <p:spPr bwMode="auto">
          <a:xfrm>
            <a:off x="0" y="0"/>
            <a:ext cx="12192000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039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8" descr="A black and white swirl">
            <a:extLst>
              <a:ext uri="{FF2B5EF4-FFF2-40B4-BE49-F238E27FC236}">
                <a16:creationId xmlns:a16="http://schemas.microsoft.com/office/drawing/2014/main" id="{E0E98391-1458-F827-27BD-1108152C30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17" b="14117"/>
          <a:stretch/>
        </p:blipFill>
        <p:spPr bwMode="auto">
          <a:xfrm>
            <a:off x="8850313" y="-10048"/>
            <a:ext cx="3341687" cy="6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9142" y="481564"/>
            <a:ext cx="5875094" cy="57796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985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63D3AF-244F-8916-F651-821F835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8746"/>
            <a:ext cx="554349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2338" y="1587500"/>
            <a:ext cx="3703320" cy="4279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6399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swirl">
            <a:extLst>
              <a:ext uri="{FF2B5EF4-FFF2-40B4-BE49-F238E27FC236}">
                <a16:creationId xmlns:a16="http://schemas.microsoft.com/office/drawing/2014/main" id="{A724E2E5-65AF-7BFA-A4CB-B46550665E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4" r="3404"/>
          <a:stretch/>
        </p:blipFill>
        <p:spPr bwMode="auto">
          <a:xfrm>
            <a:off x="1" y="1615964"/>
            <a:ext cx="12192000" cy="38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5934" y="3175280"/>
            <a:ext cx="9340439" cy="3112929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4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buNone/>
              <a:defRPr sz="4400" cap="all" baseline="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121229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273" y="1840378"/>
            <a:ext cx="4206240" cy="36393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652717"/>
            <a:ext cx="5689537" cy="3875371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38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5FBB47C-E74F-E7E0-2A5C-1AB30FAE1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26"/>
          <a:stretch/>
        </p:blipFill>
        <p:spPr bwMode="auto">
          <a:xfrm>
            <a:off x="0" y="7951"/>
            <a:ext cx="12192000" cy="55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CAE057-BA1C-87F2-5035-56D2FA63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436054"/>
            <a:ext cx="11327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F2DA19F2-20FB-A2EC-AA7B-8BFE6CE3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4" y="1148722"/>
            <a:ext cx="4769716" cy="4754878"/>
          </a:xfrm>
        </p:spPr>
        <p:txBody>
          <a:bodyPr anchor="b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32257" y="1008049"/>
            <a:ext cx="5833872" cy="5047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4352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5457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91D62B-795C-2350-9AA8-368DD47A6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494" y="0"/>
            <a:ext cx="11418885" cy="14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905660"/>
      </p:ext>
    </p:extLst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271CA-F4C0-8ACD-DCD5-CE8BC096B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8449" y="-8746"/>
            <a:ext cx="671355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5590" y="1690570"/>
            <a:ext cx="4558296" cy="3988857"/>
          </a:xfrm>
        </p:spPr>
        <p:txBody>
          <a:bodyPr tIns="0"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08675" y="1690570"/>
            <a:ext cx="5895513" cy="3988857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904471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1.xml" Id="rId7" /><Relationship Type="http://schemas.openxmlformats.org/officeDocument/2006/relationships/slideLayout" Target="/ppt/slideLayouts/slideLayout125.xml" Id="rId12" /><Relationship Type="http://schemas.openxmlformats.org/officeDocument/2006/relationships/slideLayout" Target="/ppt/slideLayouts/slideLayout26.xml" Id="rId2" /><Relationship Type="http://schemas.openxmlformats.org/officeDocument/2006/relationships/slideLayout" Target="/ppt/slideLayouts/slideLayout17.xml" Id="rId1" /><Relationship Type="http://schemas.openxmlformats.org/officeDocument/2006/relationships/slideLayout" Target="/ppt/slideLayouts/slideLayout68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slideLayout" Target="/ppt/slideLayouts/slideLayout1011.xml" Id="rId10" /><Relationship Type="http://schemas.openxmlformats.org/officeDocument/2006/relationships/slideLayout" Target="/ppt/slideLayouts/slideLayout412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2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2/29/20XX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4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image" Target="/ppt/media/image6.png" Id="rId3" /><Relationship Type="http://schemas.openxmlformats.org/officeDocument/2006/relationships/notesSlide" Target="/ppt/notesSlides/notesSlide108.xml" Id="rId2" /><Relationship Type="http://schemas.openxmlformats.org/officeDocument/2006/relationships/slideLayout" Target="/ppt/slideLayouts/slideLayout1011.xml" Id="rId1" /><Relationship Type="http://schemas.openxmlformats.org/officeDocument/2006/relationships/image" Target="/ppt/media/image7.svg" Id="rId4" /></Relationships>
</file>

<file path=ppt/slides/_rels/slide115.xml.rels>&#65279;<?xml version="1.0" encoding="utf-8"?><Relationships xmlns="http://schemas.openxmlformats.org/package/2006/relationships"><Relationship Type="http://schemas.openxmlformats.org/officeDocument/2006/relationships/image" Target="/ppt/media/image6.png" Id="rId3" /><Relationship Type="http://schemas.openxmlformats.org/officeDocument/2006/relationships/notesSlide" Target="/ppt/notesSlides/notesSlide115.xml" Id="rId2" /><Relationship Type="http://schemas.openxmlformats.org/officeDocument/2006/relationships/slideLayout" Target="/ppt/slideLayouts/slideLayout119.xml" Id="rId1" /><Relationship Type="http://schemas.openxmlformats.org/officeDocument/2006/relationships/image" Target="/ppt/media/image7.svg" Id="rId4" /></Relationships>
</file>

<file path=ppt/slides/_rels/slide122.xml.rels>&#65279;<?xml version="1.0" encoding="utf-8"?><Relationships xmlns="http://schemas.openxmlformats.org/package/2006/relationships"><Relationship Type="http://schemas.openxmlformats.org/officeDocument/2006/relationships/image" Target="/ppt/media/image6.png" Id="rId3" /><Relationship Type="http://schemas.openxmlformats.org/officeDocument/2006/relationships/notesSlide" Target="/ppt/notesSlides/notesSlide122.xml" Id="rId2" /><Relationship Type="http://schemas.openxmlformats.org/officeDocument/2006/relationships/slideLayout" Target="/ppt/slideLayouts/slideLayout125.xml" Id="rId1" /><Relationship Type="http://schemas.openxmlformats.org/officeDocument/2006/relationships/image" Target="/ppt/media/image7.svg" Id="rId4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image" Target="/ppt/media/image6.png" Id="rId3" /><Relationship Type="http://schemas.openxmlformats.org/officeDocument/2006/relationships/notesSlide" Target="/ppt/notesSlides/notesSlide1313.xml" Id="rId2" /><Relationship Type="http://schemas.openxmlformats.org/officeDocument/2006/relationships/slideLayout" Target="/ppt/slideLayouts/slideLayout133.xml" Id="rId1" /><Relationship Type="http://schemas.openxmlformats.org/officeDocument/2006/relationships/image" Target="/ppt/media/image7.svg" Id="rId4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image" Target="/ppt/media/image6.png" Id="rId3" /><Relationship Type="http://schemas.openxmlformats.org/officeDocument/2006/relationships/notesSlide" Target="/ppt/notesSlides/notesSlide16.xml" Id="rId2" /><Relationship Type="http://schemas.openxmlformats.org/officeDocument/2006/relationships/slideLayout" Target="/ppt/slideLayouts/slideLayout17.xml" Id="rId1" /><Relationship Type="http://schemas.openxmlformats.org/officeDocument/2006/relationships/image" Target="/ppt/media/image7.svg" Id="rId4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image" Target="/ppt/media/image6.png" Id="rId3" /><Relationship Type="http://schemas.openxmlformats.org/officeDocument/2006/relationships/notesSlide" Target="/ppt/notesSlides/notesSlide23.xml" Id="rId2" /><Relationship Type="http://schemas.openxmlformats.org/officeDocument/2006/relationships/slideLayout" Target="/ppt/slideLayouts/slideLayout26.xml" Id="rId1" /><Relationship Type="http://schemas.openxmlformats.org/officeDocument/2006/relationships/image" Target="/ppt/media/image7.svg" Id="rId4" /></Relationships>
</file>

<file path=ppt/slides/_rels/slide311.xml.rels>&#65279;<?xml version="1.0" encoding="utf-8"?><Relationships xmlns="http://schemas.openxmlformats.org/package/2006/relationships"><Relationship Type="http://schemas.openxmlformats.org/officeDocument/2006/relationships/image" Target="/ppt/media/image84.png" Id="rId3" /><Relationship Type="http://schemas.openxmlformats.org/officeDocument/2006/relationships/notesSlide" Target="/ppt/notesSlides/notesSlide311.xml" Id="rId2" /><Relationship Type="http://schemas.openxmlformats.org/officeDocument/2006/relationships/slideLayout" Target="/ppt/slideLayouts/slideLayout34.xml" Id="rId1" /><Relationship Type="http://schemas.openxmlformats.org/officeDocument/2006/relationships/image" Target="/ppt/media/image7.svg" Id="rId5" /><Relationship Type="http://schemas.openxmlformats.org/officeDocument/2006/relationships/image" Target="/ppt/media/image6.png" Id="rId4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image" Target="/ppt/media/image6.png" Id="rId3" /><Relationship Type="http://schemas.openxmlformats.org/officeDocument/2006/relationships/notesSlide" Target="/ppt/notesSlides/notesSlide49.xml" Id="rId2" /><Relationship Type="http://schemas.openxmlformats.org/officeDocument/2006/relationships/slideLayout" Target="/ppt/slideLayouts/slideLayout412.xml" Id="rId1" /><Relationship Type="http://schemas.openxmlformats.org/officeDocument/2006/relationships/image" Target="/ppt/media/image7.svg" Id="rId4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image" Target="/ppt/media/image93.png" Id="rId3" /><Relationship Type="http://schemas.openxmlformats.org/officeDocument/2006/relationships/notesSlide" Target="/ppt/notesSlides/notesSlide57.xml" Id="rId2" /><Relationship Type="http://schemas.openxmlformats.org/officeDocument/2006/relationships/slideLayout" Target="/ppt/slideLayouts/slideLayout510.xml" Id="rId1" /><Relationship Type="http://schemas.openxmlformats.org/officeDocument/2006/relationships/image" Target="/ppt/media/image7.svg" Id="rId5" /><Relationship Type="http://schemas.openxmlformats.org/officeDocument/2006/relationships/image" Target="/ppt/media/image6.png" Id="rId4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image" Target="/ppt/media/image102.png" Id="rId3" /><Relationship Type="http://schemas.openxmlformats.org/officeDocument/2006/relationships/notesSlide" Target="/ppt/notesSlides/notesSlide64.xml" Id="rId2" /><Relationship Type="http://schemas.openxmlformats.org/officeDocument/2006/relationships/slideLayout" Target="/ppt/slideLayouts/slideLayout68.xml" Id="rId1" /><Relationship Type="http://schemas.openxmlformats.org/officeDocument/2006/relationships/image" Target="/ppt/media/image7.svg" Id="rId5" /><Relationship Type="http://schemas.openxmlformats.org/officeDocument/2006/relationships/image" Target="/ppt/media/image6.png" Id="rId4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image" Target="/ppt/media/image6.png" Id="rId3" /><Relationship Type="http://schemas.openxmlformats.org/officeDocument/2006/relationships/notesSlide" Target="/ppt/notesSlides/notesSlide71.xml" Id="rId2" /><Relationship Type="http://schemas.openxmlformats.org/officeDocument/2006/relationships/slideLayout" Target="/ppt/slideLayouts/slideLayout71.xml" Id="rId1" /><Relationship Type="http://schemas.openxmlformats.org/officeDocument/2006/relationships/image" Target="/ppt/media/image7.svg" Id="rId4" /></Relationships>
</file>

<file path=ppt/slides/_rels/slide812.xml.rels>&#65279;<?xml version="1.0" encoding="utf-8"?><Relationships xmlns="http://schemas.openxmlformats.org/package/2006/relationships"><Relationship Type="http://schemas.openxmlformats.org/officeDocument/2006/relationships/image" Target="/ppt/media/image6.png" Id="rId3" /><Relationship Type="http://schemas.openxmlformats.org/officeDocument/2006/relationships/notesSlide" Target="/ppt/notesSlides/notesSlide812.xml" Id="rId2" /><Relationship Type="http://schemas.openxmlformats.org/officeDocument/2006/relationships/slideLayout" Target="/ppt/slideLayouts/slideLayout82.xml" Id="rId1" /><Relationship Type="http://schemas.openxmlformats.org/officeDocument/2006/relationships/image" Target="/ppt/media/image7.svg" Id="rId4" /></Relationships>
</file>

<file path=ppt/slides/_rels/slide910.xml.rels>&#65279;<?xml version="1.0" encoding="utf-8"?><Relationships xmlns="http://schemas.openxmlformats.org/package/2006/relationships"><Relationship Type="http://schemas.openxmlformats.org/officeDocument/2006/relationships/image" Target="/ppt/media/image6.png" Id="rId8" /><Relationship Type="http://schemas.openxmlformats.org/officeDocument/2006/relationships/diagramData" Target="/ppt/diagrams/data11.xml" Id="rId3" /><Relationship Type="http://schemas.microsoft.com/office/2007/relationships/diagramDrawing" Target="/ppt/diagrams/drawing1.xml" Id="rId7" /><Relationship Type="http://schemas.openxmlformats.org/officeDocument/2006/relationships/notesSlide" Target="/ppt/notesSlides/notesSlide910.xml" Id="rId2" /><Relationship Type="http://schemas.openxmlformats.org/officeDocument/2006/relationships/slideLayout" Target="/ppt/slideLayouts/slideLayout913.xml" Id="rId1" /><Relationship Type="http://schemas.openxmlformats.org/officeDocument/2006/relationships/diagramColors" Target="/ppt/diagrams/colors11.xml" Id="rId6" /><Relationship Type="http://schemas.openxmlformats.org/officeDocument/2006/relationships/diagramQuickStyle" Target="/ppt/diagrams/quickStyle11.xml" Id="rId5" /><Relationship Type="http://schemas.openxmlformats.org/officeDocument/2006/relationships/diagramLayout" Target="/ppt/diagrams/layout11.xml" Id="rId4" /><Relationship Type="http://schemas.openxmlformats.org/officeDocument/2006/relationships/image" Target="/ppt/media/image7.svg" Id="rId9" /></Relationships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7CE2F-B078-4223-3783-3F5310E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noProof="0" dirty="0"/>
              <a:t>traction</a:t>
            </a:r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3B4D80CD-ADD2-B369-5112-AC2377025EC5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4195779200"/>
              </p:ext>
            </p:extLst>
          </p:nvPr>
        </p:nvGraphicFramePr>
        <p:xfrm>
          <a:off x="395288" y="1643063"/>
          <a:ext cx="5077630" cy="36784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38815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538815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</a:tblGrid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Quarter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Product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10,000 user 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Strategic partnership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73568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Campaign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45A42-A52D-7DA0-F93A-D4E8B329A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7" y="1642541"/>
            <a:ext cx="5699583" cy="3673088"/>
          </a:xfrm>
        </p:spPr>
        <p:txBody>
          <a:bodyPr/>
          <a:lstStyle/>
          <a:p>
            <a:r>
              <a:rPr lang="en-US" dirty="0"/>
              <a:t>Product launch</a:t>
            </a:r>
          </a:p>
          <a:p>
            <a:pPr lvl="1"/>
            <a:r>
              <a:rPr lang="en-US" dirty="0"/>
              <a:t>Successful introduction of our product to market</a:t>
            </a:r>
          </a:p>
          <a:p>
            <a:r>
              <a:rPr lang="en-US" dirty="0"/>
              <a:t>10,000 user milestone</a:t>
            </a:r>
          </a:p>
          <a:p>
            <a:pPr lvl="1"/>
            <a:r>
              <a:rPr lang="en-US" dirty="0"/>
              <a:t>Substantial user base, indicating growing demand</a:t>
            </a:r>
          </a:p>
          <a:p>
            <a:r>
              <a:rPr lang="en-US" dirty="0"/>
              <a:t>Strategic partnership</a:t>
            </a:r>
          </a:p>
          <a:p>
            <a:pPr lvl="1"/>
            <a:r>
              <a:rPr lang="en-US" dirty="0"/>
              <a:t>Expanding market presence and capabilities</a:t>
            </a:r>
          </a:p>
        </p:txBody>
      </p:sp>
      <p:pic>
        <p:nvPicPr>
          <p:cNvPr id="12" name="Picture Placeholder 11" descr="Logo">
            <a:extLst>
              <a:ext uri="{FF2B5EF4-FFF2-40B4-BE49-F238E27FC236}">
                <a16:creationId xmlns:a16="http://schemas.microsoft.com/office/drawing/2014/main" id="{466F7976-2EA4-1240-1102-517DD12951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3228937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36C44A-AEF4-5659-D73D-CA68B352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/>
              <a:t>Financials</a:t>
            </a:r>
          </a:p>
        </p:txBody>
      </p:sp>
      <p:graphicFrame>
        <p:nvGraphicFramePr>
          <p:cNvPr id="8" name="Table Placeholder 3">
            <a:extLst>
              <a:ext uri="{FF2B5EF4-FFF2-40B4-BE49-F238E27FC236}">
                <a16:creationId xmlns:a16="http://schemas.microsoft.com/office/drawing/2014/main" id="{53F956D9-946D-1A78-7154-E9425C531CAF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4294527876"/>
              </p:ext>
            </p:extLst>
          </p:nvPr>
        </p:nvGraphicFramePr>
        <p:xfrm>
          <a:off x="396875" y="1627188"/>
          <a:ext cx="11407964" cy="36784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51991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851991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851991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851991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Revenue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Expenses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Net profit 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$400,000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$250,000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A9E078C1-0BFD-F6DD-3E2D-568155A640B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165725835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5B96-6288-982E-405D-F13505B2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3F850-E3B0-BE69-7236-980E00892C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101" y="1436880"/>
            <a:ext cx="8851900" cy="2188430"/>
          </a:xfrm>
        </p:spPr>
        <p:txBody>
          <a:bodyPr/>
          <a:lstStyle/>
          <a:p>
            <a:pPr lvl="0"/>
            <a:r>
              <a:rPr lang="en-US" noProof="0" dirty="0"/>
              <a:t>With this product,  Adatum Corporation is positioned for success in the dynamic market. </a:t>
            </a:r>
          </a:p>
          <a:p>
            <a:pPr lvl="0"/>
            <a:r>
              <a:rPr lang="en-US" noProof="0" dirty="0"/>
              <a:t>With a focus on innovation, user experience, and strategic growth, we anticipate reaching new heights in the coming year.</a:t>
            </a:r>
          </a:p>
          <a:p>
            <a:pPr lvl="0"/>
            <a:r>
              <a:rPr lang="en-US" noProof="0" dirty="0"/>
              <a:t>Our commitment to user satisfaction underscores every aspect of our operations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C3EDA-3E02-8659-06EC-68403F03C9D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5101" y="3974371"/>
            <a:ext cx="8851900" cy="2188430"/>
          </a:xfrm>
        </p:spPr>
        <p:txBody>
          <a:bodyPr/>
          <a:lstStyle/>
          <a:p>
            <a:pPr lvl="0"/>
            <a:r>
              <a:rPr lang="en-US" noProof="0" dirty="0"/>
              <a:t>Strong market positioning</a:t>
            </a:r>
          </a:p>
          <a:p>
            <a:pPr lvl="0"/>
            <a:r>
              <a:rPr lang="en-US" noProof="0" dirty="0"/>
              <a:t>Robust growth strategy</a:t>
            </a:r>
          </a:p>
          <a:p>
            <a:pPr lvl="0"/>
            <a:r>
              <a:rPr lang="en-US" noProof="0" dirty="0"/>
              <a:t>Innovative product development</a:t>
            </a:r>
          </a:p>
          <a:p>
            <a:pPr lvl="0"/>
            <a:r>
              <a:rPr lang="en-US" noProof="0" dirty="0"/>
              <a:t>Commitment to user satisfaction</a:t>
            </a:r>
          </a:p>
        </p:txBody>
      </p:sp>
      <p:pic>
        <p:nvPicPr>
          <p:cNvPr id="11" name="Picture Placeholder 10" descr="Logo">
            <a:extLst>
              <a:ext uri="{FF2B5EF4-FFF2-40B4-BE49-F238E27FC236}">
                <a16:creationId xmlns:a16="http://schemas.microsoft.com/office/drawing/2014/main" id="{AA20ABBF-0F6A-2285-DCE2-1E77702CF0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1778131307"/>
      </p:ext>
    </p:extLst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0BB0-59CA-6517-C07A-D05846B3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/>
          <a:lstStyle/>
          <a:p>
            <a:r>
              <a:rPr lang="en-US" noProof="0" dirty="0"/>
              <a:t>thank you</a:t>
            </a:r>
            <a:endParaRPr lang="en-US" dirty="0"/>
          </a:p>
        </p:txBody>
      </p:sp>
      <p:pic>
        <p:nvPicPr>
          <p:cNvPr id="9" name="Picture Placeholder 8" descr="Logo">
            <a:extLst>
              <a:ext uri="{FF2B5EF4-FFF2-40B4-BE49-F238E27FC236}">
                <a16:creationId xmlns:a16="http://schemas.microsoft.com/office/drawing/2014/main" id="{F038AC04-415F-290B-FC4C-CA3F30CB40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9" r="169"/>
          <a:stretch/>
        </p:blipFill>
        <p:spPr>
          <a:xfrm>
            <a:off x="785376" y="4133963"/>
            <a:ext cx="1060704" cy="12252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207F7-8B1A-304E-3648-68809B473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/>
          <a:lstStyle/>
          <a:p>
            <a:pPr lvl="0"/>
            <a:r>
              <a:rPr lang="en-US" noProof="0" dirty="0"/>
              <a:t>WWW.</a:t>
            </a:r>
            <a:r>
              <a:rPr lang="en-US" dirty="0"/>
              <a:t>ADATUM</a:t>
            </a:r>
            <a:r>
              <a:rPr lang="en-US" noProof="0" dirty="0"/>
              <a:t>.COM</a:t>
            </a:r>
          </a:p>
          <a:p>
            <a:r>
              <a:rPr lang="en-US" noProof="0" dirty="0"/>
              <a:t>MIRJAM@ADATUM.COM</a:t>
            </a:r>
          </a:p>
          <a:p>
            <a:r>
              <a:rPr lang="en-US" noProof="0" dirty="0"/>
              <a:t>mirjam nilsson</a:t>
            </a:r>
          </a:p>
        </p:txBody>
      </p:sp>
    </p:spTree>
    <p:extLst>
      <p:ext uri="{BB962C8B-B14F-4D97-AF65-F5344CB8AC3E}">
        <p14:creationId xmlns:p14="http://schemas.microsoft.com/office/powerpoint/2010/main" val="317160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2132-1B09-136C-2108-F5998A5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84" y="4549768"/>
            <a:ext cx="9236032" cy="1639767"/>
          </a:xfrm>
        </p:spPr>
        <p:txBody>
          <a:bodyPr/>
          <a:lstStyle/>
          <a:p>
            <a:pPr lvl="0"/>
            <a:r>
              <a:rPr lang="en-US" noProof="0" dirty="0"/>
              <a:t>brand strategy</a:t>
            </a:r>
          </a:p>
        </p:txBody>
      </p:sp>
      <p:pic>
        <p:nvPicPr>
          <p:cNvPr id="14" name="Picture Placeholder 13" descr="Logo">
            <a:extLst>
              <a:ext uri="{FF2B5EF4-FFF2-40B4-BE49-F238E27FC236}">
                <a16:creationId xmlns:a16="http://schemas.microsoft.com/office/drawing/2014/main" id="{A183DF06-7611-3C42-97AA-AC3FC72B8E3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9" r="169"/>
          <a:stretch/>
        </p:blipFill>
        <p:spPr>
          <a:xfrm>
            <a:off x="785376" y="4751091"/>
            <a:ext cx="1060704" cy="1225296"/>
          </a:xfrm>
        </p:spPr>
      </p:pic>
    </p:spTree>
    <p:extLst>
      <p:ext uri="{BB962C8B-B14F-4D97-AF65-F5344CB8AC3E}">
        <p14:creationId xmlns:p14="http://schemas.microsoft.com/office/powerpoint/2010/main" val="37437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DBA2-A9D8-19E5-FE2B-04C726C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B352-85A4-826D-B024-86D38E52DD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/>
          <a:lstStyle/>
          <a:p>
            <a:r>
              <a:rPr lang="en-US" dirty="0"/>
              <a:t>About us</a:t>
            </a:r>
          </a:p>
          <a:p>
            <a:r>
              <a:rPr lang="en-US" dirty="0"/>
              <a:t>Product overview</a:t>
            </a:r>
          </a:p>
          <a:p>
            <a:r>
              <a:rPr lang="en-US" dirty="0"/>
              <a:t>Market overview</a:t>
            </a:r>
          </a:p>
          <a:p>
            <a:r>
              <a:rPr lang="en-US" dirty="0"/>
              <a:t>Growth strategy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pic>
        <p:nvPicPr>
          <p:cNvPr id="6" name="Picture Placeholder 5" descr="Logo&#10;">
            <a:extLst>
              <a:ext uri="{FF2B5EF4-FFF2-40B4-BE49-F238E27FC236}">
                <a16:creationId xmlns:a16="http://schemas.microsoft.com/office/drawing/2014/main" id="{6AECD90F-5A80-360F-EBFB-0BC99A984D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4480D44-EE43-D26F-85D4-A3C5A75C3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5493" y="2674741"/>
            <a:ext cx="8097421" cy="1924216"/>
            <a:chOff x="5921514" y="2674741"/>
            <a:chExt cx="5874950" cy="192421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8E9BAFE-5477-A8DE-622C-16466E2A3BD4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2674741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4D6401-14E6-3D1B-DD61-DC097D20035E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305838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4A0228-A4C7-B7DC-B9AE-A1F465CAD330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967860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5D2042F-000C-60C9-7ABF-69513F2CCB1C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4598957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7264064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B2694C-3048-BC5B-C6FA-B17EDAEE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14" name="Picture Placeholder 13" descr="A white hexagon with black background">
            <a:extLst>
              <a:ext uri="{FF2B5EF4-FFF2-40B4-BE49-F238E27FC236}">
                <a16:creationId xmlns:a16="http://schemas.microsoft.com/office/drawing/2014/main" id="{D646223A-19D5-631B-406C-9DE95372C2A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43" r="43"/>
          <a:stretch/>
        </p:blipFill>
        <p:spPr>
          <a:xfrm>
            <a:off x="922338" y="1587500"/>
            <a:ext cx="3703320" cy="427939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EFA62-228E-3226-BEC0-DAD98E41537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/>
          <a:lstStyle/>
          <a:p>
            <a:r>
              <a:rPr lang="en-US" dirty="0"/>
              <a:t>Aiming to revolutionize industries</a:t>
            </a:r>
            <a:br>
              <a:rPr lang="en-US" dirty="0"/>
            </a:br>
            <a:r>
              <a:rPr lang="en-US" dirty="0"/>
              <a:t>through our forward-thinking solutions</a:t>
            </a:r>
          </a:p>
        </p:txBody>
      </p:sp>
      <p:pic>
        <p:nvPicPr>
          <p:cNvPr id="36" name="Picture Placeholder 35" descr="Logo">
            <a:extLst>
              <a:ext uri="{FF2B5EF4-FFF2-40B4-BE49-F238E27FC236}">
                <a16:creationId xmlns:a16="http://schemas.microsoft.com/office/drawing/2014/main" id="{3D608FD5-86FF-AF9B-7164-983AACE2B8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1230509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7920DB-E6DE-FF87-EFCA-098721BC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/>
              <a:t>Product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2C3F4B-F073-0CAF-30BD-2282A4FFC5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5934" y="3175280"/>
            <a:ext cx="9340439" cy="3112929"/>
          </a:xfrm>
        </p:spPr>
        <p:txBody>
          <a:bodyPr/>
          <a:lstStyle/>
          <a:p>
            <a:pPr lvl="0"/>
            <a:r>
              <a:rPr lang="en-US" noProof="0" dirty="0"/>
              <a:t>Combining functionality </a:t>
            </a:r>
            <a:br>
              <a:rPr lang="en-US" noProof="0" dirty="0"/>
            </a:br>
            <a:r>
              <a:rPr lang="en-US" noProof="0" dirty="0"/>
              <a:t>and user-friendliness, </a:t>
            </a:r>
            <a:br>
              <a:rPr lang="en-US" noProof="0" dirty="0"/>
            </a:br>
            <a:r>
              <a:rPr lang="en-US" noProof="0" dirty="0"/>
              <a:t>we empower users to streamline operations and boost efficiency</a:t>
            </a:r>
          </a:p>
        </p:txBody>
      </p:sp>
      <p:pic>
        <p:nvPicPr>
          <p:cNvPr id="24" name="Picture Placeholder 23" descr="Logo&#10;">
            <a:extLst>
              <a:ext uri="{FF2B5EF4-FFF2-40B4-BE49-F238E27FC236}">
                <a16:creationId xmlns:a16="http://schemas.microsoft.com/office/drawing/2014/main" id="{F2690A47-67BD-A546-2B32-DEE0774181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6930133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9A096E-19D4-BD56-CEC7-F7E3C99E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noProof="0" dirty="0"/>
              <a:t>Product benefits</a:t>
            </a:r>
          </a:p>
        </p:txBody>
      </p:sp>
      <p:pic>
        <p:nvPicPr>
          <p:cNvPr id="6" name="Picture Placeholder 5" descr="A white and black logo">
            <a:extLst>
              <a:ext uri="{FF2B5EF4-FFF2-40B4-BE49-F238E27FC236}">
                <a16:creationId xmlns:a16="http://schemas.microsoft.com/office/drawing/2014/main" id="{829CA16C-261C-CAB4-3829-C6AC90AF06D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7" r="7"/>
          <a:stretch/>
        </p:blipFill>
        <p:spPr>
          <a:xfrm>
            <a:off x="837273" y="1840378"/>
            <a:ext cx="4206240" cy="3639312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3107B8-D5B9-707A-E090-6F772B82DE8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652717"/>
            <a:ext cx="5689537" cy="3875371"/>
          </a:xfrm>
        </p:spPr>
        <p:txBody>
          <a:bodyPr/>
          <a:lstStyle/>
          <a:p>
            <a:r>
              <a:rPr lang="en-US" dirty="0"/>
              <a:t>Increased productivity</a:t>
            </a:r>
          </a:p>
          <a:p>
            <a:r>
              <a:rPr lang="en-US" dirty="0"/>
              <a:t>Seamless integration</a:t>
            </a:r>
          </a:p>
          <a:p>
            <a:r>
              <a:rPr lang="en-US" dirty="0"/>
              <a:t>Enhanced user experience</a:t>
            </a:r>
          </a:p>
          <a:p>
            <a:r>
              <a:rPr lang="en-US" dirty="0"/>
              <a:t>Scalability for future growth</a:t>
            </a:r>
          </a:p>
          <a:p>
            <a:r>
              <a:rPr lang="en-US" dirty="0"/>
              <a:t>User-friendly learning</a:t>
            </a:r>
          </a:p>
        </p:txBody>
      </p:sp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0E657AC0-906B-4F3B-AFF5-7C8D21C18C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198515E-7D05-FFF5-8664-41A0DE549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45736" y="2674741"/>
            <a:ext cx="5536021" cy="1924216"/>
            <a:chOff x="5921514" y="2674741"/>
            <a:chExt cx="5874950" cy="192421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858218-E075-E7C6-87FF-A0D5C353F322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2674741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621B4C-2B4A-7659-34D5-0CB0688809F9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305838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FF5F0E2-D08A-41C0-0F64-33E50282C218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967860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B6DF3B-E41E-8724-A5D1-554AB1A76C29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4598957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56156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B01B2-FE52-AB3A-1EE7-97F7CD52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4" y="1148722"/>
            <a:ext cx="4769716" cy="4754878"/>
          </a:xfrm>
        </p:spPr>
        <p:txBody>
          <a:bodyPr/>
          <a:lstStyle/>
          <a:p>
            <a:pPr lvl="0"/>
            <a:r>
              <a:rPr lang="en-US" noProof="0" dirty="0"/>
              <a:t>Market </a:t>
            </a:r>
            <a:br>
              <a:rPr lang="en-US" noProof="0" dirty="0"/>
            </a:br>
            <a:r>
              <a:rPr lang="en-US" noProof="0" dirty="0"/>
              <a:t>overview</a:t>
            </a:r>
          </a:p>
        </p:txBody>
      </p:sp>
      <p:pic>
        <p:nvPicPr>
          <p:cNvPr id="8" name="Picture Placeholder 7" descr="A white and black logo">
            <a:extLst>
              <a:ext uri="{FF2B5EF4-FFF2-40B4-BE49-F238E27FC236}">
                <a16:creationId xmlns:a16="http://schemas.microsoft.com/office/drawing/2014/main" id="{D112D8B3-82F2-EA85-EACE-18CCD94F56F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biLevel thresh="75000"/>
          </a:blip>
          <a:srcRect l="8" r="8"/>
          <a:stretch/>
        </p:blipFill>
        <p:spPr>
          <a:xfrm>
            <a:off x="5232257" y="1008049"/>
            <a:ext cx="5833872" cy="5047488"/>
          </a:xfrm>
        </p:spPr>
      </p:pic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F380C51E-2FD9-7A8A-A7F6-97395CDFAE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979511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24E6E-27EF-2F57-BD1F-904FF6A2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Market comparison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235F1C-EE3D-73BE-27C1-FEF8CD988E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/>
          <a:lstStyle/>
          <a:p>
            <a:r>
              <a:rPr lang="en-US" dirty="0"/>
              <a:t>Stands out in market</a:t>
            </a:r>
          </a:p>
          <a:p>
            <a:r>
              <a:rPr lang="en-US" dirty="0"/>
              <a:t>Innovative features</a:t>
            </a:r>
          </a:p>
          <a:p>
            <a:r>
              <a:rPr lang="en-US" dirty="0"/>
              <a:t>Provides unique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61DD-48C4-BF83-7463-FEE0100AF10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/>
          <a:lstStyle/>
          <a:p>
            <a:r>
              <a:rPr lang="en-US" dirty="0"/>
              <a:t>Edge over competitors</a:t>
            </a:r>
          </a:p>
          <a:p>
            <a:r>
              <a:rPr lang="en-US" dirty="0"/>
              <a:t>User-focused design</a:t>
            </a:r>
          </a:p>
          <a:p>
            <a:r>
              <a:rPr lang="en-US" dirty="0"/>
              <a:t>Prioritizes user experience</a:t>
            </a:r>
          </a:p>
        </p:txBody>
      </p:sp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270EF769-AC7A-1FC5-0724-935D74901F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C6577-A98E-2857-C85C-3D08E65D8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4750" y="2704885"/>
            <a:ext cx="11409629" cy="1293119"/>
            <a:chOff x="394750" y="2674741"/>
            <a:chExt cx="11409629" cy="12931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1BEA89-365F-BB87-CDFD-784D3C2A7A5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2674741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2698D0-1546-1743-A587-FC8E03FD0E9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305838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317A19E-BA3E-9E81-D94A-386A606403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967860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6224531"/>
      </p:ext>
    </p:extLst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DA4ED-E2E9-EAFF-9EE5-D139BD01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/>
              <a:t>Competitive landscape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6EF828-2E39-755D-7277-2DC4C80A64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/>
          <a:lstStyle/>
          <a:p>
            <a:r>
              <a:rPr lang="en-US" noProof="0" dirty="0"/>
              <a:t>Strong market presence</a:t>
            </a:r>
          </a:p>
          <a:p>
            <a:r>
              <a:rPr lang="en-US" noProof="0" dirty="0"/>
              <a:t>Positioned as a market leader</a:t>
            </a:r>
          </a:p>
          <a:p>
            <a:r>
              <a:rPr lang="en-US" noProof="0" dirty="0"/>
              <a:t>Leveraging a robust infrastructure</a:t>
            </a:r>
          </a:p>
          <a:p>
            <a:r>
              <a:rPr lang="en-US" noProof="0" dirty="0"/>
              <a:t>Dedicated team of experts</a:t>
            </a:r>
          </a:p>
          <a:p>
            <a:r>
              <a:rPr lang="en-US" noProof="0" dirty="0"/>
              <a:t>Outperforming competitors</a:t>
            </a:r>
          </a:p>
          <a:p>
            <a:r>
              <a:rPr lang="en-US" noProof="0" dirty="0"/>
              <a:t>Good brand name recognition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09593F-1174-BA95-2DE5-F9845B103ED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/>
          <a:lstStyle/>
          <a:p>
            <a:r>
              <a:rPr lang="en-US" noProof="0" dirty="0"/>
              <a:t>More agility and adaptability</a:t>
            </a:r>
          </a:p>
          <a:p>
            <a:r>
              <a:rPr lang="en-US" noProof="0" dirty="0"/>
              <a:t>Stronger competitive edge</a:t>
            </a:r>
          </a:p>
          <a:p>
            <a:r>
              <a:rPr lang="en-US" noProof="0" dirty="0"/>
              <a:t>Ability to adapt swiftly</a:t>
            </a:r>
          </a:p>
          <a:p>
            <a:r>
              <a:rPr lang="en-US" noProof="0" dirty="0"/>
              <a:t>Stay ahead of the curve</a:t>
            </a:r>
          </a:p>
          <a:p>
            <a:r>
              <a:rPr lang="en-US" noProof="0" dirty="0"/>
              <a:t>Continuously improve offerings</a:t>
            </a:r>
          </a:p>
          <a:p>
            <a:r>
              <a:rPr lang="en-US" noProof="0" dirty="0"/>
              <a:t>Integrate user feedback</a:t>
            </a:r>
          </a:p>
        </p:txBody>
      </p:sp>
      <p:pic>
        <p:nvPicPr>
          <p:cNvPr id="19" name="Picture Placeholder 18" descr="Logo">
            <a:extLst>
              <a:ext uri="{FF2B5EF4-FFF2-40B4-BE49-F238E27FC236}">
                <a16:creationId xmlns:a16="http://schemas.microsoft.com/office/drawing/2014/main" id="{25BA4007-22E2-0F99-BCF6-4EB8780168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2876593424"/>
      </p:ext>
    </p:extLst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828D8-847F-649C-0394-FFCC8D9B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C56B-DC06-BFF3-B4FE-E905B9C2948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5590" y="1690570"/>
            <a:ext cx="4558296" cy="3988857"/>
          </a:xfrm>
        </p:spPr>
        <p:txBody>
          <a:bodyPr>
            <a:normAutofit/>
          </a:bodyPr>
          <a:lstStyle/>
          <a:p>
            <a:r>
              <a:rPr lang="en-US" dirty="0"/>
              <a:t>Expand market reach through strategic partnerships</a:t>
            </a:r>
          </a:p>
          <a:p>
            <a:r>
              <a:rPr lang="en-US" dirty="0"/>
              <a:t>Enhance product features based on user feedback</a:t>
            </a:r>
          </a:p>
          <a:p>
            <a:r>
              <a:rPr lang="en-US" dirty="0"/>
              <a:t>Explore international market opportunities</a:t>
            </a:r>
          </a:p>
        </p:txBody>
      </p:sp>
      <p:graphicFrame>
        <p:nvGraphicFramePr>
          <p:cNvPr id="6" name="Content Placeholder 4" descr="SmartArt">
            <a:extLst>
              <a:ext uri="{FF2B5EF4-FFF2-40B4-BE49-F238E27FC236}">
                <a16:creationId xmlns:a16="http://schemas.microsoft.com/office/drawing/2014/main" id="{2912CC2A-A6D8-E71C-006D-C267DB85D348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640496364"/>
              </p:ext>
            </p:extLst>
          </p:nvPr>
        </p:nvGraphicFramePr>
        <p:xfrm>
          <a:off x="5908675" y="1690688"/>
          <a:ext cx="5895975" cy="3989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Placeholder 7" descr="Logo">
            <a:extLst>
              <a:ext uri="{FF2B5EF4-FFF2-40B4-BE49-F238E27FC236}">
                <a16:creationId xmlns:a16="http://schemas.microsoft.com/office/drawing/2014/main" id="{D1A61B60-A70A-8DE3-87A2-CF73EFDB8E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1622932071"/>
      </p:ext>
    </p:extLst>
  </p:cSld>
  <p:clrMapOvr>
    <a:masterClrMapping/>
  </p:clrMapOvr>
</p:sld>
</file>

<file path=ppt/theme/theme1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530480_Win32_SL_V7" id="{ED0FC66A-AD1D-4E3A-9391-35115B74CBE5}" vid="{7399F629-2C7F-45E4-BEAE-E5FA343279A2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17BB9ACB-773B-4835-AD8E-5FF0A49AE739}"/>
</file>

<file path=customXml/itemProps22.xml><?xml version="1.0" encoding="utf-8"?>
<ds:datastoreItem xmlns:ds="http://schemas.openxmlformats.org/officeDocument/2006/customXml" ds:itemID="{7DBB1DE1-A213-4972-9BBA-B814DE80B096}"/>
</file>

<file path=customXml/itemProps31.xml><?xml version="1.0" encoding="utf-8"?>
<ds:datastoreItem xmlns:ds="http://schemas.openxmlformats.org/officeDocument/2006/customXml" ds:itemID="{6D1A70D1-886A-4E64-908E-5D19892987F3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3</ap:TotalTime>
  <ap:Words>329</ap:Words>
  <ap:Application>Microsoft Office PowerPoint</ap:Application>
  <ap:PresentationFormat>Widescreen</ap:PresentationFormat>
  <ap:Paragraphs>111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9">
      <vt:lpstr>Aptos</vt:lpstr>
      <vt:lpstr>Arial</vt:lpstr>
      <vt:lpstr>Calibri</vt:lpstr>
      <vt:lpstr>Gill Sans MT</vt:lpstr>
      <vt:lpstr>Impact</vt:lpstr>
      <vt:lpstr>Badge</vt:lpstr>
      <vt:lpstr>brand strategy</vt:lpstr>
      <vt:lpstr>agenda</vt:lpstr>
      <vt:lpstr>About us</vt:lpstr>
      <vt:lpstr>Product overview</vt:lpstr>
      <vt:lpstr>Product benefits</vt:lpstr>
      <vt:lpstr>Market  overview</vt:lpstr>
      <vt:lpstr>Market comparison</vt:lpstr>
      <vt:lpstr>Competitive landscape</vt:lpstr>
      <vt:lpstr>Growth strategy</vt:lpstr>
      <vt:lpstr>traction</vt:lpstr>
      <vt:lpstr>Financials</vt:lpstr>
      <vt:lpstr>Summary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strategy</dc:title>
  <dcterms:created xsi:type="dcterms:W3CDTF">2024-01-21T15:23:29Z</dcterms:created>
  <dcterms:modified xsi:type="dcterms:W3CDTF">2024-02-29T14:17:21Z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