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29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C396-72A9-4551-9661-EA34B567BAA4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A7B3-FF5B-49FA-A3AA-F0ED54D7D0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Summary (Week 1-3)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47800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A summary of the projects completed over three weeks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Week-1 : Storytellers Haven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Overview: A blog template for aspiring writers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7526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Key Features </a:t>
            </a:r>
            <a:r>
              <a:rPr lang="en-US" sz="2800" dirty="0" smtClean="0">
                <a:latin typeface="Algerian" pitchFamily="82" charset="0"/>
              </a:rPr>
              <a:t>: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209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Homepage with blog previews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Navebar</a:t>
            </a:r>
            <a:r>
              <a:rPr lang="en-US" b="1" dirty="0" smtClean="0"/>
              <a:t> with categories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Footer with social media links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Responsive design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Light/Dark mode toggle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Tools &amp; Technologies 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434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JavaScript</a:t>
            </a:r>
            <a:endParaRPr lang="en-US" sz="2000" b="1" dirty="0"/>
          </a:p>
        </p:txBody>
      </p:sp>
      <p:pic>
        <p:nvPicPr>
          <p:cNvPr id="12" name="Content Placeholder 11" descr="Screenshot 2025-02-07 235914  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52801" y="4343400"/>
            <a:ext cx="5791200" cy="251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Week-2 : The quiz wizard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Overview: An interactive quiz game for learning and entertainment.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Key Features </a:t>
            </a:r>
            <a:r>
              <a:rPr lang="en-US" sz="2800" dirty="0" smtClean="0">
                <a:latin typeface="Algerian" pitchFamily="82" charset="0"/>
              </a:rPr>
              <a:t>: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4384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Score display at the end of the quiz.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Themed Visual and easy to use.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Progress bar for quiz completion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 pie chart to show score.</a:t>
            </a:r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Tools &amp; Technologies 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43400"/>
            <a:ext cx="632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JavaScript</a:t>
            </a:r>
            <a:endParaRPr lang="en-US" sz="2000" b="1" dirty="0"/>
          </a:p>
        </p:txBody>
      </p:sp>
      <p:pic>
        <p:nvPicPr>
          <p:cNvPr id="15" name="Content Placeholder 14" descr="Screenshot 2025-02-08 00282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1509" y="4267200"/>
            <a:ext cx="4892491" cy="2590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lgerian" pitchFamily="82" charset="0"/>
              </a:rPr>
              <a:t>Week-3 </a:t>
            </a:r>
            <a:r>
              <a:rPr lang="en-US" dirty="0" smtClean="0">
                <a:latin typeface="Algerian" pitchFamily="82" charset="0"/>
              </a:rPr>
              <a:t>: Skywatchers Companion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12192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Overview: A weather deshboard providing real-time weather updates.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Key Features </a:t>
            </a:r>
            <a:r>
              <a:rPr lang="en-US" sz="2800" dirty="0" smtClean="0">
                <a:latin typeface="Algerian" pitchFamily="82" charset="0"/>
              </a:rPr>
              <a:t>: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24384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err="1" smtClean="0"/>
              <a:t>Fatch</a:t>
            </a:r>
            <a:r>
              <a:rPr lang="en-US" b="1" dirty="0" smtClean="0"/>
              <a:t> and display weather details (temperature, humidity, conditions) using an API.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Search bar for users to check weather by city.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Visually appealing design using CSS.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Dynamic background based on weather conditions (e.g: Sunny, Rainy)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 pie chart to show score.</a:t>
            </a:r>
          </a:p>
          <a:p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3810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itchFamily="82" charset="0"/>
              </a:rPr>
              <a:t>Tools &amp; Technologies Used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3434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HTML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CSS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OpenWeatherMap API</a:t>
            </a:r>
            <a:endParaRPr lang="en-US" sz="2000" b="1" dirty="0"/>
          </a:p>
        </p:txBody>
      </p:sp>
      <p:pic>
        <p:nvPicPr>
          <p:cNvPr id="13" name="Content Placeholder 12" descr="Screenshot 2025-02-08 0026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0" y="3657600"/>
            <a:ext cx="3048000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Summary (Week 1-3)</vt:lpstr>
      <vt:lpstr>Week-1 : Storytellers Haven</vt:lpstr>
      <vt:lpstr>Week-2 : The quiz wizard</vt:lpstr>
      <vt:lpstr>Week-3 : Skywatchers Companion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Summary (Week 1-3)</dc:title>
  <dc:creator>evalution</dc:creator>
  <cp:lastModifiedBy>evalution</cp:lastModifiedBy>
  <cp:revision>4</cp:revision>
  <dcterms:created xsi:type="dcterms:W3CDTF">2025-02-07T18:07:37Z</dcterms:created>
  <dcterms:modified xsi:type="dcterms:W3CDTF">2025-02-08T13:50:09Z</dcterms:modified>
</cp:coreProperties>
</file>