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Tripadvisor…. Foodpanda…… Meetup…… Telegram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only Android, iOS, Windows... but also Kindle, Baidu….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Single or Multi Platform, User or Device, Schedule Push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ShekhaSohe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Relationship Id="rId8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image" Target="../media/image09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Relationship Id="rId8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31175" y="336125"/>
            <a:ext cx="7449900" cy="188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Azure Notification Hub with Xamarin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64275" y="3025000"/>
            <a:ext cx="8183700" cy="17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D9D9D9"/>
                </a:solidFill>
              </a:rPr>
              <a:t>Sohel Shekha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bit.ly/shekha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quora.com/profile/Sohel-Shekha-1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D9D9D9"/>
                </a:solidFill>
                <a:hlinkClick r:id="rId3"/>
              </a:rPr>
              <a:t>@ShekhaSohel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stration-diagram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12" y="534537"/>
            <a:ext cx="8534075" cy="40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21275" y="4608950"/>
            <a:ext cx="8412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000"/>
              <a:t>Image Source: https://docs.microsoft.com/en-us/azure/notification-hubs/media/notification-hubs-overview/registration-diagram.png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73" y="2382325"/>
            <a:ext cx="1209250" cy="12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47548" r="25110" t="0"/>
          <a:stretch/>
        </p:blipFill>
        <p:spPr>
          <a:xfrm>
            <a:off x="1062999" y="406598"/>
            <a:ext cx="608200" cy="111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99" y="2692262"/>
            <a:ext cx="437000" cy="4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 b="27608" l="14508" r="13346" t="21891"/>
          <a:stretch/>
        </p:blipFill>
        <p:spPr>
          <a:xfrm>
            <a:off x="1148600" y="611162"/>
            <a:ext cx="436999" cy="61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3949" y="406600"/>
            <a:ext cx="556112" cy="11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3949" y="2430812"/>
            <a:ext cx="556112" cy="11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943500" y="1518812"/>
            <a:ext cx="847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139350" y="1633725"/>
            <a:ext cx="286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Firebase Cloud Messaging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139350" y="3721375"/>
            <a:ext cx="286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Apple Push Notification</a:t>
            </a:r>
            <a:r>
              <a:rPr lang="en"/>
              <a:t> Service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105800" y="3543050"/>
            <a:ext cx="522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465450" y="2992700"/>
            <a:ext cx="1209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Backend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3900" y="1633725"/>
            <a:ext cx="932400" cy="1358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hape 82"/>
          <p:cNvCxnSpPr>
            <a:stCxn id="81" idx="1"/>
          </p:cNvCxnSpPr>
          <p:nvPr/>
        </p:nvCxnSpPr>
        <p:spPr>
          <a:xfrm rot="10800000">
            <a:off x="5051800" y="926907"/>
            <a:ext cx="2552100" cy="13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81" idx="1"/>
          </p:cNvCxnSpPr>
          <p:nvPr/>
        </p:nvCxnSpPr>
        <p:spPr>
          <a:xfrm flipH="1">
            <a:off x="5031400" y="2313207"/>
            <a:ext cx="25725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 rot="10800000">
            <a:off x="1843500" y="977725"/>
            <a:ext cx="22713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/>
          <p:nvPr/>
        </p:nvCxnSpPr>
        <p:spPr>
          <a:xfrm rot="10800000">
            <a:off x="1804125" y="2971637"/>
            <a:ext cx="22713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ification-hub-diagra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5" y="457950"/>
            <a:ext cx="8619449" cy="39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621275" y="4608950"/>
            <a:ext cx="8412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/>
              <a:t>Image Source: </a:t>
            </a:r>
            <a:r>
              <a:rPr i="1" lang="en" sz="1000"/>
              <a:t>https://docs.microsoft.com/en-us/azure/notification-hubs/media/notification-hubs-overview/notification-hub-diagram.png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3" y="2382325"/>
            <a:ext cx="1209250" cy="12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47548" r="25110" t="0"/>
          <a:stretch/>
        </p:blipFill>
        <p:spPr>
          <a:xfrm>
            <a:off x="529599" y="406598"/>
            <a:ext cx="608200" cy="111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99" y="2692262"/>
            <a:ext cx="437000" cy="4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27608" l="14508" r="13346" t="21891"/>
          <a:stretch/>
        </p:blipFill>
        <p:spPr>
          <a:xfrm>
            <a:off x="615200" y="611162"/>
            <a:ext cx="436999" cy="61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6149" y="406600"/>
            <a:ext cx="556112" cy="11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6149" y="2430812"/>
            <a:ext cx="556112" cy="11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10100" y="1518812"/>
            <a:ext cx="847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691550" y="1633725"/>
            <a:ext cx="286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Firebase Cloud Messaging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691550" y="3721375"/>
            <a:ext cx="286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Apple Push Notification Service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72400" y="3543050"/>
            <a:ext cx="522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541650" y="2992700"/>
            <a:ext cx="1209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Backend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0100" y="1633725"/>
            <a:ext cx="932400" cy="1358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>
            <a:endCxn id="100" idx="3"/>
          </p:cNvCxnSpPr>
          <p:nvPr/>
        </p:nvCxnSpPr>
        <p:spPr>
          <a:xfrm rot="10800000">
            <a:off x="3402262" y="962712"/>
            <a:ext cx="2097600" cy="13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endCxn id="101" idx="3"/>
          </p:cNvCxnSpPr>
          <p:nvPr/>
        </p:nvCxnSpPr>
        <p:spPr>
          <a:xfrm flipH="1">
            <a:off x="3402262" y="2301725"/>
            <a:ext cx="2097600" cy="6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1310100" y="977750"/>
            <a:ext cx="13686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/>
          <p:nvPr/>
        </p:nvCxnSpPr>
        <p:spPr>
          <a:xfrm rot="10800000">
            <a:off x="1270675" y="2971625"/>
            <a:ext cx="14895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99975" y="1628912"/>
            <a:ext cx="1368600" cy="13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751625" y="2992700"/>
            <a:ext cx="2865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Azure Notification Hub</a:t>
            </a:r>
          </a:p>
        </p:txBody>
      </p:sp>
      <p:cxnSp>
        <p:nvCxnSpPr>
          <p:cNvPr id="114" name="Shape 114"/>
          <p:cNvCxnSpPr>
            <a:stCxn id="107" idx="1"/>
            <a:endCxn id="112" idx="3"/>
          </p:cNvCxnSpPr>
          <p:nvPr/>
        </p:nvCxnSpPr>
        <p:spPr>
          <a:xfrm rot="10800000">
            <a:off x="6868600" y="2313207"/>
            <a:ext cx="81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6736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Few scenarios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816725"/>
            <a:ext cx="8520600" cy="328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Location based services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Promotional contents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Send Reminders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Multi-factor Authentication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276" y="445025"/>
            <a:ext cx="1336025" cy="13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6736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When to use Azure Notification 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816725"/>
            <a:ext cx="8520600" cy="328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Cross Platform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Common Interface &amp; Device registration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Delivery Patterns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Personalize Push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Scalability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/>
              <a:t>Integrated in Azure App Services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276" y="445025"/>
            <a:ext cx="1336025" cy="13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Sample at: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90250" y="526350"/>
            <a:ext cx="7759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Video link: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link: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