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5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0828-90F7-4561-B4C0-347E416EC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FB06EA-AE08-4ED4-9400-EDB5E4E9F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6BEDF0-810F-4A5B-9EC2-43EA110B1FA5}"/>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5" name="Footer Placeholder 4">
            <a:extLst>
              <a:ext uri="{FF2B5EF4-FFF2-40B4-BE49-F238E27FC236}">
                <a16:creationId xmlns:a16="http://schemas.microsoft.com/office/drawing/2014/main" id="{0943E050-AD3D-42A3-87AD-36240DA5F3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8960F3-4335-4C8A-9E3D-F463A61E697E}"/>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32769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5440-998F-4FCD-82F5-8768E18D4E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D867DF-61B9-4CCC-8EA4-0BFECD43FA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4310A-ECE2-4116-8FE1-03B5FA4E85D7}"/>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5" name="Footer Placeholder 4">
            <a:extLst>
              <a:ext uri="{FF2B5EF4-FFF2-40B4-BE49-F238E27FC236}">
                <a16:creationId xmlns:a16="http://schemas.microsoft.com/office/drawing/2014/main" id="{68075A1B-5014-4332-871B-E4431A2135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E4DF7E-3C4E-463B-8B2F-497CE0F3977E}"/>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380134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F8600-4BB1-4569-8157-FFFBCFE8C1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7B7D06-61C5-4FBB-BB20-42D0468B4E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16D8D-6681-4456-8DFC-CD77C0113213}"/>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5" name="Footer Placeholder 4">
            <a:extLst>
              <a:ext uri="{FF2B5EF4-FFF2-40B4-BE49-F238E27FC236}">
                <a16:creationId xmlns:a16="http://schemas.microsoft.com/office/drawing/2014/main" id="{6927249D-6CEA-4E18-93BE-2FE1E83936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DBAC7B-143B-488D-B10A-D9A594FF6C35}"/>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3662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5FD5-4571-4613-AA74-9FCFBBE8D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BC141-A349-4D9F-BA6B-E9D9B05374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153C3-43EA-4D4B-B918-FFF1B092C750}"/>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5" name="Footer Placeholder 4">
            <a:extLst>
              <a:ext uri="{FF2B5EF4-FFF2-40B4-BE49-F238E27FC236}">
                <a16:creationId xmlns:a16="http://schemas.microsoft.com/office/drawing/2014/main" id="{401ED67E-E4AB-4B6E-8DF7-D965CE9EBA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BD6B8C-9D08-49B7-AB00-F4A0A0D7CA77}"/>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104040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D195-F245-4486-A0C2-107BA3DF5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835D8-1E3E-4F0D-8789-A0660CCAB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A6625C-9508-425F-948C-F44AD1F59498}"/>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5" name="Footer Placeholder 4">
            <a:extLst>
              <a:ext uri="{FF2B5EF4-FFF2-40B4-BE49-F238E27FC236}">
                <a16:creationId xmlns:a16="http://schemas.microsoft.com/office/drawing/2014/main" id="{4368BE27-2A4E-426A-BFEC-7C53AE04DA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994A6F-C622-4B4B-929A-B9A6CA3E48B2}"/>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321309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78FE-C6AD-4FC3-A469-E9290DC8B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83205-7B42-406B-8BFB-169FF239EA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06306F-FB5A-4195-BC1A-3E1846CA88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25B392-1309-47F5-91F1-F0EE5617F58F}"/>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6" name="Footer Placeholder 5">
            <a:extLst>
              <a:ext uri="{FF2B5EF4-FFF2-40B4-BE49-F238E27FC236}">
                <a16:creationId xmlns:a16="http://schemas.microsoft.com/office/drawing/2014/main" id="{589AAFF1-5222-4C2C-844C-AEF996838A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E28D83-6CA5-4B72-9159-7817F100380C}"/>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43823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97B7-F156-4F1C-B299-9AAE1C40D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4EDA3-C615-421E-9CD8-16153332D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B6BEBD-C323-4ECB-8305-5B26F75828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E7DCA-0D6E-470B-9590-5E3DA5B41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A3BCC0-4E0B-481A-BC17-F1628A0004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CB39C-4A74-49EA-8DD8-AC504425CEF9}"/>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8" name="Footer Placeholder 7">
            <a:extLst>
              <a:ext uri="{FF2B5EF4-FFF2-40B4-BE49-F238E27FC236}">
                <a16:creationId xmlns:a16="http://schemas.microsoft.com/office/drawing/2014/main" id="{4BCE3831-F5F7-47D4-889D-8B2DB9FEC0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10754E6-10E5-4443-8532-1DF17DE13968}"/>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28294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2A31-57DF-4047-9BB4-92DE4AB80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6FA22C-428D-4405-BF84-B5F500D909AF}"/>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4" name="Footer Placeholder 3">
            <a:extLst>
              <a:ext uri="{FF2B5EF4-FFF2-40B4-BE49-F238E27FC236}">
                <a16:creationId xmlns:a16="http://schemas.microsoft.com/office/drawing/2014/main" id="{D1B8E378-D739-4C76-983A-D55363E015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1BE577-2458-487F-839F-E6CDA6D22C41}"/>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46576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93145-66E3-4C7B-8B69-67552B91A167}"/>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3" name="Footer Placeholder 2">
            <a:extLst>
              <a:ext uri="{FF2B5EF4-FFF2-40B4-BE49-F238E27FC236}">
                <a16:creationId xmlns:a16="http://schemas.microsoft.com/office/drawing/2014/main" id="{41D5A4A4-2347-4FCA-886A-68C083C45B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65412C-FFDB-4C47-A236-EA2BCE2C157A}"/>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29346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F147-5D9E-4216-AD43-03CD981EA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98DD61-9B70-4EC0-9AF8-47D801A6C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553972-B2BC-451A-BC6A-0E404C14D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B74244-E692-45CA-8FBE-14B33741422E}"/>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6" name="Footer Placeholder 5">
            <a:extLst>
              <a:ext uri="{FF2B5EF4-FFF2-40B4-BE49-F238E27FC236}">
                <a16:creationId xmlns:a16="http://schemas.microsoft.com/office/drawing/2014/main" id="{27F57B8B-FBB8-4128-8CFB-C3DE827303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319DF5-2118-4B0F-A828-7FAAA0E82B70}"/>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2215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5573-51E2-4E46-B33C-F016B4FDA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6FC5D0-04A3-47DE-9271-06C3E762F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313358-C103-4585-B36D-B6F3943A3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05C8F5-A182-4D98-B50C-937D37DF0143}"/>
              </a:ext>
            </a:extLst>
          </p:cNvPr>
          <p:cNvSpPr>
            <a:spLocks noGrp="1"/>
          </p:cNvSpPr>
          <p:nvPr>
            <p:ph type="dt" sz="half" idx="10"/>
          </p:nvPr>
        </p:nvSpPr>
        <p:spPr/>
        <p:txBody>
          <a:bodyPr/>
          <a:lstStyle/>
          <a:p>
            <a:fld id="{70B0C6C7-1897-48FF-9A75-4D4A9198F4CD}" type="datetimeFigureOut">
              <a:rPr lang="en-US" smtClean="0"/>
              <a:t>1/23/2021</a:t>
            </a:fld>
            <a:endParaRPr lang="en-US" dirty="0"/>
          </a:p>
        </p:txBody>
      </p:sp>
      <p:sp>
        <p:nvSpPr>
          <p:cNvPr id="6" name="Footer Placeholder 5">
            <a:extLst>
              <a:ext uri="{FF2B5EF4-FFF2-40B4-BE49-F238E27FC236}">
                <a16:creationId xmlns:a16="http://schemas.microsoft.com/office/drawing/2014/main" id="{81DF3C97-F8AF-4D4B-87EC-6AB853B023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271D85-128F-4432-9AD2-64E94CE01EF3}"/>
              </a:ext>
            </a:extLst>
          </p:cNvPr>
          <p:cNvSpPr>
            <a:spLocks noGrp="1"/>
          </p:cNvSpPr>
          <p:nvPr>
            <p:ph type="sldNum" sz="quarter" idx="12"/>
          </p:nvPr>
        </p:nvSpPr>
        <p:spPr/>
        <p:txBody>
          <a:bodyPr/>
          <a:lstStyle/>
          <a:p>
            <a:fld id="{CFD212B4-262D-49A2-8672-F2AEF4BDBC39}" type="slidenum">
              <a:rPr lang="en-US" smtClean="0"/>
              <a:t>‹#›</a:t>
            </a:fld>
            <a:endParaRPr lang="en-US" dirty="0"/>
          </a:p>
        </p:txBody>
      </p:sp>
    </p:spTree>
    <p:extLst>
      <p:ext uri="{BB962C8B-B14F-4D97-AF65-F5344CB8AC3E}">
        <p14:creationId xmlns:p14="http://schemas.microsoft.com/office/powerpoint/2010/main" val="317113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844F5-36CA-4435-B5EE-57BC8545E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DD4EE-C297-4E07-B6A1-9DFBDCA70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769B0-52A1-4904-8B34-2C8988762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0C6C7-1897-48FF-9A75-4D4A9198F4CD}" type="datetimeFigureOut">
              <a:rPr lang="en-US" smtClean="0"/>
              <a:t>1/23/2021</a:t>
            </a:fld>
            <a:endParaRPr lang="en-US" dirty="0"/>
          </a:p>
        </p:txBody>
      </p:sp>
      <p:sp>
        <p:nvSpPr>
          <p:cNvPr id="5" name="Footer Placeholder 4">
            <a:extLst>
              <a:ext uri="{FF2B5EF4-FFF2-40B4-BE49-F238E27FC236}">
                <a16:creationId xmlns:a16="http://schemas.microsoft.com/office/drawing/2014/main" id="{38EFDEFE-D0E2-4DD9-B772-E613CA467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AB667F-D582-49BD-A81B-3A0CC25F4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212B4-262D-49A2-8672-F2AEF4BDBC39}" type="slidenum">
              <a:rPr lang="en-US" smtClean="0"/>
              <a:t>‹#›</a:t>
            </a:fld>
            <a:endParaRPr lang="en-US" dirty="0"/>
          </a:p>
        </p:txBody>
      </p:sp>
    </p:spTree>
    <p:extLst>
      <p:ext uri="{BB962C8B-B14F-4D97-AF65-F5344CB8AC3E}">
        <p14:creationId xmlns:p14="http://schemas.microsoft.com/office/powerpoint/2010/main" val="84421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98D0-E752-406A-8576-0A9B14E2863D}"/>
              </a:ext>
            </a:extLst>
          </p:cNvPr>
          <p:cNvSpPr>
            <a:spLocks noGrp="1"/>
          </p:cNvSpPr>
          <p:nvPr>
            <p:ph type="ctrTitle"/>
          </p:nvPr>
        </p:nvSpPr>
        <p:spPr>
          <a:xfrm>
            <a:off x="-1315513" y="1246839"/>
            <a:ext cx="9144000" cy="1094141"/>
          </a:xfrm>
        </p:spPr>
        <p:txBody>
          <a:bodyPr>
            <a:normAutofit fontScale="90000"/>
          </a:bodyPr>
          <a:lstStyle/>
          <a:p>
            <a:r>
              <a:rPr lang="en-US" dirty="0"/>
              <a:t>Viraj Shekhda </a:t>
            </a:r>
            <a:br>
              <a:rPr lang="en-US" dirty="0"/>
            </a:br>
            <a:r>
              <a:rPr lang="en-US" dirty="0"/>
              <a:t>91900133026</a:t>
            </a:r>
          </a:p>
        </p:txBody>
      </p:sp>
      <p:sp>
        <p:nvSpPr>
          <p:cNvPr id="3" name="Subtitle 2">
            <a:extLst>
              <a:ext uri="{FF2B5EF4-FFF2-40B4-BE49-F238E27FC236}">
                <a16:creationId xmlns:a16="http://schemas.microsoft.com/office/drawing/2014/main" id="{17C7C5F1-7E5B-43D0-8138-1A163547A6B6}"/>
              </a:ext>
            </a:extLst>
          </p:cNvPr>
          <p:cNvSpPr>
            <a:spLocks noGrp="1"/>
          </p:cNvSpPr>
          <p:nvPr>
            <p:ph type="subTitle" idx="1"/>
          </p:nvPr>
        </p:nvSpPr>
        <p:spPr>
          <a:xfrm>
            <a:off x="2716192" y="5291941"/>
            <a:ext cx="9144000" cy="914983"/>
          </a:xfrm>
        </p:spPr>
        <p:txBody>
          <a:bodyPr/>
          <a:lstStyle/>
          <a:p>
            <a:r>
              <a:rPr lang="en-US" dirty="0"/>
              <a:t>                                     Prof. Kapil Shukla</a:t>
            </a:r>
          </a:p>
          <a:p>
            <a:r>
              <a:rPr lang="en-US" dirty="0"/>
              <a:t>                                                      OS (Security &amp; Protection)</a:t>
            </a:r>
          </a:p>
        </p:txBody>
      </p:sp>
      <p:sp>
        <p:nvSpPr>
          <p:cNvPr id="4" name="TextBox 3">
            <a:extLst>
              <a:ext uri="{FF2B5EF4-FFF2-40B4-BE49-F238E27FC236}">
                <a16:creationId xmlns:a16="http://schemas.microsoft.com/office/drawing/2014/main" id="{90D89541-4D52-41C8-95B8-3CBB606951C1}"/>
              </a:ext>
            </a:extLst>
          </p:cNvPr>
          <p:cNvSpPr txBox="1"/>
          <p:nvPr/>
        </p:nvSpPr>
        <p:spPr>
          <a:xfrm>
            <a:off x="1435262" y="2340980"/>
            <a:ext cx="6532121" cy="3108543"/>
          </a:xfrm>
          <a:prstGeom prst="rect">
            <a:avLst/>
          </a:prstGeom>
          <a:noFill/>
        </p:spPr>
        <p:txBody>
          <a:bodyPr wrap="square" rtlCol="0">
            <a:spAutoFit/>
          </a:bodyPr>
          <a:lstStyle/>
          <a:p>
            <a:endParaRPr lang="en-US" sz="2800" dirty="0"/>
          </a:p>
          <a:p>
            <a:pPr marL="342900" indent="-342900">
              <a:buFont typeface="Arial" panose="020B0604020202020204" pitchFamily="34" charset="0"/>
              <a:buChar char="•"/>
            </a:pPr>
            <a:r>
              <a:rPr lang="en-US" sz="2800" dirty="0"/>
              <a:t>AUTHENTICATION</a:t>
            </a:r>
          </a:p>
          <a:p>
            <a:pPr marL="342900" indent="-342900">
              <a:buFont typeface="Arial" panose="020B0604020202020204" pitchFamily="34" charset="0"/>
              <a:buChar char="•"/>
            </a:pPr>
            <a:r>
              <a:rPr lang="en-US" sz="2800" dirty="0"/>
              <a:t>AUTHORISATION</a:t>
            </a:r>
          </a:p>
          <a:p>
            <a:pPr marL="342900" indent="-342900">
              <a:buFont typeface="Arial" panose="020B0604020202020204" pitchFamily="34" charset="0"/>
              <a:buChar char="•"/>
            </a:pPr>
            <a:r>
              <a:rPr lang="en-US" sz="2800" dirty="0"/>
              <a:t>CONFIDENTIALITY </a:t>
            </a:r>
          </a:p>
          <a:p>
            <a:pPr marL="342900" indent="-342900">
              <a:buFont typeface="Arial" panose="020B0604020202020204" pitchFamily="34" charset="0"/>
              <a:buChar char="•"/>
            </a:pPr>
            <a:r>
              <a:rPr lang="en-US" sz="2800" dirty="0"/>
              <a:t>DATA-INTEGRITY</a:t>
            </a:r>
          </a:p>
          <a:p>
            <a:pPr marL="342900" indent="-342900">
              <a:buFont typeface="Arial" panose="020B0604020202020204" pitchFamily="34" charset="0"/>
              <a:buChar char="•"/>
            </a:pPr>
            <a:r>
              <a:rPr lang="en-US" sz="2800" dirty="0"/>
              <a:t>NON-REPUDATION</a:t>
            </a:r>
          </a:p>
          <a:p>
            <a:endParaRPr lang="en-US" sz="2800" dirty="0"/>
          </a:p>
        </p:txBody>
      </p:sp>
    </p:spTree>
    <p:extLst>
      <p:ext uri="{BB962C8B-B14F-4D97-AF65-F5344CB8AC3E}">
        <p14:creationId xmlns:p14="http://schemas.microsoft.com/office/powerpoint/2010/main" val="427844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FA625-D289-4F9F-8CA6-520B4951E3C7}"/>
              </a:ext>
            </a:extLst>
          </p:cNvPr>
          <p:cNvSpPr>
            <a:spLocks noGrp="1"/>
          </p:cNvSpPr>
          <p:nvPr>
            <p:ph idx="1"/>
          </p:nvPr>
        </p:nvSpPr>
        <p:spPr>
          <a:xfrm>
            <a:off x="261055" y="566914"/>
            <a:ext cx="11669889" cy="6291086"/>
          </a:xfrm>
        </p:spPr>
        <p:txBody>
          <a:bodyPr>
            <a:normAutofit/>
          </a:bodyPr>
          <a:lstStyle/>
          <a:p>
            <a:pPr algn="just"/>
            <a:r>
              <a:rPr lang="en-US" sz="2000" b="1" dirty="0"/>
              <a:t>Authentication</a:t>
            </a:r>
            <a:r>
              <a:rPr lang="en-US" sz="2000" dirty="0"/>
              <a:t> is the process of verifying the identity of user or information. User authentication is the process of verifying the identity of user when that user logs into a computer system </a:t>
            </a:r>
            <a:r>
              <a:rPr lang="en-US" sz="2000" b="1" dirty="0"/>
              <a:t>Authentication</a:t>
            </a:r>
            <a:r>
              <a:rPr lang="en-US" sz="2000" dirty="0"/>
              <a:t> is the process of verifying the identity of user or information. User authentication is the process of verifying the identity of user when that user logs into a computer system</a:t>
            </a:r>
          </a:p>
          <a:p>
            <a:pPr marL="0" indent="0" algn="just">
              <a:buNone/>
            </a:pPr>
            <a:endParaRPr lang="en-US" sz="2000" dirty="0"/>
          </a:p>
          <a:p>
            <a:pPr algn="just"/>
            <a:r>
              <a:rPr lang="en-US" sz="2000" b="1" dirty="0"/>
              <a:t>Authorization</a:t>
            </a:r>
            <a:r>
              <a:rPr lang="en-US" sz="2000" dirty="0"/>
              <a:t> is a </a:t>
            </a:r>
            <a:r>
              <a:rPr lang="en-US" sz="2000" b="1" dirty="0"/>
              <a:t>security</a:t>
            </a:r>
            <a:r>
              <a:rPr lang="en-US" sz="2000" dirty="0"/>
              <a:t> mechanism to determine access levels or user/client privileges related to system resources including files, services, computer programs, data and application features. ... Key factors contain user type, number and credentials, requiring verification and related actions and roles</a:t>
            </a:r>
          </a:p>
          <a:p>
            <a:pPr algn="just"/>
            <a:endParaRPr lang="en-US" sz="2000" b="1" dirty="0"/>
          </a:p>
        </p:txBody>
      </p:sp>
    </p:spTree>
    <p:extLst>
      <p:ext uri="{BB962C8B-B14F-4D97-AF65-F5344CB8AC3E}">
        <p14:creationId xmlns:p14="http://schemas.microsoft.com/office/powerpoint/2010/main" val="3454330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uploads/20190606141632/Untitled-Diagram-2019-06-06T141540.818.png">
            <a:extLst>
              <a:ext uri="{FF2B5EF4-FFF2-40B4-BE49-F238E27FC236}">
                <a16:creationId xmlns:a16="http://schemas.microsoft.com/office/drawing/2014/main" id="{C3847F99-207D-4076-8647-84C1A204E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682" y="874604"/>
            <a:ext cx="7646635" cy="510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52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7384C-F0D0-4371-BDF4-C3AFF4805FF8}"/>
              </a:ext>
            </a:extLst>
          </p:cNvPr>
          <p:cNvSpPr>
            <a:spLocks noGrp="1"/>
          </p:cNvSpPr>
          <p:nvPr>
            <p:ph idx="1"/>
          </p:nvPr>
        </p:nvSpPr>
        <p:spPr>
          <a:xfrm>
            <a:off x="838200" y="485422"/>
            <a:ext cx="10515600" cy="5691541"/>
          </a:xfrm>
        </p:spPr>
        <p:txBody>
          <a:bodyPr>
            <a:normAutofit/>
          </a:bodyPr>
          <a:lstStyle/>
          <a:p>
            <a:pPr algn="just"/>
            <a:r>
              <a:rPr lang="en-US" b="1" i="1" dirty="0"/>
              <a:t>Confidentiality</a:t>
            </a:r>
            <a:r>
              <a:rPr lang="en-US" i="1" dirty="0"/>
              <a:t> means that data, objects and resources are protected from unauthorized viewing and other access</a:t>
            </a:r>
          </a:p>
          <a:p>
            <a:pPr marL="0" indent="0" algn="just">
              <a:buNone/>
            </a:pPr>
            <a:endParaRPr lang="en-US" b="1" i="1" dirty="0"/>
          </a:p>
          <a:p>
            <a:pPr algn="just"/>
            <a:r>
              <a:rPr lang="en-US" b="1" i="1" dirty="0"/>
              <a:t>Data-Integrity</a:t>
            </a:r>
            <a:r>
              <a:rPr lang="en-US" i="1" dirty="0"/>
              <a:t> means that data is protected from unauthorized changes to ensure that it is reliable and correct</a:t>
            </a:r>
          </a:p>
          <a:p>
            <a:pPr algn="just"/>
            <a:endParaRPr lang="en-US" b="1" i="1" dirty="0"/>
          </a:p>
          <a:p>
            <a:pPr algn="just"/>
            <a:r>
              <a:rPr lang="en-US" sz="3200" b="1" i="1" dirty="0"/>
              <a:t>Non</a:t>
            </a:r>
            <a:r>
              <a:rPr lang="en-US" sz="3200" i="1" dirty="0"/>
              <a:t>-</a:t>
            </a:r>
            <a:r>
              <a:rPr lang="en-US" sz="3200" b="1" i="1" dirty="0"/>
              <a:t>repudiation</a:t>
            </a:r>
            <a:r>
              <a:rPr lang="en-US" sz="3200" i="1" dirty="0"/>
              <a:t> is the assurance that someone cannot deny the validity of something. </a:t>
            </a:r>
            <a:r>
              <a:rPr lang="en-US" sz="3200" b="1" i="1" dirty="0"/>
              <a:t>Non</a:t>
            </a:r>
            <a:r>
              <a:rPr lang="en-US" sz="3200" i="1" dirty="0"/>
              <a:t>-</a:t>
            </a:r>
            <a:r>
              <a:rPr lang="en-US" sz="3200" b="1" i="1" dirty="0"/>
              <a:t>repudiation</a:t>
            </a:r>
            <a:r>
              <a:rPr lang="en-US" sz="3200" i="1" dirty="0"/>
              <a:t> is a legal concept that is widely used in </a:t>
            </a:r>
            <a:r>
              <a:rPr lang="en-US" sz="3200" b="1" i="1" dirty="0"/>
              <a:t>information security</a:t>
            </a:r>
            <a:r>
              <a:rPr lang="en-US" sz="3200" i="1" dirty="0"/>
              <a:t> and refers to a service</a:t>
            </a:r>
            <a:endParaRPr lang="en-US" sz="3200" b="1" i="1" dirty="0"/>
          </a:p>
          <a:p>
            <a:endParaRPr lang="en-US" dirty="0"/>
          </a:p>
        </p:txBody>
      </p:sp>
    </p:spTree>
    <p:extLst>
      <p:ext uri="{BB962C8B-B14F-4D97-AF65-F5344CB8AC3E}">
        <p14:creationId xmlns:p14="http://schemas.microsoft.com/office/powerpoint/2010/main" val="89103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network security? - online presentation">
            <a:extLst>
              <a:ext uri="{FF2B5EF4-FFF2-40B4-BE49-F238E27FC236}">
                <a16:creationId xmlns:a16="http://schemas.microsoft.com/office/drawing/2014/main" id="{0E0FFF90-51AE-4A1C-848F-91545FF52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0"/>
            <a:ext cx="9156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5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27C5-517F-46D7-8091-AAB7EB85A2E8}"/>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D89201B2-816A-46FA-BFA5-26F1EC07CF1C}"/>
              </a:ext>
            </a:extLst>
          </p:cNvPr>
          <p:cNvSpPr>
            <a:spLocks noGrp="1"/>
          </p:cNvSpPr>
          <p:nvPr>
            <p:ph idx="1"/>
          </p:nvPr>
        </p:nvSpPr>
        <p:spPr/>
        <p:txBody>
          <a:bodyPr/>
          <a:lstStyle/>
          <a:p>
            <a:r>
              <a:rPr lang="en-US" dirty="0"/>
              <a:t>BE SECURE STAY PROTECTED </a:t>
            </a:r>
          </a:p>
        </p:txBody>
      </p:sp>
    </p:spTree>
    <p:extLst>
      <p:ext uri="{BB962C8B-B14F-4D97-AF65-F5344CB8AC3E}">
        <p14:creationId xmlns:p14="http://schemas.microsoft.com/office/powerpoint/2010/main" val="1832447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Viraj Shekhda  91900133026</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Viraj Shekhda  91900133026</dc:title>
  <dc:creator>VIRAJ</dc:creator>
  <cp:lastModifiedBy>VIRAJ</cp:lastModifiedBy>
  <cp:revision>10</cp:revision>
  <dcterms:created xsi:type="dcterms:W3CDTF">2021-01-23T09:27:48Z</dcterms:created>
  <dcterms:modified xsi:type="dcterms:W3CDTF">2021-01-23T09:41:26Z</dcterms:modified>
</cp:coreProperties>
</file>