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1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2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9" r:id="rId2"/>
    <p:sldId id="280" r:id="rId3"/>
    <p:sldId id="281" r:id="rId4"/>
    <p:sldId id="282" r:id="rId5"/>
    <p:sldId id="274" r:id="rId6"/>
    <p:sldId id="278" r:id="rId7"/>
    <p:sldId id="272" r:id="rId8"/>
    <p:sldId id="269" r:id="rId9"/>
    <p:sldId id="276" r:id="rId10"/>
    <p:sldId id="275" r:id="rId11"/>
    <p:sldId id="266" r:id="rId12"/>
    <p:sldId id="264" r:id="rId13"/>
    <p:sldId id="277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47BF"/>
    <a:srgbClr val="FFED07"/>
    <a:srgbClr val="1C08FE"/>
    <a:srgbClr val="41AF49"/>
    <a:srgbClr val="808080"/>
    <a:srgbClr val="E979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2320" cy="458139"/>
          </a:xfrm>
          <a:prstGeom prst="rect">
            <a:avLst/>
          </a:prstGeom>
        </p:spPr>
        <p:txBody>
          <a:bodyPr vert="horz" lIns="89940" tIns="44970" rIns="89940" bIns="4497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122" y="0"/>
            <a:ext cx="2972320" cy="458139"/>
          </a:xfrm>
          <a:prstGeom prst="rect">
            <a:avLst/>
          </a:prstGeom>
        </p:spPr>
        <p:txBody>
          <a:bodyPr vert="horz" lIns="89940" tIns="44970" rIns="89940" bIns="44970" rtlCol="0"/>
          <a:lstStyle>
            <a:lvl1pPr algn="r">
              <a:defRPr sz="1200"/>
            </a:lvl1pPr>
          </a:lstStyle>
          <a:p>
            <a:fld id="{205BB57C-DB75-47D4-814F-AC3FC1134FE3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940" tIns="44970" rIns="89940" bIns="4497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003"/>
            <a:ext cx="5486400" cy="3600998"/>
          </a:xfrm>
          <a:prstGeom prst="rect">
            <a:avLst/>
          </a:prstGeom>
        </p:spPr>
        <p:txBody>
          <a:bodyPr vert="horz" lIns="89940" tIns="44970" rIns="89940" bIns="4497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685863"/>
            <a:ext cx="2972320" cy="458138"/>
          </a:xfrm>
          <a:prstGeom prst="rect">
            <a:avLst/>
          </a:prstGeom>
        </p:spPr>
        <p:txBody>
          <a:bodyPr vert="horz" lIns="89940" tIns="44970" rIns="89940" bIns="4497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122" y="8685863"/>
            <a:ext cx="2972320" cy="458138"/>
          </a:xfrm>
          <a:prstGeom prst="rect">
            <a:avLst/>
          </a:prstGeom>
        </p:spPr>
        <p:txBody>
          <a:bodyPr vert="horz" lIns="89940" tIns="44970" rIns="89940" bIns="44970" rtlCol="0" anchor="b"/>
          <a:lstStyle>
            <a:lvl1pPr algn="r">
              <a:defRPr sz="1200"/>
            </a:lvl1pPr>
          </a:lstStyle>
          <a:p>
            <a:fld id="{6BB089FA-25F7-40DC-AC4C-A4EAD042D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15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089FA-25F7-40DC-AC4C-A4EAD042D7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205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089FA-25F7-40DC-AC4C-A4EAD042D7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60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089FA-25F7-40DC-AC4C-A4EAD042D7B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1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089FA-25F7-40DC-AC4C-A4EAD042D7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080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089FA-25F7-40DC-AC4C-A4EAD042D7B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80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089FA-25F7-40DC-AC4C-A4EAD042D7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43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089FA-25F7-40DC-AC4C-A4EAD042D7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71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089FA-25F7-40DC-AC4C-A4EAD042D7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24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089FA-25F7-40DC-AC4C-A4EAD042D7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7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089FA-25F7-40DC-AC4C-A4EAD042D7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83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089FA-25F7-40DC-AC4C-A4EAD042D7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2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089FA-25F7-40DC-AC4C-A4EAD042D7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61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089FA-25F7-40DC-AC4C-A4EAD042D7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89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8FA-BA1A-4A1F-BA93-B96E467F5E48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7AB16-831E-4D67-9298-ED92861936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8FA-BA1A-4A1F-BA93-B96E467F5E48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7AB16-831E-4D67-9298-ED92861936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8FA-BA1A-4A1F-BA93-B96E467F5E48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7AB16-831E-4D67-9298-ED92861936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8FA-BA1A-4A1F-BA93-B96E467F5E48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7AB16-831E-4D67-9298-ED92861936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8FA-BA1A-4A1F-BA93-B96E467F5E48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7AB16-831E-4D67-9298-ED92861936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8FA-BA1A-4A1F-BA93-B96E467F5E48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7AB16-831E-4D67-9298-ED92861936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8FA-BA1A-4A1F-BA93-B96E467F5E48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7AB16-831E-4D67-9298-ED92861936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8FA-BA1A-4A1F-BA93-B96E467F5E48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7AB16-831E-4D67-9298-ED92861936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8FA-BA1A-4A1F-BA93-B96E467F5E48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7AB16-831E-4D67-9298-ED92861936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8FA-BA1A-4A1F-BA93-B96E467F5E48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7AB16-831E-4D67-9298-ED92861936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8FA-BA1A-4A1F-BA93-B96E467F5E48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7AB16-831E-4D67-9298-ED92861936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718FA-BA1A-4A1F-BA93-B96E467F5E48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7AB16-831E-4D67-9298-ED92861936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23.xml"/><Relationship Id="rId7" Type="http://schemas.openxmlformats.org/officeDocument/2006/relationships/image" Target="../media/image2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image" Target="../media/image3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image" Target="../media/image2.png"/><Relationship Id="rId5" Type="http://schemas.openxmlformats.org/officeDocument/2006/relationships/tags" Target="../tags/tag9.xml"/><Relationship Id="rId10" Type="http://schemas.openxmlformats.org/officeDocument/2006/relationships/image" Target="../media/image1.png"/><Relationship Id="rId4" Type="http://schemas.openxmlformats.org/officeDocument/2006/relationships/tags" Target="../tags/tag8.xml"/><Relationship Id="rId9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image" Target="../media/image3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image" Target="../media/image2.png"/><Relationship Id="rId5" Type="http://schemas.openxmlformats.org/officeDocument/2006/relationships/tags" Target="../tags/tag16.xml"/><Relationship Id="rId10" Type="http://schemas.openxmlformats.org/officeDocument/2006/relationships/image" Target="../media/image1.png"/><Relationship Id="rId4" Type="http://schemas.openxmlformats.org/officeDocument/2006/relationships/tags" Target="../tags/tag15.xml"/><Relationship Id="rId9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4070261" y="3124234"/>
            <a:ext cx="1883424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183211" y="3124234"/>
            <a:ext cx="1883424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48064" y="1628800"/>
            <a:ext cx="190001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6098071" y="1972108"/>
            <a:ext cx="1026852" cy="144015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4445898" y="1896663"/>
            <a:ext cx="1095397" cy="15156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4445899" y="1896663"/>
            <a:ext cx="1652172" cy="15156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5017950" y="1896663"/>
            <a:ext cx="1080121" cy="15156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017950" y="1896663"/>
            <a:ext cx="1656185" cy="15156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541295" y="1896663"/>
            <a:ext cx="988823" cy="15156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6553315" y="1940817"/>
            <a:ext cx="133569" cy="148163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373295" y="3232246"/>
            <a:ext cx="360040" cy="360040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949358" y="3232246"/>
            <a:ext cx="360040" cy="360040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7530522" y="3236959"/>
            <a:ext cx="360040" cy="360040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338148" y="1736812"/>
            <a:ext cx="360040" cy="360040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914211" y="1736812"/>
            <a:ext cx="360040" cy="360040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506864" y="1736811"/>
            <a:ext cx="360040" cy="360040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4260345" y="3232246"/>
            <a:ext cx="360040" cy="360040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836408" y="3232246"/>
            <a:ext cx="360040" cy="360040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5417572" y="3236959"/>
            <a:ext cx="360040" cy="360040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1565998" y="2133382"/>
            <a:ext cx="432048" cy="99085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403648" y="2962972"/>
            <a:ext cx="324700" cy="32252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998046" y="2133382"/>
            <a:ext cx="353859" cy="99085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2189555" y="2962971"/>
            <a:ext cx="324700" cy="32252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835696" y="1972119"/>
            <a:ext cx="324700" cy="322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-Right Arrow 1"/>
          <p:cNvSpPr/>
          <p:nvPr/>
        </p:nvSpPr>
        <p:spPr>
          <a:xfrm>
            <a:off x="2965171" y="2564904"/>
            <a:ext cx="923951" cy="252706"/>
          </a:xfrm>
          <a:prstGeom prst="left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pic>
        <p:nvPicPr>
          <p:cNvPr id="34" name="Picture 3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581" y="1680521"/>
            <a:ext cx="249957" cy="150889"/>
          </a:xfrm>
          <a:prstGeom prst="rect">
            <a:avLst/>
          </a:prstGeom>
        </p:spPr>
      </p:pic>
      <p:pic>
        <p:nvPicPr>
          <p:cNvPr id="35" name="Picture 3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58" y="2887526"/>
            <a:ext cx="233191" cy="150889"/>
          </a:xfrm>
          <a:prstGeom prst="rect">
            <a:avLst/>
          </a:prstGeom>
        </p:spPr>
      </p:pic>
      <p:pic>
        <p:nvPicPr>
          <p:cNvPr id="36" name="Picture 35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837951"/>
            <a:ext cx="249957" cy="150889"/>
          </a:xfrm>
          <a:prstGeom prst="rect">
            <a:avLst/>
          </a:prstGeom>
        </p:spPr>
      </p:pic>
      <p:pic>
        <p:nvPicPr>
          <p:cNvPr id="37" name="Picture 36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128" y="3350119"/>
            <a:ext cx="233191" cy="15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84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00994" y="194583"/>
            <a:ext cx="1802166" cy="1693091"/>
            <a:chOff x="3625464" y="947628"/>
            <a:chExt cx="1802166" cy="1693091"/>
          </a:xfrm>
        </p:grpSpPr>
        <p:cxnSp>
          <p:nvCxnSpPr>
            <p:cNvPr id="86" name="Straight Connector 85"/>
            <p:cNvCxnSpPr/>
            <p:nvPr/>
          </p:nvCxnSpPr>
          <p:spPr>
            <a:xfrm flipH="1">
              <a:off x="4211960" y="1124744"/>
              <a:ext cx="1051783" cy="521307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3783224" y="1647357"/>
              <a:ext cx="421486" cy="827666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3811590" y="1121375"/>
              <a:ext cx="380238" cy="477606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 flipV="1">
              <a:off x="4196867" y="1641098"/>
              <a:ext cx="632171" cy="32238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4876626" y="1102949"/>
              <a:ext cx="387118" cy="833006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 flipV="1">
              <a:off x="4864654" y="1974828"/>
              <a:ext cx="388662" cy="500196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3775974" y="1963625"/>
              <a:ext cx="1070872" cy="527837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3649240" y="952060"/>
              <a:ext cx="324700" cy="322527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625464" y="2318192"/>
              <a:ext cx="324700" cy="32252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101392" y="2313760"/>
              <a:ext cx="324700" cy="32252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102930" y="947628"/>
              <a:ext cx="324700" cy="32252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042431" y="1475719"/>
              <a:ext cx="324700" cy="32252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693305" y="1798393"/>
              <a:ext cx="324700" cy="32252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23528" y="1564470"/>
            <a:ext cx="1802166" cy="1693091"/>
            <a:chOff x="3625464" y="947628"/>
            <a:chExt cx="1802166" cy="1693091"/>
          </a:xfrm>
        </p:grpSpPr>
        <p:cxnSp>
          <p:nvCxnSpPr>
            <p:cNvPr id="34" name="Straight Connector 33"/>
            <p:cNvCxnSpPr/>
            <p:nvPr/>
          </p:nvCxnSpPr>
          <p:spPr>
            <a:xfrm flipH="1">
              <a:off x="4211960" y="1124744"/>
              <a:ext cx="1051783" cy="521307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3783224" y="1647357"/>
              <a:ext cx="421486" cy="827666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811590" y="1121375"/>
              <a:ext cx="380238" cy="477606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4196867" y="1641098"/>
              <a:ext cx="632171" cy="32238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4876626" y="1102949"/>
              <a:ext cx="387118" cy="833006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 flipV="1">
              <a:off x="4864654" y="1974828"/>
              <a:ext cx="388662" cy="500196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3775974" y="1963625"/>
              <a:ext cx="1070872" cy="527837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3649240" y="952060"/>
              <a:ext cx="324700" cy="322527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625464" y="2318192"/>
              <a:ext cx="324700" cy="32252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101392" y="2313760"/>
              <a:ext cx="324700" cy="32252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5102930" y="947628"/>
              <a:ext cx="324700" cy="32252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4042431" y="1475719"/>
              <a:ext cx="324700" cy="32252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4693305" y="1798393"/>
              <a:ext cx="324700" cy="32252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768249" y="2926170"/>
            <a:ext cx="1802166" cy="1693091"/>
            <a:chOff x="3625464" y="947628"/>
            <a:chExt cx="1802166" cy="1693091"/>
          </a:xfrm>
        </p:grpSpPr>
        <p:cxnSp>
          <p:nvCxnSpPr>
            <p:cNvPr id="54" name="Straight Connector 53"/>
            <p:cNvCxnSpPr/>
            <p:nvPr/>
          </p:nvCxnSpPr>
          <p:spPr>
            <a:xfrm flipH="1">
              <a:off x="4211960" y="1124744"/>
              <a:ext cx="1051783" cy="521307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3783224" y="1647357"/>
              <a:ext cx="421486" cy="827666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811590" y="1121375"/>
              <a:ext cx="380238" cy="477606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 flipV="1">
              <a:off x="4196867" y="1641098"/>
              <a:ext cx="632171" cy="32238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4876626" y="1102949"/>
              <a:ext cx="387118" cy="833006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 flipV="1">
              <a:off x="4864654" y="1974828"/>
              <a:ext cx="388662" cy="500196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3775974" y="1963625"/>
              <a:ext cx="1070872" cy="527837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3649240" y="952060"/>
              <a:ext cx="324700" cy="322527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3625464" y="2318192"/>
              <a:ext cx="324700" cy="32252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5101392" y="2313760"/>
              <a:ext cx="324700" cy="322527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5102930" y="947628"/>
              <a:ext cx="324700" cy="32252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4042431" y="1475719"/>
              <a:ext cx="324700" cy="32252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4693305" y="1798393"/>
              <a:ext cx="324700" cy="32252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3250283" y="1555190"/>
            <a:ext cx="1802166" cy="1693091"/>
            <a:chOff x="3625464" y="947628"/>
            <a:chExt cx="1802166" cy="1693091"/>
          </a:xfrm>
        </p:grpSpPr>
        <p:cxnSp>
          <p:nvCxnSpPr>
            <p:cNvPr id="71" name="Straight Connector 70"/>
            <p:cNvCxnSpPr/>
            <p:nvPr/>
          </p:nvCxnSpPr>
          <p:spPr>
            <a:xfrm flipH="1">
              <a:off x="4211960" y="1124744"/>
              <a:ext cx="1051783" cy="521307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3783224" y="1647357"/>
              <a:ext cx="421486" cy="827666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3811590" y="1121375"/>
              <a:ext cx="380238" cy="477606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 flipV="1">
              <a:off x="4196867" y="1641098"/>
              <a:ext cx="632171" cy="32238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4876626" y="1102949"/>
              <a:ext cx="387118" cy="833006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 flipV="1">
              <a:off x="4864654" y="1974828"/>
              <a:ext cx="388662" cy="500196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3775974" y="1963625"/>
              <a:ext cx="1070872" cy="527837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3649240" y="952060"/>
              <a:ext cx="324700" cy="322527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3625464" y="2318192"/>
              <a:ext cx="324700" cy="32252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5101392" y="2313760"/>
              <a:ext cx="324700" cy="322527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102930" y="947628"/>
              <a:ext cx="324700" cy="32252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4042431" y="1475719"/>
              <a:ext cx="324700" cy="32252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4693305" y="1798393"/>
              <a:ext cx="324700" cy="32252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Oval 89"/>
          <p:cNvSpPr/>
          <p:nvPr/>
        </p:nvSpPr>
        <p:spPr>
          <a:xfrm>
            <a:off x="375073" y="203385"/>
            <a:ext cx="324700" cy="322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323528" y="4292300"/>
            <a:ext cx="324700" cy="322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720105" y="4292301"/>
            <a:ext cx="324700" cy="322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4726211" y="188640"/>
            <a:ext cx="324700" cy="322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0" idx="4"/>
            <a:endCxn id="46" idx="0"/>
          </p:cNvCxnSpPr>
          <p:nvPr/>
        </p:nvCxnSpPr>
        <p:spPr>
          <a:xfrm flipH="1">
            <a:off x="509654" y="525912"/>
            <a:ext cx="27769" cy="104299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90" idx="6"/>
            <a:endCxn id="81" idx="2"/>
          </p:cNvCxnSpPr>
          <p:nvPr/>
        </p:nvCxnSpPr>
        <p:spPr>
          <a:xfrm flipV="1">
            <a:off x="699773" y="360279"/>
            <a:ext cx="1124997" cy="437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3602806" y="351476"/>
            <a:ext cx="1124997" cy="437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84" idx="0"/>
            <a:endCxn id="94" idx="4"/>
          </p:cNvCxnSpPr>
          <p:nvPr/>
        </p:nvCxnSpPr>
        <p:spPr>
          <a:xfrm flipH="1" flipV="1">
            <a:off x="4888561" y="511167"/>
            <a:ext cx="1538" cy="104402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3" idx="0"/>
            <a:endCxn id="83" idx="4"/>
          </p:cNvCxnSpPr>
          <p:nvPr/>
        </p:nvCxnSpPr>
        <p:spPr>
          <a:xfrm flipV="1">
            <a:off x="4882455" y="3243849"/>
            <a:ext cx="6106" cy="104845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93" idx="2"/>
            <a:endCxn id="66" idx="6"/>
          </p:cNvCxnSpPr>
          <p:nvPr/>
        </p:nvCxnSpPr>
        <p:spPr>
          <a:xfrm flipH="1">
            <a:off x="3568877" y="4453565"/>
            <a:ext cx="1151228" cy="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65" idx="2"/>
            <a:endCxn id="92" idx="6"/>
          </p:cNvCxnSpPr>
          <p:nvPr/>
        </p:nvCxnSpPr>
        <p:spPr>
          <a:xfrm flipH="1" flipV="1">
            <a:off x="648228" y="4453564"/>
            <a:ext cx="1120021" cy="4434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47" idx="4"/>
            <a:endCxn id="92" idx="0"/>
          </p:cNvCxnSpPr>
          <p:nvPr/>
        </p:nvCxnSpPr>
        <p:spPr>
          <a:xfrm>
            <a:off x="485878" y="3257561"/>
            <a:ext cx="0" cy="103473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15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Oval 80"/>
          <p:cNvSpPr/>
          <p:nvPr/>
        </p:nvSpPr>
        <p:spPr>
          <a:xfrm>
            <a:off x="251520" y="327293"/>
            <a:ext cx="324700" cy="32252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81" idx="5"/>
            <a:endCxn id="41" idx="1"/>
          </p:cNvCxnSpPr>
          <p:nvPr/>
        </p:nvCxnSpPr>
        <p:spPr>
          <a:xfrm>
            <a:off x="528669" y="602587"/>
            <a:ext cx="728406" cy="67891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42" idx="3"/>
            <a:endCxn id="39" idx="7"/>
          </p:cNvCxnSpPr>
          <p:nvPr/>
        </p:nvCxnSpPr>
        <p:spPr>
          <a:xfrm flipH="1">
            <a:off x="528669" y="555354"/>
            <a:ext cx="728406" cy="72614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51520" y="1234264"/>
            <a:ext cx="324700" cy="32252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209524" y="1234265"/>
            <a:ext cx="324700" cy="32252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209524" y="280060"/>
            <a:ext cx="324700" cy="32252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6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Oval 80"/>
          <p:cNvSpPr/>
          <p:nvPr/>
        </p:nvSpPr>
        <p:spPr>
          <a:xfrm>
            <a:off x="484140" y="526487"/>
            <a:ext cx="324700" cy="32252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81" idx="5"/>
            <a:endCxn id="41" idx="1"/>
          </p:cNvCxnSpPr>
          <p:nvPr/>
        </p:nvCxnSpPr>
        <p:spPr>
          <a:xfrm>
            <a:off x="761289" y="801781"/>
            <a:ext cx="728406" cy="67891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42" idx="3"/>
            <a:endCxn id="39" idx="7"/>
          </p:cNvCxnSpPr>
          <p:nvPr/>
        </p:nvCxnSpPr>
        <p:spPr>
          <a:xfrm flipH="1">
            <a:off x="761289" y="754548"/>
            <a:ext cx="728406" cy="72614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Picture 8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57" y="358670"/>
            <a:ext cx="249957" cy="150889"/>
          </a:xfrm>
          <a:prstGeom prst="rect">
            <a:avLst/>
          </a:prstGeom>
        </p:spPr>
      </p:pic>
      <p:pic>
        <p:nvPicPr>
          <p:cNvPr id="89" name="Picture 8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577" y="1178288"/>
            <a:ext cx="233191" cy="150889"/>
          </a:xfrm>
          <a:prstGeom prst="rect">
            <a:avLst/>
          </a:prstGeom>
        </p:spPr>
      </p:pic>
      <p:pic>
        <p:nvPicPr>
          <p:cNvPr id="91" name="Picture 90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929" y="1162675"/>
            <a:ext cx="304825" cy="150889"/>
          </a:xfrm>
          <a:prstGeom prst="rect">
            <a:avLst/>
          </a:prstGeom>
        </p:spPr>
      </p:pic>
      <p:sp>
        <p:nvSpPr>
          <p:cNvPr id="39" name="Oval 38"/>
          <p:cNvSpPr/>
          <p:nvPr/>
        </p:nvSpPr>
        <p:spPr>
          <a:xfrm>
            <a:off x="484140" y="1433458"/>
            <a:ext cx="324700" cy="32252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442144" y="1433459"/>
            <a:ext cx="324700" cy="32252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442144" y="479254"/>
            <a:ext cx="324700" cy="32252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120358" y="1433457"/>
            <a:ext cx="324700" cy="32252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122999" y="479254"/>
            <a:ext cx="324700" cy="32252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28968" y="116632"/>
            <a:ext cx="1994031" cy="199403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>
            <a:stCxn id="42" idx="6"/>
            <a:endCxn id="53" idx="2"/>
          </p:cNvCxnSpPr>
          <p:nvPr/>
        </p:nvCxnSpPr>
        <p:spPr>
          <a:xfrm>
            <a:off x="1766844" y="640518"/>
            <a:ext cx="356155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1" idx="6"/>
            <a:endCxn id="52" idx="2"/>
          </p:cNvCxnSpPr>
          <p:nvPr/>
        </p:nvCxnSpPr>
        <p:spPr>
          <a:xfrm flipV="1">
            <a:off x="1766844" y="1594721"/>
            <a:ext cx="353514" cy="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59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Straight Connector 85"/>
          <p:cNvCxnSpPr/>
          <p:nvPr/>
        </p:nvCxnSpPr>
        <p:spPr>
          <a:xfrm flipH="1">
            <a:off x="1202717" y="824414"/>
            <a:ext cx="1051783" cy="52130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73981" y="1347027"/>
            <a:ext cx="421486" cy="82766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802347" y="821045"/>
            <a:ext cx="380238" cy="47760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1187624" y="1340768"/>
            <a:ext cx="632171" cy="32238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1867383" y="802619"/>
            <a:ext cx="387118" cy="83300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 flipV="1">
            <a:off x="1855411" y="1674498"/>
            <a:ext cx="388662" cy="50019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766731" y="1663295"/>
            <a:ext cx="1070872" cy="52783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639997" y="651730"/>
            <a:ext cx="324700" cy="32252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Picture 8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21" y="521010"/>
            <a:ext cx="249957" cy="150889"/>
          </a:xfrm>
          <a:prstGeom prst="rect">
            <a:avLst/>
          </a:prstGeom>
        </p:spPr>
      </p:pic>
      <p:pic>
        <p:nvPicPr>
          <p:cNvPr id="91" name="Picture 90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689" y="1745146"/>
            <a:ext cx="304825" cy="150889"/>
          </a:xfrm>
          <a:prstGeom prst="rect">
            <a:avLst/>
          </a:prstGeom>
        </p:spPr>
      </p:pic>
      <p:sp>
        <p:nvSpPr>
          <p:cNvPr id="39" name="Oval 38"/>
          <p:cNvSpPr/>
          <p:nvPr/>
        </p:nvSpPr>
        <p:spPr>
          <a:xfrm>
            <a:off x="616221" y="2017862"/>
            <a:ext cx="324700" cy="32252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092149" y="2013430"/>
            <a:ext cx="324700" cy="32252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093687" y="647298"/>
            <a:ext cx="324700" cy="32252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033188" y="1175389"/>
            <a:ext cx="324700" cy="3225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684062" y="1498063"/>
            <a:ext cx="324700" cy="3225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79512" y="166804"/>
            <a:ext cx="2642832" cy="264283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9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29219"/>
            <a:ext cx="249957" cy="150889"/>
          </a:xfrm>
          <a:prstGeom prst="rect">
            <a:avLst/>
          </a:prstGeom>
        </p:spPr>
      </p:pic>
      <p:pic>
        <p:nvPicPr>
          <p:cNvPr id="50" name="Picture 49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769379"/>
            <a:ext cx="304825" cy="150889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07504" y="116632"/>
            <a:ext cx="1883424" cy="576064"/>
            <a:chOff x="107504" y="116632"/>
            <a:chExt cx="1883424" cy="576064"/>
          </a:xfrm>
        </p:grpSpPr>
        <p:sp>
          <p:nvSpPr>
            <p:cNvPr id="5" name="Rectangle 4"/>
            <p:cNvSpPr/>
            <p:nvPr/>
          </p:nvSpPr>
          <p:spPr>
            <a:xfrm>
              <a:off x="107504" y="116632"/>
              <a:ext cx="1883424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297588" y="224644"/>
              <a:ext cx="360040" cy="360040"/>
            </a:xfrm>
            <a:prstGeom prst="ellips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873651" y="224644"/>
              <a:ext cx="360040" cy="360040"/>
            </a:xfrm>
            <a:prstGeom prst="ellips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1454815" y="229357"/>
              <a:ext cx="360040" cy="360040"/>
            </a:xfrm>
            <a:prstGeom prst="ellips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90914" y="1556792"/>
            <a:ext cx="1900014" cy="576064"/>
            <a:chOff x="90914" y="1556792"/>
            <a:chExt cx="1900014" cy="576064"/>
          </a:xfrm>
        </p:grpSpPr>
        <p:sp>
          <p:nvSpPr>
            <p:cNvPr id="64" name="Rectangle 63"/>
            <p:cNvSpPr/>
            <p:nvPr/>
          </p:nvSpPr>
          <p:spPr>
            <a:xfrm>
              <a:off x="90914" y="1556792"/>
              <a:ext cx="1900014" cy="57606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280998" y="1664804"/>
              <a:ext cx="360040" cy="360040"/>
            </a:xfrm>
            <a:prstGeom prst="ellips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Oval 65"/>
            <p:cNvSpPr/>
            <p:nvPr/>
          </p:nvSpPr>
          <p:spPr>
            <a:xfrm>
              <a:off x="857061" y="1664804"/>
              <a:ext cx="360040" cy="360040"/>
            </a:xfrm>
            <a:prstGeom prst="ellips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1449714" y="1664803"/>
              <a:ext cx="360040" cy="360040"/>
            </a:xfrm>
            <a:prstGeom prst="ellips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</p:grpSp>
      <p:cxnSp>
        <p:nvCxnSpPr>
          <p:cNvPr id="53" name="Straight Connector 52"/>
          <p:cNvCxnSpPr>
            <a:stCxn id="51" idx="4"/>
            <a:endCxn id="52" idx="0"/>
          </p:cNvCxnSpPr>
          <p:nvPr/>
        </p:nvCxnSpPr>
        <p:spPr>
          <a:xfrm flipH="1">
            <a:off x="1629734" y="589397"/>
            <a:ext cx="5101" cy="107540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3" idx="4"/>
            <a:endCxn id="65" idx="0"/>
          </p:cNvCxnSpPr>
          <p:nvPr/>
        </p:nvCxnSpPr>
        <p:spPr>
          <a:xfrm flipH="1">
            <a:off x="461018" y="584684"/>
            <a:ext cx="16590" cy="108012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63" idx="4"/>
            <a:endCxn id="66" idx="0"/>
          </p:cNvCxnSpPr>
          <p:nvPr/>
        </p:nvCxnSpPr>
        <p:spPr>
          <a:xfrm flipH="1">
            <a:off x="1037081" y="584684"/>
            <a:ext cx="16590" cy="108012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5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518535" y="234388"/>
            <a:ext cx="1883424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961192" y="1628800"/>
            <a:ext cx="1900014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563888" y="234388"/>
            <a:ext cx="1883424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5968597" y="2864597"/>
            <a:ext cx="1900014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6521460" y="4221088"/>
            <a:ext cx="1883424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3569309" y="4221088"/>
            <a:ext cx="1883424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Connector 136"/>
          <p:cNvCxnSpPr/>
          <p:nvPr/>
        </p:nvCxnSpPr>
        <p:spPr>
          <a:xfrm flipH="1">
            <a:off x="3939413" y="1916831"/>
            <a:ext cx="398212" cy="259228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>
            <a:off x="3939413" y="3152628"/>
            <a:ext cx="2405974" cy="135649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3953512" y="479117"/>
            <a:ext cx="412633" cy="139441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4517183" y="505377"/>
            <a:ext cx="388915" cy="1411454"/>
          </a:xfrm>
          <a:prstGeom prst="line">
            <a:avLst/>
          </a:prstGeom>
          <a:ln>
            <a:solidFill>
              <a:srgbClr val="AB47BF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4533095" y="548875"/>
            <a:ext cx="954167" cy="1363796"/>
          </a:xfrm>
          <a:prstGeom prst="line">
            <a:avLst/>
          </a:prstGeom>
          <a:ln>
            <a:solidFill>
              <a:srgbClr val="FFED07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V="1">
            <a:off x="5500012" y="522420"/>
            <a:ext cx="1967615" cy="1390251"/>
          </a:xfrm>
          <a:prstGeom prst="line">
            <a:avLst/>
          </a:prstGeom>
          <a:ln>
            <a:solidFill>
              <a:srgbClr val="FFED07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5517969" y="1938237"/>
            <a:ext cx="1989448" cy="1210231"/>
          </a:xfrm>
          <a:prstGeom prst="line">
            <a:avLst/>
          </a:prstGeom>
          <a:ln>
            <a:solidFill>
              <a:srgbClr val="FFED07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7467627" y="522420"/>
            <a:ext cx="51660" cy="2626048"/>
          </a:xfrm>
          <a:prstGeom prst="line">
            <a:avLst/>
          </a:prstGeom>
          <a:ln>
            <a:solidFill>
              <a:srgbClr val="FFED07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H="1">
            <a:off x="7421045" y="3135892"/>
            <a:ext cx="75279" cy="1373228"/>
          </a:xfrm>
          <a:prstGeom prst="line">
            <a:avLst/>
          </a:prstGeom>
          <a:ln>
            <a:solidFill>
              <a:srgbClr val="AB47BF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H="1">
            <a:off x="4533095" y="3174034"/>
            <a:ext cx="2974323" cy="1335086"/>
          </a:xfrm>
          <a:prstGeom prst="line">
            <a:avLst/>
          </a:prstGeom>
          <a:ln>
            <a:solidFill>
              <a:srgbClr val="FFED07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H="1">
            <a:off x="7488091" y="3144261"/>
            <a:ext cx="75279" cy="1373228"/>
          </a:xfrm>
          <a:prstGeom prst="line">
            <a:avLst/>
          </a:prstGeom>
          <a:ln>
            <a:solidFill>
              <a:srgbClr val="FFED07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H="1">
            <a:off x="4508222" y="1938237"/>
            <a:ext cx="1003107" cy="2592289"/>
          </a:xfrm>
          <a:prstGeom prst="line">
            <a:avLst/>
          </a:prstGeom>
          <a:ln>
            <a:solidFill>
              <a:srgbClr val="FFED07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4338886" y="1908462"/>
            <a:ext cx="180824" cy="2609027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H="1">
            <a:off x="4508222" y="3152628"/>
            <a:ext cx="2426368" cy="136486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H="1">
            <a:off x="6898250" y="3148444"/>
            <a:ext cx="16514" cy="136904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H="1">
            <a:off x="6906212" y="533022"/>
            <a:ext cx="549425" cy="2679953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flipH="1">
            <a:off x="4336981" y="530037"/>
            <a:ext cx="3114420" cy="141880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flipH="1" flipV="1">
            <a:off x="4330035" y="1922933"/>
            <a:ext cx="2558604" cy="121247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H="1">
            <a:off x="3952799" y="1916831"/>
            <a:ext cx="971404" cy="2592289"/>
          </a:xfrm>
          <a:prstGeom prst="line">
            <a:avLst/>
          </a:prstGeom>
          <a:ln>
            <a:solidFill>
              <a:srgbClr val="AB47BF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H="1">
            <a:off x="3961192" y="3150711"/>
            <a:ext cx="3566017" cy="1358409"/>
          </a:xfrm>
          <a:prstGeom prst="line">
            <a:avLst/>
          </a:prstGeom>
          <a:ln>
            <a:solidFill>
              <a:srgbClr val="AB47BF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6921404" y="522420"/>
            <a:ext cx="593975" cy="2628291"/>
          </a:xfrm>
          <a:prstGeom prst="line">
            <a:avLst/>
          </a:prstGeom>
          <a:ln>
            <a:solidFill>
              <a:srgbClr val="AB47BF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H="1">
            <a:off x="4909368" y="527133"/>
            <a:ext cx="1978439" cy="1379605"/>
          </a:xfrm>
          <a:prstGeom prst="line">
            <a:avLst/>
          </a:prstGeom>
          <a:ln>
            <a:solidFill>
              <a:srgbClr val="AB47BF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H="1" flipV="1">
            <a:off x="4906099" y="1907630"/>
            <a:ext cx="2590225" cy="1228262"/>
          </a:xfrm>
          <a:prstGeom prst="line">
            <a:avLst/>
          </a:prstGeom>
          <a:ln>
            <a:solidFill>
              <a:srgbClr val="AB47BF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3897611" y="522420"/>
            <a:ext cx="412633" cy="13944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 flipV="1">
            <a:off x="4337625" y="1938237"/>
            <a:ext cx="1988956" cy="121439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339966" y="548875"/>
            <a:ext cx="548673" cy="2603753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326581" y="3174034"/>
            <a:ext cx="562058" cy="133508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343621" y="522420"/>
            <a:ext cx="2571143" cy="14158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6708619" y="342400"/>
            <a:ext cx="360040" cy="360040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7284682" y="342400"/>
            <a:ext cx="360040" cy="360040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7812360" y="347113"/>
            <a:ext cx="360040" cy="360040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4151276" y="1736812"/>
            <a:ext cx="360040" cy="360040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339" y="1736812"/>
            <a:ext cx="360040" cy="360040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319992" y="1736811"/>
            <a:ext cx="360040" cy="360040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3753972" y="342400"/>
            <a:ext cx="360040" cy="360040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4330035" y="342400"/>
            <a:ext cx="360040" cy="360040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4911199" y="347113"/>
            <a:ext cx="360040" cy="360040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6158681" y="2972609"/>
            <a:ext cx="360040" cy="360040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6734744" y="2972609"/>
            <a:ext cx="360040" cy="360040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7327397" y="2972608"/>
            <a:ext cx="360040" cy="360040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6711544" y="4329100"/>
            <a:ext cx="360040" cy="360040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7287607" y="4329100"/>
            <a:ext cx="360040" cy="360040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7868771" y="4333813"/>
            <a:ext cx="360040" cy="360040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3759393" y="4329100"/>
            <a:ext cx="360040" cy="360040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4335456" y="4329100"/>
            <a:ext cx="360040" cy="360040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4916620" y="4333813"/>
            <a:ext cx="360040" cy="360040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 flipH="1">
            <a:off x="1196090" y="1916076"/>
            <a:ext cx="1051783" cy="52130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767354" y="2438689"/>
            <a:ext cx="421486" cy="82766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95720" y="1912707"/>
            <a:ext cx="380238" cy="47760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1180997" y="2432430"/>
            <a:ext cx="632171" cy="32238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1860756" y="1894281"/>
            <a:ext cx="387118" cy="83300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 flipV="1">
            <a:off x="1848784" y="2766160"/>
            <a:ext cx="388662" cy="50019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760104" y="2754957"/>
            <a:ext cx="1070872" cy="52783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633370" y="1743392"/>
            <a:ext cx="324700" cy="32252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609594" y="3109524"/>
            <a:ext cx="324700" cy="32252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085522" y="3105092"/>
            <a:ext cx="324700" cy="32252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087060" y="1738960"/>
            <a:ext cx="324700" cy="32252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026561" y="2267051"/>
            <a:ext cx="324700" cy="3225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677435" y="2589725"/>
            <a:ext cx="324700" cy="3225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Left-Right Arrow 67"/>
          <p:cNvSpPr/>
          <p:nvPr/>
        </p:nvSpPr>
        <p:spPr>
          <a:xfrm>
            <a:off x="2639937" y="2390313"/>
            <a:ext cx="923951" cy="252706"/>
          </a:xfrm>
          <a:prstGeom prst="left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23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Oval 80"/>
          <p:cNvSpPr/>
          <p:nvPr/>
        </p:nvSpPr>
        <p:spPr>
          <a:xfrm>
            <a:off x="286028" y="1019711"/>
            <a:ext cx="324700" cy="322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81" idx="5"/>
            <a:endCxn id="41" idx="1"/>
          </p:cNvCxnSpPr>
          <p:nvPr/>
        </p:nvCxnSpPr>
        <p:spPr>
          <a:xfrm>
            <a:off x="563177" y="1295005"/>
            <a:ext cx="728406" cy="678911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42" idx="3"/>
            <a:endCxn id="39" idx="7"/>
          </p:cNvCxnSpPr>
          <p:nvPr/>
        </p:nvCxnSpPr>
        <p:spPr>
          <a:xfrm flipH="1">
            <a:off x="563177" y="1247772"/>
            <a:ext cx="728406" cy="726143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88" name="Picture 8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89" y="852676"/>
            <a:ext cx="249957" cy="150889"/>
          </a:xfrm>
          <a:prstGeom prst="rect">
            <a:avLst/>
          </a:prstGeom>
        </p:spPr>
      </p:pic>
      <p:pic>
        <p:nvPicPr>
          <p:cNvPr id="89" name="Picture 8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497" y="1693412"/>
            <a:ext cx="233191" cy="150889"/>
          </a:xfrm>
          <a:prstGeom prst="rect">
            <a:avLst/>
          </a:prstGeom>
        </p:spPr>
      </p:pic>
      <p:sp>
        <p:nvSpPr>
          <p:cNvPr id="39" name="Oval 38"/>
          <p:cNvSpPr/>
          <p:nvPr/>
        </p:nvSpPr>
        <p:spPr>
          <a:xfrm>
            <a:off x="286028" y="1926682"/>
            <a:ext cx="324700" cy="322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244032" y="1926683"/>
            <a:ext cx="324700" cy="322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244032" y="972478"/>
            <a:ext cx="324700" cy="322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784190" y="404664"/>
            <a:ext cx="2726499" cy="2554512"/>
            <a:chOff x="3238550" y="549411"/>
            <a:chExt cx="4728921" cy="4430621"/>
          </a:xfrm>
        </p:grpSpPr>
        <p:grpSp>
          <p:nvGrpSpPr>
            <p:cNvPr id="10" name="Group 9"/>
            <p:cNvGrpSpPr/>
            <p:nvPr/>
          </p:nvGrpSpPr>
          <p:grpSpPr>
            <a:xfrm>
              <a:off x="4716016" y="555354"/>
              <a:ext cx="1802166" cy="1693091"/>
              <a:chOff x="3625464" y="947628"/>
              <a:chExt cx="1802166" cy="1693091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 flipH="1">
                <a:off x="4211960" y="1124744"/>
                <a:ext cx="1051783" cy="521307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>
                <a:off x="3783224" y="1647357"/>
                <a:ext cx="421486" cy="827666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3811590" y="1121375"/>
                <a:ext cx="380238" cy="477606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4196867" y="1641098"/>
                <a:ext cx="632171" cy="32238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4876626" y="1102949"/>
                <a:ext cx="387118" cy="833006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 flipV="1">
                <a:off x="4864654" y="1974828"/>
                <a:ext cx="388662" cy="500196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3775974" y="1963625"/>
                <a:ext cx="1070872" cy="527837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Oval 17"/>
              <p:cNvSpPr/>
              <p:nvPr/>
            </p:nvSpPr>
            <p:spPr>
              <a:xfrm>
                <a:off x="3649240" y="952060"/>
                <a:ext cx="324700" cy="322527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3625464" y="2318192"/>
                <a:ext cx="324700" cy="32252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5101392" y="2313760"/>
                <a:ext cx="324700" cy="32252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02930" y="947628"/>
                <a:ext cx="324700" cy="32252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042431" y="1475719"/>
                <a:ext cx="324700" cy="322527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4693305" y="1798393"/>
                <a:ext cx="324700" cy="322527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3238550" y="1925241"/>
              <a:ext cx="1802166" cy="1693091"/>
              <a:chOff x="3625464" y="947628"/>
              <a:chExt cx="1802166" cy="1693091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 flipH="1">
                <a:off x="4211960" y="1124744"/>
                <a:ext cx="1051783" cy="521307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>
                <a:off x="3783224" y="1647357"/>
                <a:ext cx="421486" cy="827666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3811590" y="1121375"/>
                <a:ext cx="380238" cy="477606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 flipV="1">
                <a:off x="4196867" y="1641098"/>
                <a:ext cx="632171" cy="32238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>
                <a:off x="4876626" y="1102949"/>
                <a:ext cx="387118" cy="833006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 flipV="1">
                <a:off x="4864654" y="1974828"/>
                <a:ext cx="388662" cy="500196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>
                <a:off x="3775974" y="1963625"/>
                <a:ext cx="1070872" cy="527837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Oval 31"/>
              <p:cNvSpPr/>
              <p:nvPr/>
            </p:nvSpPr>
            <p:spPr>
              <a:xfrm>
                <a:off x="3649240" y="952060"/>
                <a:ext cx="324700" cy="322527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3625464" y="2318192"/>
                <a:ext cx="324700" cy="32252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5101392" y="2313760"/>
                <a:ext cx="324700" cy="32252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5102930" y="947628"/>
                <a:ext cx="324700" cy="32252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4042431" y="1475719"/>
                <a:ext cx="324700" cy="322527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4693305" y="1798393"/>
                <a:ext cx="324700" cy="322527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683271" y="3286941"/>
              <a:ext cx="1802166" cy="1693091"/>
              <a:chOff x="3625464" y="947628"/>
              <a:chExt cx="1802166" cy="1693091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 flipH="1">
                <a:off x="4211960" y="1124744"/>
                <a:ext cx="1051783" cy="521307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3783224" y="1647357"/>
                <a:ext cx="421486" cy="827666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3811590" y="1121375"/>
                <a:ext cx="380238" cy="477606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H="1" flipV="1">
                <a:off x="4196867" y="1641098"/>
                <a:ext cx="632171" cy="32238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4876626" y="1102949"/>
                <a:ext cx="387118" cy="833006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 flipV="1">
                <a:off x="4864654" y="1974828"/>
                <a:ext cx="388662" cy="500196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H="1">
                <a:off x="3775974" y="1963625"/>
                <a:ext cx="1070872" cy="527837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/>
              <p:cNvSpPr/>
              <p:nvPr/>
            </p:nvSpPr>
            <p:spPr>
              <a:xfrm>
                <a:off x="3649240" y="952060"/>
                <a:ext cx="324700" cy="322527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625464" y="2318192"/>
                <a:ext cx="324700" cy="32252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5101392" y="2313760"/>
                <a:ext cx="324700" cy="322527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5102930" y="947628"/>
                <a:ext cx="324700" cy="32252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4042431" y="1475719"/>
                <a:ext cx="324700" cy="322527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4693305" y="1798393"/>
                <a:ext cx="324700" cy="322527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165305" y="1915961"/>
              <a:ext cx="1802166" cy="1693091"/>
              <a:chOff x="3625464" y="947628"/>
              <a:chExt cx="1802166" cy="1693091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 flipH="1">
                <a:off x="4211960" y="1124744"/>
                <a:ext cx="1051783" cy="521307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H="1">
                <a:off x="3783224" y="1647357"/>
                <a:ext cx="421486" cy="827666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3811590" y="1121375"/>
                <a:ext cx="380238" cy="477606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4196867" y="1641098"/>
                <a:ext cx="632171" cy="32238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H="1">
                <a:off x="4876626" y="1102949"/>
                <a:ext cx="387118" cy="833006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4864654" y="1974828"/>
                <a:ext cx="388662" cy="500196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H="1">
                <a:off x="3775974" y="1963625"/>
                <a:ext cx="1070872" cy="527837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Oval 62"/>
              <p:cNvSpPr/>
              <p:nvPr/>
            </p:nvSpPr>
            <p:spPr>
              <a:xfrm>
                <a:off x="3649240" y="952060"/>
                <a:ext cx="324700" cy="322527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3625464" y="2318192"/>
                <a:ext cx="324700" cy="32252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5101392" y="2313760"/>
                <a:ext cx="324700" cy="322527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5102930" y="947628"/>
                <a:ext cx="324700" cy="32252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4042431" y="1475719"/>
                <a:ext cx="324700" cy="322527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4693305" y="1798393"/>
                <a:ext cx="324700" cy="322527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9" name="Oval 68"/>
            <p:cNvSpPr/>
            <p:nvPr/>
          </p:nvSpPr>
          <p:spPr>
            <a:xfrm>
              <a:off x="3290095" y="564156"/>
              <a:ext cx="324700" cy="3225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3238550" y="4653071"/>
              <a:ext cx="324700" cy="3225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7635127" y="4653072"/>
              <a:ext cx="324700" cy="3225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7641233" y="549411"/>
              <a:ext cx="324700" cy="3225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/>
            <p:cNvCxnSpPr>
              <a:stCxn id="69" idx="4"/>
              <a:endCxn id="32" idx="0"/>
            </p:cNvCxnSpPr>
            <p:nvPr/>
          </p:nvCxnSpPr>
          <p:spPr>
            <a:xfrm flipH="1">
              <a:off x="3424676" y="886683"/>
              <a:ext cx="27769" cy="104299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69" idx="6"/>
              <a:endCxn id="18" idx="2"/>
            </p:cNvCxnSpPr>
            <p:nvPr/>
          </p:nvCxnSpPr>
          <p:spPr>
            <a:xfrm flipV="1">
              <a:off x="3614795" y="721050"/>
              <a:ext cx="1124997" cy="437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6517828" y="712247"/>
              <a:ext cx="1124997" cy="437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66" idx="0"/>
              <a:endCxn id="72" idx="4"/>
            </p:cNvCxnSpPr>
            <p:nvPr/>
          </p:nvCxnSpPr>
          <p:spPr>
            <a:xfrm flipH="1" flipV="1">
              <a:off x="7803583" y="871938"/>
              <a:ext cx="1538" cy="1044023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1" idx="0"/>
              <a:endCxn id="65" idx="4"/>
            </p:cNvCxnSpPr>
            <p:nvPr/>
          </p:nvCxnSpPr>
          <p:spPr>
            <a:xfrm flipV="1">
              <a:off x="7797477" y="3604620"/>
              <a:ext cx="6106" cy="1048452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71" idx="2"/>
              <a:endCxn id="51" idx="6"/>
            </p:cNvCxnSpPr>
            <p:nvPr/>
          </p:nvCxnSpPr>
          <p:spPr>
            <a:xfrm flipH="1">
              <a:off x="6483899" y="4814336"/>
              <a:ext cx="1151228" cy="1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50" idx="2"/>
              <a:endCxn id="70" idx="6"/>
            </p:cNvCxnSpPr>
            <p:nvPr/>
          </p:nvCxnSpPr>
          <p:spPr>
            <a:xfrm flipH="1" flipV="1">
              <a:off x="3563250" y="4814335"/>
              <a:ext cx="1120021" cy="4434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33" idx="4"/>
              <a:endCxn id="70" idx="0"/>
            </p:cNvCxnSpPr>
            <p:nvPr/>
          </p:nvCxnSpPr>
          <p:spPr>
            <a:xfrm>
              <a:off x="3400900" y="3618332"/>
              <a:ext cx="0" cy="1034739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4" name="Picture 83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542" y="2883731"/>
            <a:ext cx="233191" cy="150889"/>
          </a:xfrm>
          <a:prstGeom prst="rect">
            <a:avLst/>
          </a:prstGeom>
        </p:spPr>
      </p:pic>
      <p:sp>
        <p:nvSpPr>
          <p:cNvPr id="87" name="Oval 86"/>
          <p:cNvSpPr/>
          <p:nvPr/>
        </p:nvSpPr>
        <p:spPr>
          <a:xfrm>
            <a:off x="3310583" y="984531"/>
            <a:ext cx="324700" cy="322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/>
          <p:cNvCxnSpPr>
            <a:stCxn id="87" idx="5"/>
            <a:endCxn id="96" idx="1"/>
          </p:cNvCxnSpPr>
          <p:nvPr/>
        </p:nvCxnSpPr>
        <p:spPr>
          <a:xfrm>
            <a:off x="3587732" y="1259825"/>
            <a:ext cx="728406" cy="67891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97" idx="3"/>
            <a:endCxn id="95" idx="7"/>
          </p:cNvCxnSpPr>
          <p:nvPr/>
        </p:nvCxnSpPr>
        <p:spPr>
          <a:xfrm flipH="1">
            <a:off x="3587732" y="1212592"/>
            <a:ext cx="728406" cy="72614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91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886" y="712155"/>
            <a:ext cx="249957" cy="150889"/>
          </a:xfrm>
          <a:prstGeom prst="rect">
            <a:avLst/>
          </a:prstGeom>
        </p:spPr>
      </p:pic>
      <p:pic>
        <p:nvPicPr>
          <p:cNvPr id="93" name="Picture 92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979" y="1647939"/>
            <a:ext cx="233191" cy="150889"/>
          </a:xfrm>
          <a:prstGeom prst="rect">
            <a:avLst/>
          </a:prstGeom>
        </p:spPr>
      </p:pic>
      <p:sp>
        <p:nvSpPr>
          <p:cNvPr id="95" name="Oval 94"/>
          <p:cNvSpPr/>
          <p:nvPr/>
        </p:nvSpPr>
        <p:spPr>
          <a:xfrm>
            <a:off x="3310583" y="1891502"/>
            <a:ext cx="324700" cy="322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4268587" y="1891503"/>
            <a:ext cx="324700" cy="322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4268587" y="937298"/>
            <a:ext cx="324700" cy="322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2481134" y="1891502"/>
            <a:ext cx="324700" cy="322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2955411" y="574676"/>
            <a:ext cx="1994031" cy="199403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/>
          <p:cNvCxnSpPr>
            <a:endCxn id="87" idx="2"/>
          </p:cNvCxnSpPr>
          <p:nvPr/>
        </p:nvCxnSpPr>
        <p:spPr>
          <a:xfrm>
            <a:off x="2765158" y="1142427"/>
            <a:ext cx="545425" cy="3368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endCxn id="95" idx="2"/>
          </p:cNvCxnSpPr>
          <p:nvPr/>
        </p:nvCxnSpPr>
        <p:spPr>
          <a:xfrm flipV="1">
            <a:off x="2816987" y="2052766"/>
            <a:ext cx="493596" cy="21091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2511969" y="984531"/>
            <a:ext cx="324700" cy="322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" name="Picture 103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3612638" y="748078"/>
            <a:ext cx="292632" cy="150889"/>
          </a:xfrm>
          <a:prstGeom prst="rect">
            <a:avLst/>
          </a:prstGeom>
        </p:spPr>
      </p:pic>
      <p:pic>
        <p:nvPicPr>
          <p:cNvPr id="105" name="Picture 104" descr="addin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6007560" y="109759"/>
            <a:ext cx="292632" cy="150889"/>
          </a:xfrm>
          <a:prstGeom prst="rect">
            <a:avLst/>
          </a:prstGeom>
        </p:spPr>
      </p:pic>
      <p:sp>
        <p:nvSpPr>
          <p:cNvPr id="106" name="Right Arrow 105"/>
          <p:cNvSpPr/>
          <p:nvPr/>
        </p:nvSpPr>
        <p:spPr>
          <a:xfrm>
            <a:off x="5132313" y="1396679"/>
            <a:ext cx="566116" cy="351174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ight Arrow 98"/>
          <p:cNvSpPr/>
          <p:nvPr/>
        </p:nvSpPr>
        <p:spPr>
          <a:xfrm>
            <a:off x="1845644" y="1365395"/>
            <a:ext cx="566116" cy="351174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Oval 80"/>
          <p:cNvSpPr/>
          <p:nvPr/>
        </p:nvSpPr>
        <p:spPr>
          <a:xfrm>
            <a:off x="1043608" y="565385"/>
            <a:ext cx="324700" cy="322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81" idx="5"/>
            <a:endCxn id="41" idx="1"/>
          </p:cNvCxnSpPr>
          <p:nvPr/>
        </p:nvCxnSpPr>
        <p:spPr>
          <a:xfrm>
            <a:off x="1320757" y="840679"/>
            <a:ext cx="728406" cy="678911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42" idx="3"/>
            <a:endCxn id="39" idx="7"/>
          </p:cNvCxnSpPr>
          <p:nvPr/>
        </p:nvCxnSpPr>
        <p:spPr>
          <a:xfrm flipH="1">
            <a:off x="1320757" y="793446"/>
            <a:ext cx="728406" cy="726143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88" name="Picture 8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869" y="398350"/>
            <a:ext cx="249957" cy="150889"/>
          </a:xfrm>
          <a:prstGeom prst="rect">
            <a:avLst/>
          </a:prstGeom>
        </p:spPr>
      </p:pic>
      <p:pic>
        <p:nvPicPr>
          <p:cNvPr id="89" name="Picture 8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077" y="1239086"/>
            <a:ext cx="233191" cy="150889"/>
          </a:xfrm>
          <a:prstGeom prst="rect">
            <a:avLst/>
          </a:prstGeom>
        </p:spPr>
      </p:pic>
      <p:sp>
        <p:nvSpPr>
          <p:cNvPr id="39" name="Oval 38"/>
          <p:cNvSpPr/>
          <p:nvPr/>
        </p:nvSpPr>
        <p:spPr>
          <a:xfrm>
            <a:off x="1043608" y="1472356"/>
            <a:ext cx="324700" cy="322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001612" y="1472357"/>
            <a:ext cx="324700" cy="322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001612" y="518152"/>
            <a:ext cx="324700" cy="322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709760" y="426283"/>
            <a:ext cx="4728921" cy="4430621"/>
            <a:chOff x="3238550" y="549411"/>
            <a:chExt cx="4728921" cy="4430621"/>
          </a:xfrm>
        </p:grpSpPr>
        <p:grpSp>
          <p:nvGrpSpPr>
            <p:cNvPr id="10" name="Group 9"/>
            <p:cNvGrpSpPr/>
            <p:nvPr/>
          </p:nvGrpSpPr>
          <p:grpSpPr>
            <a:xfrm>
              <a:off x="4716016" y="555354"/>
              <a:ext cx="1802166" cy="1693091"/>
              <a:chOff x="3625464" y="947628"/>
              <a:chExt cx="1802166" cy="1693091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 flipH="1">
                <a:off x="4211960" y="1124744"/>
                <a:ext cx="1051783" cy="521307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>
                <a:off x="3783224" y="1647357"/>
                <a:ext cx="421486" cy="827666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3811590" y="1121375"/>
                <a:ext cx="380238" cy="477606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4196867" y="1641098"/>
                <a:ext cx="632171" cy="32238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4876626" y="1102949"/>
                <a:ext cx="387118" cy="833006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 flipV="1">
                <a:off x="4864654" y="1974828"/>
                <a:ext cx="388662" cy="500196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3775974" y="1963625"/>
                <a:ext cx="1070872" cy="527837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Oval 17"/>
              <p:cNvSpPr/>
              <p:nvPr/>
            </p:nvSpPr>
            <p:spPr>
              <a:xfrm>
                <a:off x="3649240" y="952060"/>
                <a:ext cx="324700" cy="322527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3625464" y="2318192"/>
                <a:ext cx="324700" cy="32252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5101392" y="2313760"/>
                <a:ext cx="324700" cy="32252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02930" y="947628"/>
                <a:ext cx="324700" cy="32252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042431" y="1475719"/>
                <a:ext cx="324700" cy="322527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4693305" y="1798393"/>
                <a:ext cx="324700" cy="322527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3238550" y="1925241"/>
              <a:ext cx="1802166" cy="1693091"/>
              <a:chOff x="3625464" y="947628"/>
              <a:chExt cx="1802166" cy="1693091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 flipH="1">
                <a:off x="4211960" y="1124744"/>
                <a:ext cx="1051783" cy="521307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>
                <a:off x="3783224" y="1647357"/>
                <a:ext cx="421486" cy="827666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3811590" y="1121375"/>
                <a:ext cx="380238" cy="477606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 flipV="1">
                <a:off x="4196867" y="1641098"/>
                <a:ext cx="632171" cy="32238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>
                <a:off x="4876626" y="1102949"/>
                <a:ext cx="387118" cy="833006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 flipV="1">
                <a:off x="4864654" y="1974828"/>
                <a:ext cx="388662" cy="500196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>
                <a:off x="3775974" y="1963625"/>
                <a:ext cx="1070872" cy="527837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Oval 31"/>
              <p:cNvSpPr/>
              <p:nvPr/>
            </p:nvSpPr>
            <p:spPr>
              <a:xfrm>
                <a:off x="3649240" y="952060"/>
                <a:ext cx="324700" cy="322527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3625464" y="2318192"/>
                <a:ext cx="324700" cy="32252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5101392" y="2313760"/>
                <a:ext cx="324700" cy="32252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5102930" y="947628"/>
                <a:ext cx="324700" cy="32252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4042431" y="1475719"/>
                <a:ext cx="324700" cy="322527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4693305" y="1798393"/>
                <a:ext cx="324700" cy="322527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683271" y="3286941"/>
              <a:ext cx="1802166" cy="1693091"/>
              <a:chOff x="3625464" y="947628"/>
              <a:chExt cx="1802166" cy="1693091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 flipH="1">
                <a:off x="4211960" y="1124744"/>
                <a:ext cx="1051783" cy="521307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3783224" y="1647357"/>
                <a:ext cx="421486" cy="827666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3811590" y="1121375"/>
                <a:ext cx="380238" cy="477606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H="1" flipV="1">
                <a:off x="4196867" y="1641098"/>
                <a:ext cx="632171" cy="32238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4876626" y="1102949"/>
                <a:ext cx="387118" cy="833006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 flipV="1">
                <a:off x="4864654" y="1974828"/>
                <a:ext cx="388662" cy="500196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H="1">
                <a:off x="3775974" y="1963625"/>
                <a:ext cx="1070872" cy="527837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/>
              <p:cNvSpPr/>
              <p:nvPr/>
            </p:nvSpPr>
            <p:spPr>
              <a:xfrm>
                <a:off x="3649240" y="952060"/>
                <a:ext cx="324700" cy="322527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625464" y="2318192"/>
                <a:ext cx="324700" cy="32252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5101392" y="2313760"/>
                <a:ext cx="324700" cy="322527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5102930" y="947628"/>
                <a:ext cx="324700" cy="32252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4042431" y="1475719"/>
                <a:ext cx="324700" cy="322527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4693305" y="1798393"/>
                <a:ext cx="324700" cy="322527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165305" y="1915961"/>
              <a:ext cx="1802166" cy="1693091"/>
              <a:chOff x="3625464" y="947628"/>
              <a:chExt cx="1802166" cy="1693091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 flipH="1">
                <a:off x="4211960" y="1124744"/>
                <a:ext cx="1051783" cy="521307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H="1">
                <a:off x="3783224" y="1647357"/>
                <a:ext cx="421486" cy="827666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3811590" y="1121375"/>
                <a:ext cx="380238" cy="477606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4196867" y="1641098"/>
                <a:ext cx="632171" cy="32238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H="1">
                <a:off x="4876626" y="1102949"/>
                <a:ext cx="387118" cy="833006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4864654" y="1974828"/>
                <a:ext cx="388662" cy="500196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H="1">
                <a:off x="3775974" y="1963625"/>
                <a:ext cx="1070872" cy="527837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Oval 62"/>
              <p:cNvSpPr/>
              <p:nvPr/>
            </p:nvSpPr>
            <p:spPr>
              <a:xfrm>
                <a:off x="3649240" y="952060"/>
                <a:ext cx="324700" cy="322527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3625464" y="2318192"/>
                <a:ext cx="324700" cy="32252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5101392" y="2313760"/>
                <a:ext cx="324700" cy="322527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5102930" y="947628"/>
                <a:ext cx="324700" cy="32252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4042431" y="1475719"/>
                <a:ext cx="324700" cy="322527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4693305" y="1798393"/>
                <a:ext cx="324700" cy="322527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9" name="Oval 68"/>
            <p:cNvSpPr/>
            <p:nvPr/>
          </p:nvSpPr>
          <p:spPr>
            <a:xfrm>
              <a:off x="3290095" y="564156"/>
              <a:ext cx="324700" cy="3225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3238550" y="4653071"/>
              <a:ext cx="324700" cy="3225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7635127" y="4653072"/>
              <a:ext cx="324700" cy="3225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7641233" y="549411"/>
              <a:ext cx="324700" cy="3225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/>
            <p:cNvCxnSpPr>
              <a:stCxn id="69" idx="4"/>
              <a:endCxn id="32" idx="0"/>
            </p:cNvCxnSpPr>
            <p:nvPr/>
          </p:nvCxnSpPr>
          <p:spPr>
            <a:xfrm flipH="1">
              <a:off x="3424676" y="886683"/>
              <a:ext cx="27769" cy="104299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69" idx="6"/>
              <a:endCxn id="18" idx="2"/>
            </p:cNvCxnSpPr>
            <p:nvPr/>
          </p:nvCxnSpPr>
          <p:spPr>
            <a:xfrm flipV="1">
              <a:off x="3614795" y="721050"/>
              <a:ext cx="1124997" cy="437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6517828" y="712247"/>
              <a:ext cx="1124997" cy="437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66" idx="0"/>
              <a:endCxn id="72" idx="4"/>
            </p:cNvCxnSpPr>
            <p:nvPr/>
          </p:nvCxnSpPr>
          <p:spPr>
            <a:xfrm flipH="1" flipV="1">
              <a:off x="7803583" y="871938"/>
              <a:ext cx="1538" cy="1044023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1" idx="0"/>
              <a:endCxn id="65" idx="4"/>
            </p:cNvCxnSpPr>
            <p:nvPr/>
          </p:nvCxnSpPr>
          <p:spPr>
            <a:xfrm flipV="1">
              <a:off x="7797477" y="3604620"/>
              <a:ext cx="6106" cy="1048452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71" idx="2"/>
              <a:endCxn id="51" idx="6"/>
            </p:cNvCxnSpPr>
            <p:nvPr/>
          </p:nvCxnSpPr>
          <p:spPr>
            <a:xfrm flipH="1">
              <a:off x="6483899" y="4814336"/>
              <a:ext cx="1151228" cy="1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50" idx="2"/>
              <a:endCxn id="70" idx="6"/>
            </p:cNvCxnSpPr>
            <p:nvPr/>
          </p:nvCxnSpPr>
          <p:spPr>
            <a:xfrm flipH="1" flipV="1">
              <a:off x="3563250" y="4814335"/>
              <a:ext cx="1120021" cy="4434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33" idx="4"/>
              <a:endCxn id="70" idx="0"/>
            </p:cNvCxnSpPr>
            <p:nvPr/>
          </p:nvCxnSpPr>
          <p:spPr>
            <a:xfrm>
              <a:off x="3400900" y="3618332"/>
              <a:ext cx="0" cy="1034739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4" name="Picture 83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281" y="4379305"/>
            <a:ext cx="233191" cy="150889"/>
          </a:xfrm>
          <a:prstGeom prst="rect">
            <a:avLst/>
          </a:prstGeom>
        </p:spPr>
      </p:pic>
      <p:sp>
        <p:nvSpPr>
          <p:cNvPr id="83" name="Right Arrow 82"/>
          <p:cNvSpPr/>
          <p:nvPr/>
        </p:nvSpPr>
        <p:spPr>
          <a:xfrm rot="5400000">
            <a:off x="1381841" y="2154617"/>
            <a:ext cx="566116" cy="351174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988925" y="3188051"/>
            <a:ext cx="324700" cy="322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/>
          <p:cNvCxnSpPr>
            <a:stCxn id="87" idx="5"/>
            <a:endCxn id="96" idx="1"/>
          </p:cNvCxnSpPr>
          <p:nvPr/>
        </p:nvCxnSpPr>
        <p:spPr>
          <a:xfrm>
            <a:off x="1266074" y="3463345"/>
            <a:ext cx="728406" cy="67891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97" idx="3"/>
            <a:endCxn id="95" idx="7"/>
          </p:cNvCxnSpPr>
          <p:nvPr/>
        </p:nvCxnSpPr>
        <p:spPr>
          <a:xfrm flipH="1">
            <a:off x="1266074" y="3416112"/>
            <a:ext cx="728406" cy="72614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91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28" y="2915675"/>
            <a:ext cx="249957" cy="150889"/>
          </a:xfrm>
          <a:prstGeom prst="rect">
            <a:avLst/>
          </a:prstGeom>
        </p:spPr>
      </p:pic>
      <p:pic>
        <p:nvPicPr>
          <p:cNvPr id="93" name="Picture 92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321" y="3851459"/>
            <a:ext cx="233191" cy="150889"/>
          </a:xfrm>
          <a:prstGeom prst="rect">
            <a:avLst/>
          </a:prstGeom>
        </p:spPr>
      </p:pic>
      <p:sp>
        <p:nvSpPr>
          <p:cNvPr id="95" name="Oval 94"/>
          <p:cNvSpPr/>
          <p:nvPr/>
        </p:nvSpPr>
        <p:spPr>
          <a:xfrm>
            <a:off x="988925" y="4095022"/>
            <a:ext cx="324700" cy="322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1946929" y="4095023"/>
            <a:ext cx="324700" cy="322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1946929" y="3140818"/>
            <a:ext cx="324700" cy="322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159476" y="4095022"/>
            <a:ext cx="324700" cy="322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633753" y="2778196"/>
            <a:ext cx="1994031" cy="199403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/>
          <p:cNvCxnSpPr>
            <a:endCxn id="87" idx="2"/>
          </p:cNvCxnSpPr>
          <p:nvPr/>
        </p:nvCxnSpPr>
        <p:spPr>
          <a:xfrm>
            <a:off x="443500" y="3345947"/>
            <a:ext cx="545425" cy="3368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endCxn id="95" idx="2"/>
          </p:cNvCxnSpPr>
          <p:nvPr/>
        </p:nvCxnSpPr>
        <p:spPr>
          <a:xfrm flipV="1">
            <a:off x="495329" y="4256286"/>
            <a:ext cx="493596" cy="21091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190311" y="3188051"/>
            <a:ext cx="324700" cy="322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" name="Picture 103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1290980" y="2951598"/>
            <a:ext cx="292632" cy="150889"/>
          </a:xfrm>
          <a:prstGeom prst="rect">
            <a:avLst/>
          </a:prstGeom>
        </p:spPr>
      </p:pic>
      <p:pic>
        <p:nvPicPr>
          <p:cNvPr id="105" name="Picture 104" descr="addin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3996374" y="205481"/>
            <a:ext cx="292632" cy="150889"/>
          </a:xfrm>
          <a:prstGeom prst="rect">
            <a:avLst/>
          </a:prstGeom>
        </p:spPr>
      </p:pic>
      <p:sp>
        <p:nvSpPr>
          <p:cNvPr id="106" name="Right Arrow 105"/>
          <p:cNvSpPr/>
          <p:nvPr/>
        </p:nvSpPr>
        <p:spPr>
          <a:xfrm>
            <a:off x="2889266" y="3604728"/>
            <a:ext cx="566116" cy="351174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3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08869" y="1556790"/>
            <a:ext cx="1883424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73722" y="61356"/>
            <a:ext cx="190001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123729" y="404664"/>
            <a:ext cx="1026852" cy="144015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471556" y="329219"/>
            <a:ext cx="1095397" cy="151560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471557" y="329219"/>
            <a:ext cx="1652172" cy="151560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043608" y="329219"/>
            <a:ext cx="1080121" cy="151560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43608" y="329219"/>
            <a:ext cx="1656185" cy="151560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566953" y="329219"/>
            <a:ext cx="988823" cy="151560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578973" y="373373"/>
            <a:ext cx="133569" cy="148163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398953" y="1664802"/>
            <a:ext cx="360040" cy="360040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975016" y="1664802"/>
            <a:ext cx="360040" cy="360040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556180" y="1669515"/>
            <a:ext cx="360040" cy="360040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363806" y="169368"/>
            <a:ext cx="360040" cy="360040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939869" y="169368"/>
            <a:ext cx="360040" cy="360040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5919" y="1556790"/>
            <a:ext cx="1883424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532522" y="169367"/>
            <a:ext cx="360040" cy="360040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86003" y="1664802"/>
            <a:ext cx="360040" cy="360040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862066" y="1664802"/>
            <a:ext cx="360040" cy="360040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443230" y="1669515"/>
            <a:ext cx="360040" cy="360040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850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/>
          <p:cNvCxnSpPr/>
          <p:nvPr/>
        </p:nvCxnSpPr>
        <p:spPr>
          <a:xfrm flipH="1">
            <a:off x="341862" y="421910"/>
            <a:ext cx="432048" cy="99085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79512" y="1251500"/>
            <a:ext cx="324700" cy="32252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/>
          <p:nvPr/>
        </p:nvCxnSpPr>
        <p:spPr>
          <a:xfrm>
            <a:off x="773910" y="421910"/>
            <a:ext cx="353859" cy="99085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965419" y="1251499"/>
            <a:ext cx="324700" cy="32252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611560" y="260647"/>
            <a:ext cx="324700" cy="322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1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34171" y="234388"/>
            <a:ext cx="1883424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76828" y="1628800"/>
            <a:ext cx="1900014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79524" y="234388"/>
            <a:ext cx="1883424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2684233" y="2864597"/>
            <a:ext cx="1900014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3237096" y="4221088"/>
            <a:ext cx="1883424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284945" y="4221088"/>
            <a:ext cx="1883424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Connector 136"/>
          <p:cNvCxnSpPr/>
          <p:nvPr/>
        </p:nvCxnSpPr>
        <p:spPr>
          <a:xfrm flipH="1">
            <a:off x="655049" y="1916831"/>
            <a:ext cx="398212" cy="259228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>
            <a:off x="655049" y="3152628"/>
            <a:ext cx="2405974" cy="135649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669148" y="479117"/>
            <a:ext cx="412633" cy="139441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1232819" y="505377"/>
            <a:ext cx="388915" cy="1411454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248731" y="548875"/>
            <a:ext cx="954167" cy="136379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V="1">
            <a:off x="2215648" y="522420"/>
            <a:ext cx="1967615" cy="139025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2233605" y="1938237"/>
            <a:ext cx="1989448" cy="121023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4183263" y="522420"/>
            <a:ext cx="51660" cy="262604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H="1">
            <a:off x="4136681" y="3135892"/>
            <a:ext cx="75279" cy="137322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H="1">
            <a:off x="1248731" y="3174034"/>
            <a:ext cx="2974323" cy="133508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H="1">
            <a:off x="4203727" y="3144261"/>
            <a:ext cx="75279" cy="137322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H="1">
            <a:off x="1223858" y="1938237"/>
            <a:ext cx="1003107" cy="259228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1054522" y="1908462"/>
            <a:ext cx="180824" cy="260902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H="1">
            <a:off x="1223858" y="3152628"/>
            <a:ext cx="2426368" cy="136486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H="1">
            <a:off x="3613886" y="3148444"/>
            <a:ext cx="16514" cy="1369045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H="1">
            <a:off x="3621848" y="533022"/>
            <a:ext cx="549425" cy="267995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flipH="1">
            <a:off x="1052617" y="530037"/>
            <a:ext cx="3114420" cy="141880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flipH="1" flipV="1">
            <a:off x="1045671" y="1922933"/>
            <a:ext cx="2558604" cy="1212474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H="1">
            <a:off x="668435" y="1916831"/>
            <a:ext cx="971404" cy="259228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H="1">
            <a:off x="676828" y="3150711"/>
            <a:ext cx="3566017" cy="135840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3637040" y="522420"/>
            <a:ext cx="593975" cy="262829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H="1">
            <a:off x="1625004" y="527133"/>
            <a:ext cx="1978439" cy="1379605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H="1" flipV="1">
            <a:off x="1621735" y="1907630"/>
            <a:ext cx="2590225" cy="122826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613247" y="522420"/>
            <a:ext cx="412633" cy="139441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 flipV="1">
            <a:off x="1053261" y="1938237"/>
            <a:ext cx="1988956" cy="121439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3055602" y="548875"/>
            <a:ext cx="548673" cy="260375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042217" y="3174034"/>
            <a:ext cx="562058" cy="133508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1059257" y="522420"/>
            <a:ext cx="2571143" cy="141581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424255" y="342400"/>
            <a:ext cx="360040" cy="360040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4000318" y="342400"/>
            <a:ext cx="360040" cy="360040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4581482" y="347113"/>
            <a:ext cx="360040" cy="360040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866912" y="1736812"/>
            <a:ext cx="360040" cy="360040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442975" y="1736812"/>
            <a:ext cx="360040" cy="360040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035628" y="1736811"/>
            <a:ext cx="360040" cy="360040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469608" y="342400"/>
            <a:ext cx="360040" cy="360040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1045671" y="342400"/>
            <a:ext cx="360040" cy="360040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1626835" y="347113"/>
            <a:ext cx="360040" cy="360040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2874317" y="2972609"/>
            <a:ext cx="360040" cy="360040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3450380" y="2972609"/>
            <a:ext cx="360040" cy="360040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4043033" y="2972608"/>
            <a:ext cx="360040" cy="360040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3427180" y="4329100"/>
            <a:ext cx="360040" cy="360040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4003243" y="4329100"/>
            <a:ext cx="360040" cy="360040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4584407" y="4333813"/>
            <a:ext cx="360040" cy="360040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475029" y="4329100"/>
            <a:ext cx="360040" cy="360040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1051092" y="4329100"/>
            <a:ext cx="360040" cy="360040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1632256" y="4333813"/>
            <a:ext cx="360040" cy="360040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69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Straight Connector 85"/>
          <p:cNvCxnSpPr/>
          <p:nvPr/>
        </p:nvCxnSpPr>
        <p:spPr>
          <a:xfrm flipH="1">
            <a:off x="766008" y="293748"/>
            <a:ext cx="1051783" cy="52130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337272" y="816361"/>
            <a:ext cx="421486" cy="82766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65638" y="290379"/>
            <a:ext cx="380238" cy="47760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750915" y="810102"/>
            <a:ext cx="632171" cy="32238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1430674" y="271953"/>
            <a:ext cx="387118" cy="83300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 flipV="1">
            <a:off x="1418702" y="1143832"/>
            <a:ext cx="388662" cy="50019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330022" y="1132629"/>
            <a:ext cx="1070872" cy="52783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203288" y="121064"/>
            <a:ext cx="324700" cy="32252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79512" y="1487196"/>
            <a:ext cx="324700" cy="32252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655440" y="1482764"/>
            <a:ext cx="324700" cy="32252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656978" y="116632"/>
            <a:ext cx="324700" cy="32252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96479" y="644723"/>
            <a:ext cx="324700" cy="3225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247353" y="967397"/>
            <a:ext cx="324700" cy="3225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2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Oval 80"/>
          <p:cNvSpPr/>
          <p:nvPr/>
        </p:nvSpPr>
        <p:spPr>
          <a:xfrm>
            <a:off x="251520" y="327293"/>
            <a:ext cx="324700" cy="322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81" idx="5"/>
            <a:endCxn id="41" idx="1"/>
          </p:cNvCxnSpPr>
          <p:nvPr/>
        </p:nvCxnSpPr>
        <p:spPr>
          <a:xfrm>
            <a:off x="528669" y="602587"/>
            <a:ext cx="728406" cy="67891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42" idx="3"/>
            <a:endCxn id="39" idx="7"/>
          </p:cNvCxnSpPr>
          <p:nvPr/>
        </p:nvCxnSpPr>
        <p:spPr>
          <a:xfrm flipH="1">
            <a:off x="528669" y="555354"/>
            <a:ext cx="728406" cy="72614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Picture 8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1" y="160258"/>
            <a:ext cx="249957" cy="150889"/>
          </a:xfrm>
          <a:prstGeom prst="rect">
            <a:avLst/>
          </a:prstGeom>
        </p:spPr>
      </p:pic>
      <p:pic>
        <p:nvPicPr>
          <p:cNvPr id="89" name="Picture 8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989" y="1000994"/>
            <a:ext cx="233191" cy="150889"/>
          </a:xfrm>
          <a:prstGeom prst="rect">
            <a:avLst/>
          </a:prstGeom>
        </p:spPr>
      </p:pic>
      <p:sp>
        <p:nvSpPr>
          <p:cNvPr id="39" name="Oval 38"/>
          <p:cNvSpPr/>
          <p:nvPr/>
        </p:nvSpPr>
        <p:spPr>
          <a:xfrm>
            <a:off x="251520" y="1234264"/>
            <a:ext cx="324700" cy="322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209524" y="1234265"/>
            <a:ext cx="324700" cy="322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209524" y="280060"/>
            <a:ext cx="324700" cy="322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4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40512"/>
  <p:tag name="ORIGINALWIDTH" val="98.4085"/>
  <p:tag name="LATEXADDIN" val="\documentclass{article}&#10;\usepackage{amsmath}&#10;\pagestyle{empty}&#10;\begin{document}&#10;&#10;$$&#10;x_u&#10;$$&#10;&#10;&#10;\end{document}"/>
  <p:tag name="IGUANATEXSIZE" val="20"/>
  <p:tag name="IGUANATEXCURSOR" val="8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40512"/>
  <p:tag name="ORIGINALWIDTH" val="115.21"/>
  <p:tag name="LATEXADDIN" val="\documentclass{article}&#10;\usepackage{amsmath}&#10;\pagestyle{empty}&#10;\begin{document}&#10;&#10;$$&#10;x_{v'}&#10;$$&#10;&#10;&#10;\end{document}"/>
  <p:tag name="IGUANATEXSIZE" val="20"/>
  <p:tag name="IGUANATEXCURSOR" val="9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40512"/>
  <p:tag name="ORIGINALWIDTH" val="115.21"/>
  <p:tag name="LATEXADDIN" val="\documentclass{article}&#10;\usepackage{amsmath}&#10;\pagestyle{empty}&#10;\begin{document}&#10;&#10;$$&#10;x_{v'}&#10;$$&#10;&#10;&#10;\end{document}"/>
  <p:tag name="IGUANATEXSIZE" val="20"/>
  <p:tag name="IGUANATEXCURSOR" val="9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40512"/>
  <p:tag name="ORIGINALWIDTH" val="98.4085"/>
  <p:tag name="LATEXADDIN" val="\documentclass{article}&#10;\usepackage{amsmath}&#10;\pagestyle{empty}&#10;\begin{document}&#10;&#10;$$&#10;x_u&#10;$$&#10;&#10;&#10;\end{document}"/>
  <p:tag name="IGUANATEXSIZE" val="20"/>
  <p:tag name="IGUANATEXCURSOR" val="8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40512"/>
  <p:tag name="ORIGINALWIDTH" val="91.80795"/>
  <p:tag name="LATEXADDIN" val="\documentclass{article}&#10;\usepackage{amsmath}&#10;\pagestyle{empty}&#10;\begin{document}&#10;&#10;$$&#10;x_v&#10;$$&#10;&#10;&#10;\end{document}"/>
  <p:tag name="IGUANATEXSIZE" val="20"/>
  <p:tag name="IGUANATEXCURSOR" val="8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40512"/>
  <p:tag name="ORIGINALWIDTH" val="91.80795"/>
  <p:tag name="LATEXADDIN" val="\documentclass{article}&#10;\usepackage{amsmath}&#10;\pagestyle{empty}&#10;\begin{document}&#10;&#10;$$&#10;x_v&#10;$$&#10;&#10;&#10;\end{document}"/>
  <p:tag name="IGUANATEXSIZE" val="20"/>
  <p:tag name="IGUANATEXCURSOR" val="8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40512"/>
  <p:tag name="ORIGINALWIDTH" val="98.4085"/>
  <p:tag name="LATEXADDIN" val="\documentclass{article}&#10;\usepackage{amsmath}&#10;\pagestyle{empty}&#10;\begin{document}&#10;&#10;$$&#10;x_u&#10;$$&#10;&#10;&#10;\end{document}"/>
  <p:tag name="IGUANATEXSIZE" val="20"/>
  <p:tag name="IGUANATEXCURSOR" val="8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40512"/>
  <p:tag name="ORIGINALWIDTH" val="91.80795"/>
  <p:tag name="LATEXADDIN" val="\documentclass{article}&#10;\usepackage{amsmath}&#10;\pagestyle{empty}&#10;\begin{document}&#10;&#10;$$&#10;x_v&#10;$$&#10;&#10;&#10;\end{document}"/>
  <p:tag name="IGUANATEXSIZE" val="20"/>
  <p:tag name="IGUANATEXCURSOR" val="8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40512"/>
  <p:tag name="ORIGINALWIDTH" val="115.21"/>
  <p:tag name="LATEXADDIN" val="\documentclass{article}&#10;\usepackage{amsmath}&#10;\pagestyle{empty}&#10;\begin{document}&#10;&#10;$$&#10;x_{v'}&#10;$$&#10;&#10;&#10;\end{document}"/>
  <p:tag name="IGUANATEXSIZE" val="20"/>
  <p:tag name="IGUANATEXCURSOR" val="9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40512"/>
  <p:tag name="ORIGINALWIDTH" val="115.21"/>
  <p:tag name="LATEXADDIN" val="\documentclass{article}&#10;\usepackage{amsmath}&#10;\pagestyle{empty}&#10;\begin{document}&#10;&#10;$$&#10;x_{v'}&#10;$$&#10;&#10;&#10;\end{document}"/>
  <p:tag name="IGUANATEXSIZE" val="20"/>
  <p:tag name="IGUANATEXCURSOR" val="9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40512"/>
  <p:tag name="ORIGINALWIDTH" val="98.4085"/>
  <p:tag name="LATEXADDIN" val="\documentclass{article}&#10;\usepackage{amsmath}&#10;\pagestyle{empty}&#10;\begin{document}&#10;&#10;$$&#10;x_u&#10;$$&#10;&#10;&#10;\end{document}"/>
  <p:tag name="IGUANATEXSIZE" val="20"/>
  <p:tag name="IGUANATEXCURSOR" val="8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40512"/>
  <p:tag name="ORIGINALWIDTH" val="91.80795"/>
  <p:tag name="LATEXADDIN" val="\documentclass{article}&#10;\usepackage{amsmath}&#10;\pagestyle{empty}&#10;\begin{document}&#10;&#10;$$&#10;x_v&#10;$$&#10;&#10;&#10;\end{document}"/>
  <p:tag name="IGUANATEXSIZE" val="20"/>
  <p:tag name="IGUANATEXCURSOR" val="8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40512"/>
  <p:tag name="ORIGINALWIDTH" val="91.80795"/>
  <p:tag name="LATEXADDIN" val="\documentclass{article}&#10;\usepackage{amsmath}&#10;\pagestyle{empty}&#10;\begin{document}&#10;&#10;$$&#10;x_v&#10;$$&#10;&#10;&#10;\end{document}"/>
  <p:tag name="IGUANATEXSIZE" val="20"/>
  <p:tag name="IGUANATEXCURSOR" val="8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40512"/>
  <p:tag name="ORIGINALWIDTH" val="98.4085"/>
  <p:tag name="LATEXADDIN" val="\documentclass{article}&#10;\usepackage{amsmath}&#10;\pagestyle{empty}&#10;\begin{document}&#10;&#10;$$&#10;x_u&#10;$$&#10;&#10;&#10;\end{document}"/>
  <p:tag name="IGUANATEXSIZE" val="20"/>
  <p:tag name="IGUANATEXCURSOR" val="8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40512"/>
  <p:tag name="ORIGINALWIDTH" val="91.80795"/>
  <p:tag name="LATEXADDIN" val="\documentclass{article}&#10;\usepackage{amsmath}&#10;\pagestyle{empty}&#10;\begin{document}&#10;&#10;$$&#10;x_v&#10;$$&#10;&#10;&#10;\end{document}"/>
  <p:tag name="IGUANATEXSIZE" val="20"/>
  <p:tag name="IGUANATEXCURSOR" val="8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40512"/>
  <p:tag name="ORIGINALWIDTH" val="120.0104"/>
  <p:tag name="LATEXADDIN" val="\documentclass{article}&#10;\usepackage{amsmath}&#10;\pagestyle{empty}&#10;\begin{document}&#10;&#10;$$&#10;x_{u'}&#10;$$&#10;&#10;&#10;\end{document}"/>
  <p:tag name="IGUANATEXSIZE" val="20"/>
  <p:tag name="IGUANATEXCURSOR" val="8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40512"/>
  <p:tag name="ORIGINALWIDTH" val="98.4085"/>
  <p:tag name="LATEXADDIN" val="\documentclass{article}&#10;\usepackage{amsmath}&#10;\pagestyle{empty}&#10;\begin{document}&#10;&#10;$$&#10;x_u&#10;$$&#10;&#10;&#10;\end{document}"/>
  <p:tag name="IGUANATEXSIZE" val="20"/>
  <p:tag name="IGUANATEXCURSOR" val="8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40512"/>
  <p:tag name="ORIGINALWIDTH" val="120.0104"/>
  <p:tag name="LATEXADDIN" val="\documentclass{article}&#10;\usepackage{amsmath}&#10;\pagestyle{empty}&#10;\begin{document}&#10;&#10;$$&#10;x_{u'}&#10;$$&#10;&#10;&#10;\end{document}"/>
  <p:tag name="IGUANATEXSIZE" val="20"/>
  <p:tag name="IGUANATEXCURSOR" val="8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40512"/>
  <p:tag name="ORIGINALWIDTH" val="98.4085"/>
  <p:tag name="LATEXADDIN" val="\documentclass{article}&#10;\usepackage{amsmath}&#10;\pagestyle{empty}&#10;\begin{document}&#10;&#10;$$&#10;x_u&#10;$$&#10;&#10;&#10;\end{document}"/>
  <p:tag name="IGUANATEXSIZE" val="20"/>
  <p:tag name="IGUANATEXCURSOR" val="8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40512"/>
  <p:tag name="ORIGINALWIDTH" val="120.0104"/>
  <p:tag name="LATEXADDIN" val="\documentclass{article}&#10;\usepackage{amsmath}&#10;\pagestyle{empty}&#10;\begin{document}&#10;&#10;$$&#10;x_{u'}&#10;$$&#10;&#10;&#10;\end{document}"/>
  <p:tag name="IGUANATEXSIZE" val="20"/>
  <p:tag name="IGUANATEXCURSOR" val="8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40512"/>
  <p:tag name="ORIGINALWIDTH" val="98.4085"/>
  <p:tag name="LATEXADDIN" val="\documentclass{article}&#10;\usepackage{amsmath}&#10;\pagestyle{empty}&#10;\begin{document}&#10;&#10;$$&#10;x_u&#10;$$&#10;&#10;&#10;\end{document}"/>
  <p:tag name="IGUANATEXSIZE" val="20"/>
  <p:tag name="IGUANATEXCURSOR" val="8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40512"/>
  <p:tag name="ORIGINALWIDTH" val="91.80795"/>
  <p:tag name="LATEXADDIN" val="\documentclass{article}&#10;\usepackage{amsmath}&#10;\pagestyle{empty}&#10;\begin{document}&#10;&#10;$$&#10;x_v&#10;$$&#10;&#10;&#10;\end{document}"/>
  <p:tag name="IGUANATEXSIZE" val="20"/>
  <p:tag name="IGUANATEXCURSOR" val="8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40512"/>
  <p:tag name="ORIGINALWIDTH" val="98.4085"/>
  <p:tag name="LATEXADDIN" val="\documentclass{article}&#10;\usepackage{amsmath}&#10;\pagestyle{empty}&#10;\begin{document}&#10;&#10;$$&#10;x_u&#10;$$&#10;&#10;&#10;\end{document}"/>
  <p:tag name="IGUANATEXSIZE" val="20"/>
  <p:tag name="IGUANATEXCURSOR" val="8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40512"/>
  <p:tag name="ORIGINALWIDTH" val="91.80795"/>
  <p:tag name="LATEXADDIN" val="\documentclass{article}&#10;\usepackage{amsmath}&#10;\pagestyle{empty}&#10;\begin{document}&#10;&#10;$$&#10;x_v&#10;$$&#10;&#10;&#10;\end{document}"/>
  <p:tag name="IGUANATEXSIZE" val="20"/>
  <p:tag name="IGUANATEXCURSOR" val="8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40512"/>
  <p:tag name="ORIGINALWIDTH" val="91.80795"/>
  <p:tag name="LATEXADDIN" val="\documentclass{article}&#10;\usepackage{amsmath}&#10;\pagestyle{empty}&#10;\begin{document}&#10;&#10;$$&#10;x_v&#10;$$&#10;&#10;&#10;\end{document}"/>
  <p:tag name="IGUANATEXSIZE" val="20"/>
  <p:tag name="IGUANATEXCURSOR" val="8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40512"/>
  <p:tag name="ORIGINALWIDTH" val="98.4085"/>
  <p:tag name="LATEXADDIN" val="\documentclass{article}&#10;\usepackage{amsmath}&#10;\pagestyle{empty}&#10;\begin{document}&#10;&#10;$$&#10;x_u&#10;$$&#10;&#10;&#10;\end{document}"/>
  <p:tag name="IGUANATEXSIZE" val="20"/>
  <p:tag name="IGUANATEXCURSOR" val="8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40512"/>
  <p:tag name="ORIGINALWIDTH" val="91.80795"/>
  <p:tag name="LATEXADDIN" val="\documentclass{article}&#10;\usepackage{amsmath}&#10;\pagestyle{empty}&#10;\begin{document}&#10;&#10;$$&#10;x_v&#10;$$&#10;&#10;&#10;\end{document}"/>
  <p:tag name="IGUANATEXSIZE" val="20"/>
  <p:tag name="IGUANATEXCURSOR" val="8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33</Words>
  <Application>Microsoft Office PowerPoint</Application>
  <PresentationFormat>On-screen Show (4:3)</PresentationFormat>
  <Paragraphs>33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Alexander Shekhovtsov</dc:creator>
  <cp:lastModifiedBy>Martin Li</cp:lastModifiedBy>
  <cp:revision>51</cp:revision>
  <cp:lastPrinted>2016-02-14T20:37:46Z</cp:lastPrinted>
  <dcterms:created xsi:type="dcterms:W3CDTF">2015-11-13T15:05:51Z</dcterms:created>
  <dcterms:modified xsi:type="dcterms:W3CDTF">2016-03-15T01:55:38Z</dcterms:modified>
</cp:coreProperties>
</file>