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5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153-0D42-487F-9F53-81F92979783B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6043-2129-4EF0-AE18-8F8188987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153-0D42-487F-9F53-81F92979783B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6043-2129-4EF0-AE18-8F8188987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153-0D42-487F-9F53-81F92979783B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6043-2129-4EF0-AE18-8F8188987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153-0D42-487F-9F53-81F92979783B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6043-2129-4EF0-AE18-8F8188987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153-0D42-487F-9F53-81F92979783B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6043-2129-4EF0-AE18-8F8188987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153-0D42-487F-9F53-81F92979783B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6043-2129-4EF0-AE18-8F8188987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153-0D42-487F-9F53-81F92979783B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6043-2129-4EF0-AE18-8F8188987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153-0D42-487F-9F53-81F92979783B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6043-2129-4EF0-AE18-8F8188987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153-0D42-487F-9F53-81F92979783B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6043-2129-4EF0-AE18-8F8188987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153-0D42-487F-9F53-81F92979783B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6043-2129-4EF0-AE18-8F8188987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153-0D42-487F-9F53-81F92979783B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6043-2129-4EF0-AE18-8F81889870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5153-0D42-487F-9F53-81F92979783B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B6043-2129-4EF0-AE18-8F81889870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7664" y="116632"/>
            <a:ext cx="12241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NPO</a:t>
            </a:r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exp-APX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poly-APX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log-APX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APX</a:t>
            </a:r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PTAS</a:t>
            </a:r>
          </a:p>
          <a:p>
            <a:pPr algn="r"/>
            <a:r>
              <a:rPr lang="en-US" dirty="0" smtClean="0"/>
              <a:t>FPTAS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flipV="1">
            <a:off x="2915816" y="116632"/>
            <a:ext cx="432048" cy="6624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755576" y="620688"/>
            <a:ext cx="6984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71600" y="1556792"/>
            <a:ext cx="676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87624" y="2204864"/>
            <a:ext cx="6624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03648" y="2708920"/>
            <a:ext cx="6408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19672" y="3645024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35696" y="4293096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43608" y="6885384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08665" y="620688"/>
            <a:ext cx="284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Energy minimization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49234" y="1763524"/>
            <a:ext cx="328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 Packing / independent set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08104" y="3059668"/>
            <a:ext cx="344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CUT, max non-negative QPBO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91880" y="43651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planar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20876" y="4797152"/>
            <a:ext cx="90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LP-tight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2240" y="5805264"/>
            <a:ext cx="19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submodular</a:t>
            </a:r>
            <a:r>
              <a:rPr lang="en-US" dirty="0" smtClean="0"/>
              <a:t>-lattice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36096" y="4365104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bounded-tree width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53050" y="6381328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submodular</a:t>
            </a:r>
            <a:r>
              <a:rPr lang="en-US" dirty="0" smtClean="0"/>
              <a:t>-tree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36296" y="529191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bisubmodular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6212444" y="6309320"/>
            <a:ext cx="217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convex regularization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95608" y="4797152"/>
            <a:ext cx="349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tractable languages (free structure)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35" idx="1"/>
          </p:cNvCxnSpPr>
          <p:nvPr/>
        </p:nvCxnSpPr>
        <p:spPr>
          <a:xfrm>
            <a:off x="6642016" y="5166484"/>
            <a:ext cx="594280" cy="3100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5" idx="2"/>
            <a:endCxn id="32" idx="0"/>
          </p:cNvCxnSpPr>
          <p:nvPr/>
        </p:nvCxnSpPr>
        <p:spPr>
          <a:xfrm flipH="1">
            <a:off x="7712349" y="5661248"/>
            <a:ext cx="267099" cy="1440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2" idx="2"/>
            <a:endCxn id="36" idx="0"/>
          </p:cNvCxnSpPr>
          <p:nvPr/>
        </p:nvCxnSpPr>
        <p:spPr>
          <a:xfrm flipH="1">
            <a:off x="7300434" y="6174596"/>
            <a:ext cx="411915" cy="1347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9" idx="3"/>
            <a:endCxn id="54" idx="1"/>
          </p:cNvCxnSpPr>
          <p:nvPr/>
        </p:nvCxnSpPr>
        <p:spPr>
          <a:xfrm>
            <a:off x="4427984" y="4981818"/>
            <a:ext cx="46762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3"/>
            <a:endCxn id="33" idx="1"/>
          </p:cNvCxnSpPr>
          <p:nvPr/>
        </p:nvCxnSpPr>
        <p:spPr>
          <a:xfrm flipV="1">
            <a:off x="4427984" y="4549770"/>
            <a:ext cx="1008112" cy="43204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27" idx="1"/>
          </p:cNvCxnSpPr>
          <p:nvPr/>
        </p:nvCxnSpPr>
        <p:spPr>
          <a:xfrm flipV="1">
            <a:off x="3275856" y="4549770"/>
            <a:ext cx="216024" cy="6794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9" idx="1"/>
          </p:cNvCxnSpPr>
          <p:nvPr/>
        </p:nvCxnSpPr>
        <p:spPr>
          <a:xfrm flipV="1">
            <a:off x="3275856" y="4981818"/>
            <a:ext cx="245020" cy="24738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34" idx="1"/>
          </p:cNvCxnSpPr>
          <p:nvPr/>
        </p:nvCxnSpPr>
        <p:spPr>
          <a:xfrm>
            <a:off x="3275856" y="5589240"/>
            <a:ext cx="177194" cy="9767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27989" y="11247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QPBO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309406" y="1124744"/>
            <a:ext cx="97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pairwise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22" idx="2"/>
            <a:endCxn id="83" idx="0"/>
          </p:cNvCxnSpPr>
          <p:nvPr/>
        </p:nvCxnSpPr>
        <p:spPr>
          <a:xfrm flipH="1">
            <a:off x="3796687" y="990020"/>
            <a:ext cx="935734" cy="1347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3" idx="3"/>
            <a:endCxn id="80" idx="1"/>
          </p:cNvCxnSpPr>
          <p:nvPr/>
        </p:nvCxnSpPr>
        <p:spPr>
          <a:xfrm>
            <a:off x="4283968" y="1309410"/>
            <a:ext cx="3440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385429" y="1124744"/>
            <a:ext cx="135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higher order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22" idx="2"/>
            <a:endCxn id="90" idx="1"/>
          </p:cNvCxnSpPr>
          <p:nvPr/>
        </p:nvCxnSpPr>
        <p:spPr>
          <a:xfrm>
            <a:off x="4732421" y="990020"/>
            <a:ext cx="1653008" cy="31939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278765" y="2708920"/>
            <a:ext cx="158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metric labeling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80" idx="2"/>
            <a:endCxn id="25" idx="1"/>
          </p:cNvCxnSpPr>
          <p:nvPr/>
        </p:nvCxnSpPr>
        <p:spPr>
          <a:xfrm>
            <a:off x="4996039" y="1494076"/>
            <a:ext cx="512065" cy="17502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444208" y="2708920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 MRF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419872" y="3284984"/>
            <a:ext cx="131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Potts model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83" idx="2"/>
            <a:endCxn id="97" idx="0"/>
          </p:cNvCxnSpPr>
          <p:nvPr/>
        </p:nvCxnSpPr>
        <p:spPr>
          <a:xfrm>
            <a:off x="3796687" y="1494076"/>
            <a:ext cx="272712" cy="12148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0" idx="2"/>
            <a:endCxn id="113" idx="0"/>
          </p:cNvCxnSpPr>
          <p:nvPr/>
        </p:nvCxnSpPr>
        <p:spPr>
          <a:xfrm>
            <a:off x="7062891" y="1494076"/>
            <a:ext cx="12099" cy="12148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7" idx="2"/>
            <a:endCxn id="114" idx="0"/>
          </p:cNvCxnSpPr>
          <p:nvPr/>
        </p:nvCxnSpPr>
        <p:spPr>
          <a:xfrm>
            <a:off x="4069399" y="3078252"/>
            <a:ext cx="5524" cy="20673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0" idx="2"/>
            <a:endCxn id="24" idx="1"/>
          </p:cNvCxnSpPr>
          <p:nvPr/>
        </p:nvCxnSpPr>
        <p:spPr>
          <a:xfrm>
            <a:off x="4996039" y="1494076"/>
            <a:ext cx="253195" cy="4541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215508" y="587727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cut</a:t>
            </a:r>
            <a:endParaRPr lang="en-US" dirty="0"/>
          </a:p>
        </p:txBody>
      </p:sp>
      <p:cxnSp>
        <p:nvCxnSpPr>
          <p:cNvPr id="136" name="Straight Arrow Connector 135"/>
          <p:cNvCxnSpPr>
            <a:stCxn id="36" idx="1"/>
            <a:endCxn id="134" idx="3"/>
          </p:cNvCxnSpPr>
          <p:nvPr/>
        </p:nvCxnSpPr>
        <p:spPr>
          <a:xfrm flipH="1" flipV="1">
            <a:off x="5652120" y="6061938"/>
            <a:ext cx="560324" cy="43204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0" idx="2"/>
            <a:endCxn id="134" idx="0"/>
          </p:cNvCxnSpPr>
          <p:nvPr/>
        </p:nvCxnSpPr>
        <p:spPr>
          <a:xfrm flipH="1">
            <a:off x="4933814" y="1494076"/>
            <a:ext cx="62225" cy="43831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835696" y="4293096"/>
            <a:ext cx="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19672" y="3645024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403648" y="2708920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187624" y="2204864"/>
            <a:ext cx="0" cy="453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71600" y="1556792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55576" y="620688"/>
            <a:ext cx="0" cy="612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 rot="15245265">
            <a:off x="-1918623" y="3251549"/>
            <a:ext cx="6340557" cy="75478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544749" y="2286000"/>
            <a:ext cx="1420238" cy="4533089"/>
          </a:xfrm>
          <a:custGeom>
            <a:avLst/>
            <a:gdLst>
              <a:gd name="connsiteX0" fmla="*/ 1420238 w 1420238"/>
              <a:gd name="connsiteY0" fmla="*/ 4533089 h 4533089"/>
              <a:gd name="connsiteX1" fmla="*/ 1420238 w 1420238"/>
              <a:gd name="connsiteY1" fmla="*/ 4533089 h 4533089"/>
              <a:gd name="connsiteX2" fmla="*/ 38911 w 1420238"/>
              <a:gd name="connsiteY2" fmla="*/ 4533089 h 4533089"/>
              <a:gd name="connsiteX3" fmla="*/ 0 w 1420238"/>
              <a:gd name="connsiteY3" fmla="*/ 0 h 4533089"/>
              <a:gd name="connsiteX4" fmla="*/ 1371600 w 1420238"/>
              <a:gd name="connsiteY4" fmla="*/ 4085617 h 4533089"/>
              <a:gd name="connsiteX5" fmla="*/ 1420238 w 1420238"/>
              <a:gd name="connsiteY5" fmla="*/ 4533089 h 453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0238" h="4533089">
                <a:moveTo>
                  <a:pt x="1420238" y="4533089"/>
                </a:moveTo>
                <a:lnTo>
                  <a:pt x="1420238" y="4533089"/>
                </a:lnTo>
                <a:lnTo>
                  <a:pt x="38911" y="4533089"/>
                </a:lnTo>
                <a:lnTo>
                  <a:pt x="0" y="0"/>
                </a:lnTo>
                <a:lnTo>
                  <a:pt x="1371600" y="4085617"/>
                </a:lnTo>
                <a:lnTo>
                  <a:pt x="1420238" y="45330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Shekhovtsov</dc:creator>
  <cp:lastModifiedBy>Alexander Shekhovtsov</cp:lastModifiedBy>
  <cp:revision>1</cp:revision>
  <dcterms:created xsi:type="dcterms:W3CDTF">2016-07-21T21:46:30Z</dcterms:created>
  <dcterms:modified xsi:type="dcterms:W3CDTF">2016-07-21T21:49:05Z</dcterms:modified>
</cp:coreProperties>
</file>