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84" r:id="rId4"/>
    <p:sldId id="391" r:id="rId5"/>
    <p:sldId id="383" r:id="rId6"/>
    <p:sldId id="385" r:id="rId7"/>
    <p:sldId id="386" r:id="rId8"/>
    <p:sldId id="348" r:id="rId9"/>
    <p:sldId id="38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sh Kumar" initials="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3F"/>
    <a:srgbClr val="F5333F"/>
    <a:srgbClr val="E72D40"/>
    <a:srgbClr val="74C043"/>
    <a:srgbClr val="0C7F40"/>
    <a:srgbClr val="1088A6"/>
    <a:srgbClr val="CE2D40"/>
    <a:srgbClr val="A8A8A8"/>
    <a:srgbClr val="F1333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6271"/>
  </p:normalViewPr>
  <p:slideViewPr>
    <p:cSldViewPr snapToGrid="0" showGuides="1">
      <p:cViewPr varScale="1">
        <p:scale>
          <a:sx n="90" d="100"/>
          <a:sy n="90" d="100"/>
        </p:scale>
        <p:origin x="1062" y="72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1105104"/>
        <c:axId val="1651108368"/>
      </c:barChart>
      <c:catAx>
        <c:axId val="1651105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51108368"/>
        <c:crosses val="autoZero"/>
        <c:auto val="1"/>
        <c:lblAlgn val="ctr"/>
        <c:lblOffset val="100"/>
        <c:noMultiLvlLbl val="0"/>
      </c:catAx>
      <c:valAx>
        <c:axId val="16511083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51105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explosion val="0"/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"/>
          <c:h val="0.35322277470670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1105648"/>
        <c:axId val="1651108912"/>
      </c:barChart>
      <c:catAx>
        <c:axId val="1651105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51108912"/>
        <c:crosses val="autoZero"/>
        <c:auto val="1"/>
        <c:lblAlgn val="ctr"/>
        <c:lblOffset val="100"/>
        <c:noMultiLvlLbl val="0"/>
      </c:catAx>
      <c:valAx>
        <c:axId val="16511089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511056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1106736"/>
        <c:axId val="1828323152"/>
      </c:barChart>
      <c:catAx>
        <c:axId val="1651106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28323152"/>
        <c:crosses val="autoZero"/>
        <c:auto val="1"/>
        <c:lblAlgn val="ctr"/>
        <c:lblOffset val="100"/>
        <c:noMultiLvlLbl val="0"/>
      </c:catAx>
      <c:valAx>
        <c:axId val="18283231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5110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"/>
          <c:h val="0.35322277470670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8327504"/>
        <c:axId val="1828320432"/>
      </c:barChart>
      <c:catAx>
        <c:axId val="1828327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28320432"/>
        <c:crosses val="autoZero"/>
        <c:auto val="1"/>
        <c:lblAlgn val="ctr"/>
        <c:lblOffset val="100"/>
        <c:noMultiLvlLbl val="0"/>
      </c:catAx>
      <c:valAx>
        <c:axId val="18283204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283275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noFill/>
            </c:spPr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explosion val="0"/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</c:spPr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noFill/>
            </c:spPr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B4C0C-AAC6-4B91-8932-DED331383059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B86070-BD81-47F2-8B84-C7C872129D7D}">
      <dgm:prSet phldrT="[Text]" custT="1"/>
      <dgm:spPr/>
      <dgm:t>
        <a:bodyPr/>
        <a:lstStyle/>
        <a:p>
          <a:r>
            <a:rPr lang="en-US" sz="1600" dirty="0"/>
            <a:t>Instructions /Process Briefing</a:t>
          </a:r>
        </a:p>
      </dgm:t>
    </dgm:pt>
    <dgm:pt modelId="{BDDB4587-9789-4399-89DF-95A8FC4EEB45}" cxnId="{F80F83E8-30EB-4BDE-9B91-AEFC51CC5E04}" type="parTrans">
      <dgm:prSet/>
      <dgm:spPr/>
      <dgm:t>
        <a:bodyPr/>
        <a:lstStyle/>
        <a:p>
          <a:endParaRPr lang="en-US" sz="700"/>
        </a:p>
      </dgm:t>
    </dgm:pt>
    <dgm:pt modelId="{413EB0AF-9469-4DAD-B479-FEFE4DE24DAA}" cxnId="{F80F83E8-30EB-4BDE-9B91-AEFC51CC5E04}" type="sibTrans">
      <dgm:prSet/>
      <dgm:spPr/>
      <dgm:t>
        <a:bodyPr/>
        <a:lstStyle/>
        <a:p>
          <a:endParaRPr lang="en-US" sz="700"/>
        </a:p>
      </dgm:t>
    </dgm:pt>
    <dgm:pt modelId="{AC9E1AA2-5556-41B3-B917-E698D8A5C19A}">
      <dgm:prSet phldrT="[Text]" custT="1"/>
      <dgm:spPr/>
      <dgm:t>
        <a:bodyPr/>
        <a:lstStyle/>
        <a:p>
          <a:r>
            <a:rPr lang="en-US" sz="1600" dirty="0"/>
            <a:t>Form</a:t>
          </a:r>
        </a:p>
      </dgm:t>
    </dgm:pt>
    <dgm:pt modelId="{03D04B22-CD26-42A3-8C7B-626C77D0835F}" cxnId="{A50B5BAE-E443-41AA-9284-7CD25AC470C4}" type="parTrans">
      <dgm:prSet/>
      <dgm:spPr/>
      <dgm:t>
        <a:bodyPr/>
        <a:lstStyle/>
        <a:p>
          <a:endParaRPr lang="en-US" sz="700"/>
        </a:p>
      </dgm:t>
    </dgm:pt>
    <dgm:pt modelId="{D15C0330-6022-40AA-B732-A0D3900CDD24}" cxnId="{A50B5BAE-E443-41AA-9284-7CD25AC470C4}" type="sibTrans">
      <dgm:prSet/>
      <dgm:spPr/>
      <dgm:t>
        <a:bodyPr/>
        <a:lstStyle/>
        <a:p>
          <a:endParaRPr lang="en-US" sz="700"/>
        </a:p>
      </dgm:t>
    </dgm:pt>
    <dgm:pt modelId="{A5751110-B38B-4F75-ACC0-1B867A663003}" type="pres">
      <dgm:prSet presAssocID="{DCDB4C0C-AAC6-4B91-8932-DED331383059}" presName="vert0" presStyleCnt="0">
        <dgm:presLayoutVars>
          <dgm:dir/>
          <dgm:animOne val="branch"/>
          <dgm:animLvl val="lvl"/>
        </dgm:presLayoutVars>
      </dgm:prSet>
      <dgm:spPr/>
    </dgm:pt>
    <dgm:pt modelId="{1F9CD5B3-F7DD-4C2F-B226-2E51517FB89D}" type="pres">
      <dgm:prSet presAssocID="{A6B86070-BD81-47F2-8B84-C7C872129D7D}" presName="thickLine" presStyleLbl="alignNode1" presStyleIdx="0" presStyleCnt="2"/>
      <dgm:spPr/>
    </dgm:pt>
    <dgm:pt modelId="{6325193C-F7FC-4EC5-A341-2B0A2AAF8328}" type="pres">
      <dgm:prSet presAssocID="{A6B86070-BD81-47F2-8B84-C7C872129D7D}" presName="horz1" presStyleCnt="0"/>
      <dgm:spPr/>
    </dgm:pt>
    <dgm:pt modelId="{A9BBCD7A-4A7A-478F-ACAB-BACA75FEE4BB}" type="pres">
      <dgm:prSet presAssocID="{A6B86070-BD81-47F2-8B84-C7C872129D7D}" presName="tx1" presStyleLbl="revTx" presStyleIdx="0" presStyleCnt="2"/>
      <dgm:spPr/>
    </dgm:pt>
    <dgm:pt modelId="{698F0E86-03DD-45D7-A098-C2730110BA49}" type="pres">
      <dgm:prSet presAssocID="{A6B86070-BD81-47F2-8B84-C7C872129D7D}" presName="vert1" presStyleCnt="0"/>
      <dgm:spPr/>
    </dgm:pt>
    <dgm:pt modelId="{A10FDEE3-C949-4DAE-BF8B-68BD200F159E}" type="pres">
      <dgm:prSet presAssocID="{AC9E1AA2-5556-41B3-B917-E698D8A5C19A}" presName="thickLine" presStyleLbl="alignNode1" presStyleIdx="1" presStyleCnt="2"/>
      <dgm:spPr/>
    </dgm:pt>
    <dgm:pt modelId="{077FB973-13A9-4C1D-ADC4-9E200AA6721A}" type="pres">
      <dgm:prSet presAssocID="{AC9E1AA2-5556-41B3-B917-E698D8A5C19A}" presName="horz1" presStyleCnt="0"/>
      <dgm:spPr/>
    </dgm:pt>
    <dgm:pt modelId="{EDF25642-8C94-42BA-8275-63525BE19B08}" type="pres">
      <dgm:prSet presAssocID="{AC9E1AA2-5556-41B3-B917-E698D8A5C19A}" presName="tx1" presStyleLbl="revTx" presStyleIdx="1" presStyleCnt="2"/>
      <dgm:spPr/>
    </dgm:pt>
    <dgm:pt modelId="{A0EFE1CE-07AB-425E-9A01-E60BBDD08EA3}" type="pres">
      <dgm:prSet presAssocID="{AC9E1AA2-5556-41B3-B917-E698D8A5C19A}" presName="vert1" presStyleCnt="0"/>
      <dgm:spPr/>
    </dgm:pt>
  </dgm:ptLst>
  <dgm:cxnLst>
    <dgm:cxn modelId="{8E22AB40-13F4-49C4-B007-87BEC6882F4B}" type="presOf" srcId="{AC9E1AA2-5556-41B3-B917-E698D8A5C19A}" destId="{EDF25642-8C94-42BA-8275-63525BE19B08}" srcOrd="0" destOrd="0" presId="urn:microsoft.com/office/officeart/2008/layout/LinedList"/>
    <dgm:cxn modelId="{A50B5BAE-E443-41AA-9284-7CD25AC470C4}" srcId="{DCDB4C0C-AAC6-4B91-8932-DED331383059}" destId="{AC9E1AA2-5556-41B3-B917-E698D8A5C19A}" srcOrd="1" destOrd="0" parTransId="{03D04B22-CD26-42A3-8C7B-626C77D0835F}" sibTransId="{D15C0330-6022-40AA-B732-A0D3900CDD24}"/>
    <dgm:cxn modelId="{66D16EE2-2C4F-44F0-B0AD-5CE17763AF56}" type="presOf" srcId="{DCDB4C0C-AAC6-4B91-8932-DED331383059}" destId="{A5751110-B38B-4F75-ACC0-1B867A663003}" srcOrd="0" destOrd="0" presId="urn:microsoft.com/office/officeart/2008/layout/LinedList"/>
    <dgm:cxn modelId="{285274E4-6111-4E09-BEDA-B2831258AE66}" type="presOf" srcId="{A6B86070-BD81-47F2-8B84-C7C872129D7D}" destId="{A9BBCD7A-4A7A-478F-ACAB-BACA75FEE4BB}" srcOrd="0" destOrd="0" presId="urn:microsoft.com/office/officeart/2008/layout/LinedList"/>
    <dgm:cxn modelId="{F80F83E8-30EB-4BDE-9B91-AEFC51CC5E04}" srcId="{DCDB4C0C-AAC6-4B91-8932-DED331383059}" destId="{A6B86070-BD81-47F2-8B84-C7C872129D7D}" srcOrd="0" destOrd="0" parTransId="{BDDB4587-9789-4399-89DF-95A8FC4EEB45}" sibTransId="{413EB0AF-9469-4DAD-B479-FEFE4DE24DAA}"/>
    <dgm:cxn modelId="{644E548E-A6B6-4B38-ADA3-531A1F13670E}" type="presParOf" srcId="{A5751110-B38B-4F75-ACC0-1B867A663003}" destId="{1F9CD5B3-F7DD-4C2F-B226-2E51517FB89D}" srcOrd="0" destOrd="0" presId="urn:microsoft.com/office/officeart/2008/layout/LinedList"/>
    <dgm:cxn modelId="{B1834983-3165-4DD4-81A6-C3CB3CEF79F0}" type="presParOf" srcId="{A5751110-B38B-4F75-ACC0-1B867A663003}" destId="{6325193C-F7FC-4EC5-A341-2B0A2AAF8328}" srcOrd="1" destOrd="0" presId="urn:microsoft.com/office/officeart/2008/layout/LinedList"/>
    <dgm:cxn modelId="{75271552-32C4-46DF-9C98-A08CBF7BA9CF}" type="presParOf" srcId="{6325193C-F7FC-4EC5-A341-2B0A2AAF8328}" destId="{A9BBCD7A-4A7A-478F-ACAB-BACA75FEE4BB}" srcOrd="0" destOrd="0" presId="urn:microsoft.com/office/officeart/2008/layout/LinedList"/>
    <dgm:cxn modelId="{862B0A83-D7E4-410E-90FC-32A836308F5A}" type="presParOf" srcId="{6325193C-F7FC-4EC5-A341-2B0A2AAF8328}" destId="{698F0E86-03DD-45D7-A098-C2730110BA49}" srcOrd="1" destOrd="0" presId="urn:microsoft.com/office/officeart/2008/layout/LinedList"/>
    <dgm:cxn modelId="{25D5C9C8-3179-496B-8199-C497D3914639}" type="presParOf" srcId="{A5751110-B38B-4F75-ACC0-1B867A663003}" destId="{A10FDEE3-C949-4DAE-BF8B-68BD200F159E}" srcOrd="2" destOrd="0" presId="urn:microsoft.com/office/officeart/2008/layout/LinedList"/>
    <dgm:cxn modelId="{B3FFE189-68D7-451E-B296-277EC6B3D5E4}" type="presParOf" srcId="{A5751110-B38B-4F75-ACC0-1B867A663003}" destId="{077FB973-13A9-4C1D-ADC4-9E200AA6721A}" srcOrd="3" destOrd="0" presId="urn:microsoft.com/office/officeart/2008/layout/LinedList"/>
    <dgm:cxn modelId="{C09805D9-B4F0-48ED-A15D-EDCC9093BC34}" type="presParOf" srcId="{077FB973-13A9-4C1D-ADC4-9E200AA6721A}" destId="{EDF25642-8C94-42BA-8275-63525BE19B08}" srcOrd="0" destOrd="0" presId="urn:microsoft.com/office/officeart/2008/layout/LinedList"/>
    <dgm:cxn modelId="{B9F9718D-A5B6-4FCB-9B6D-DC4B6B1A21D2}" type="presParOf" srcId="{077FB973-13A9-4C1D-ADC4-9E200AA6721A}" destId="{A0EFE1CE-07AB-425E-9A01-E60BBDD08E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8EE6D-54B8-47DC-95C2-07903B8C352F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7C9E8297-802E-41CB-A10B-566C01CE01BC}">
      <dgm:prSet phldrT="[Text]" custT="1"/>
      <dgm:spPr/>
      <dgm:t>
        <a:bodyPr/>
        <a:lstStyle/>
        <a:p>
          <a:r>
            <a:rPr lang="en-US" sz="1400" b="0" i="0" u="none" dirty="0"/>
            <a:t>It is not the answers that move the world, it is the question that do that. </a:t>
          </a:r>
          <a:endParaRPr lang="en-IN" sz="1400" dirty="0"/>
        </a:p>
      </dgm:t>
    </dgm:pt>
    <dgm:pt modelId="{72A37AE0-90AE-4CE1-980A-FF24B40316C7}" cxnId="{5D6AC18C-21C3-4708-8E8F-5E7D060182F5}" type="parTrans">
      <dgm:prSet/>
      <dgm:spPr/>
      <dgm:t>
        <a:bodyPr/>
        <a:lstStyle/>
        <a:p>
          <a:endParaRPr lang="en-IN" sz="1400"/>
        </a:p>
      </dgm:t>
    </dgm:pt>
    <dgm:pt modelId="{5AE76F7C-6B10-4D31-BDFF-38B4F2AE2641}" cxnId="{5D6AC18C-21C3-4708-8E8F-5E7D060182F5}" type="sibTrans">
      <dgm:prSet/>
      <dgm:spPr/>
      <dgm:t>
        <a:bodyPr/>
        <a:lstStyle/>
        <a:p>
          <a:endParaRPr lang="en-IN" sz="1400"/>
        </a:p>
      </dgm:t>
    </dgm:pt>
    <dgm:pt modelId="{2B90E8AA-E90B-442B-BE08-D827250523CB}">
      <dgm:prSet phldrT="[Text]" custT="1"/>
      <dgm:spPr/>
      <dgm:t>
        <a:bodyPr/>
        <a:lstStyle/>
        <a:p>
          <a:r>
            <a:rPr lang="en-US" sz="1400" dirty="0"/>
            <a:t>Competitive Websites such as Kaggle</a:t>
          </a:r>
          <a:endParaRPr lang="en-IN" sz="1400" dirty="0"/>
        </a:p>
      </dgm:t>
    </dgm:pt>
    <dgm:pt modelId="{572F82D7-9286-44BB-8318-9ADBFF27BB9C}" cxnId="{DA4BD21E-4D7C-4DC6-B91A-6E84999F5F7D}" type="parTrans">
      <dgm:prSet/>
      <dgm:spPr/>
      <dgm:t>
        <a:bodyPr/>
        <a:lstStyle/>
        <a:p>
          <a:endParaRPr lang="en-IN" sz="1400"/>
        </a:p>
      </dgm:t>
    </dgm:pt>
    <dgm:pt modelId="{B07252D3-5662-4A5C-9104-BD775253EC15}" cxnId="{DA4BD21E-4D7C-4DC6-B91A-6E84999F5F7D}" type="sibTrans">
      <dgm:prSet/>
      <dgm:spPr/>
      <dgm:t>
        <a:bodyPr/>
        <a:lstStyle/>
        <a:p>
          <a:endParaRPr lang="en-IN" sz="1400"/>
        </a:p>
      </dgm:t>
    </dgm:pt>
    <dgm:pt modelId="{2417D8D8-C0AE-485F-9D1C-5E462F0DED5F}">
      <dgm:prSet phldrT="[Text]" custT="1"/>
      <dgm:spPr/>
      <dgm:t>
        <a:bodyPr/>
        <a:lstStyle/>
        <a:p>
          <a:r>
            <a:rPr lang="en-US" sz="1400" b="0" i="0" u="none" dirty="0"/>
            <a:t>How do I find a proper research question? Where do I get Inspiration?</a:t>
          </a:r>
          <a:endParaRPr lang="en-US" sz="1400" b="0" dirty="0"/>
        </a:p>
      </dgm:t>
    </dgm:pt>
    <dgm:pt modelId="{17A4478F-6231-4A6D-8B3F-1B0852A8C25F}" cxnId="{A28F6254-BD69-4454-AC15-79739B42A548}" type="parTrans">
      <dgm:prSet/>
      <dgm:spPr/>
      <dgm:t>
        <a:bodyPr/>
        <a:lstStyle/>
        <a:p>
          <a:endParaRPr lang="en-IN" sz="1400"/>
        </a:p>
      </dgm:t>
    </dgm:pt>
    <dgm:pt modelId="{0063F1B7-5E4D-4721-9CF7-7677B6AE6527}" cxnId="{A28F6254-BD69-4454-AC15-79739B42A548}" type="sibTrans">
      <dgm:prSet/>
      <dgm:spPr/>
      <dgm:t>
        <a:bodyPr/>
        <a:lstStyle/>
        <a:p>
          <a:endParaRPr lang="en-IN" sz="1400"/>
        </a:p>
      </dgm:t>
    </dgm:pt>
    <dgm:pt modelId="{BC8A91EE-FAD6-48BA-8CCE-5F09A6A15A30}">
      <dgm:prSet phldrT="[Text]" custT="1"/>
      <dgm:spPr/>
      <dgm:t>
        <a:bodyPr/>
        <a:lstStyle/>
        <a:p>
          <a:r>
            <a:rPr lang="en-US" sz="1400" b="0" i="0" u="none" dirty="0"/>
            <a:t>Database: especially public online available </a:t>
          </a:r>
          <a:endParaRPr lang="en-US" sz="1400" b="0" dirty="0"/>
        </a:p>
      </dgm:t>
    </dgm:pt>
    <dgm:pt modelId="{64A50B92-C9E0-4788-90E8-F6B9BE5BE1D0}" cxnId="{5CFC9ACD-442C-4D4F-8854-4B61DF68DA49}" type="parTrans">
      <dgm:prSet/>
      <dgm:spPr/>
      <dgm:t>
        <a:bodyPr/>
        <a:lstStyle/>
        <a:p>
          <a:endParaRPr lang="en-IN" sz="1400"/>
        </a:p>
      </dgm:t>
    </dgm:pt>
    <dgm:pt modelId="{FB1B65BE-E0C1-475B-B6D6-32EBD8888E1F}" cxnId="{5CFC9ACD-442C-4D4F-8854-4B61DF68DA49}" type="sibTrans">
      <dgm:prSet/>
      <dgm:spPr/>
      <dgm:t>
        <a:bodyPr/>
        <a:lstStyle/>
        <a:p>
          <a:endParaRPr lang="en-IN" sz="1400"/>
        </a:p>
      </dgm:t>
    </dgm:pt>
    <dgm:pt modelId="{76CB3643-EDBD-40DF-821E-C59BFF4A32E1}">
      <dgm:prSet phldrT="[Text]" custT="1"/>
      <dgm:spPr/>
      <dgm:t>
        <a:bodyPr/>
        <a:lstStyle/>
        <a:p>
          <a:r>
            <a:rPr lang="en-US" sz="1400" b="0" i="0" u="none" dirty="0"/>
            <a:t>Scientific Papers: Great impact factor for more trust factor</a:t>
          </a:r>
          <a:endParaRPr lang="en-US" sz="1400" b="0" dirty="0"/>
        </a:p>
      </dgm:t>
    </dgm:pt>
    <dgm:pt modelId="{A2F6BFC7-2D65-4B84-9543-8BEECBA1BC81}" cxnId="{C018F032-CA8A-477C-86DC-A04D6E76108B}" type="parTrans">
      <dgm:prSet/>
      <dgm:spPr/>
      <dgm:t>
        <a:bodyPr/>
        <a:lstStyle/>
        <a:p>
          <a:endParaRPr lang="en-IN" sz="1400"/>
        </a:p>
      </dgm:t>
    </dgm:pt>
    <dgm:pt modelId="{CA14C0EF-CA65-4086-84AA-087F282139AC}" cxnId="{C018F032-CA8A-477C-86DC-A04D6E76108B}" type="sibTrans">
      <dgm:prSet/>
      <dgm:spPr/>
      <dgm:t>
        <a:bodyPr/>
        <a:lstStyle/>
        <a:p>
          <a:endParaRPr lang="en-IN" sz="1400"/>
        </a:p>
      </dgm:t>
    </dgm:pt>
    <dgm:pt modelId="{BCDA2B2F-C5EE-4777-B618-32F5AA0C2266}">
      <dgm:prSet phldrT="[Text]" custT="1"/>
      <dgm:spPr/>
      <dgm:t>
        <a:bodyPr/>
        <a:lstStyle/>
        <a:p>
          <a:r>
            <a:rPr lang="en-US" sz="1400" dirty="0"/>
            <a:t>Search for Project ideas</a:t>
          </a:r>
          <a:endParaRPr lang="en-IN" sz="1400" dirty="0"/>
        </a:p>
      </dgm:t>
    </dgm:pt>
    <dgm:pt modelId="{FD5E2C8C-7450-4B4D-828F-87F8AAAC9FAA}" cxnId="{09EE5DDF-A63F-4998-8C76-0AF348603797}" type="parTrans">
      <dgm:prSet/>
      <dgm:spPr/>
      <dgm:t>
        <a:bodyPr/>
        <a:lstStyle/>
        <a:p>
          <a:endParaRPr lang="en-IN" sz="1400"/>
        </a:p>
      </dgm:t>
    </dgm:pt>
    <dgm:pt modelId="{DCF02508-AD04-495D-A8E4-209606820510}" cxnId="{09EE5DDF-A63F-4998-8C76-0AF348603797}" type="sibTrans">
      <dgm:prSet/>
      <dgm:spPr/>
      <dgm:t>
        <a:bodyPr/>
        <a:lstStyle/>
        <a:p>
          <a:endParaRPr lang="en-IN" sz="1400"/>
        </a:p>
      </dgm:t>
    </dgm:pt>
    <dgm:pt modelId="{6C763E9E-EBE7-4B8D-A767-E70DE3A1CB10}" type="pres">
      <dgm:prSet presAssocID="{EAE8EE6D-54B8-47DC-95C2-07903B8C352F}" presName="linear" presStyleCnt="0">
        <dgm:presLayoutVars>
          <dgm:animLvl val="lvl"/>
          <dgm:resizeHandles val="exact"/>
        </dgm:presLayoutVars>
      </dgm:prSet>
      <dgm:spPr/>
    </dgm:pt>
    <dgm:pt modelId="{13107214-3A82-4072-9DB8-EEBAFFC66ADC}" type="pres">
      <dgm:prSet presAssocID="{7C9E8297-802E-41CB-A10B-566C01CE01B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B6F5B3-2C28-4E10-93DA-E3D185D4D3C5}" type="pres">
      <dgm:prSet presAssocID="{5AE76F7C-6B10-4D31-BDFF-38B4F2AE2641}" presName="spacer" presStyleCnt="0"/>
      <dgm:spPr/>
    </dgm:pt>
    <dgm:pt modelId="{85229634-19B4-4E24-AA7E-3678935643A4}" type="pres">
      <dgm:prSet presAssocID="{2417D8D8-C0AE-485F-9D1C-5E462F0DED5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C959433-ABA8-45A5-9C65-0905C6360032}" type="pres">
      <dgm:prSet presAssocID="{0063F1B7-5E4D-4721-9CF7-7677B6AE6527}" presName="spacer" presStyleCnt="0"/>
      <dgm:spPr/>
    </dgm:pt>
    <dgm:pt modelId="{ACB72565-A99D-49C8-B264-8B31809265FA}" type="pres">
      <dgm:prSet presAssocID="{BC8A91EE-FAD6-48BA-8CCE-5F09A6A15A3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B718DD0-77B2-4ED1-BAAE-8685E86E487D}" type="pres">
      <dgm:prSet presAssocID="{FB1B65BE-E0C1-475B-B6D6-32EBD8888E1F}" presName="spacer" presStyleCnt="0"/>
      <dgm:spPr/>
    </dgm:pt>
    <dgm:pt modelId="{7143D981-F0B3-4C04-878C-7CB8D43B7339}" type="pres">
      <dgm:prSet presAssocID="{76CB3643-EDBD-40DF-821E-C59BFF4A32E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3FEC95E-A938-4AF6-97C9-DA77773B7E7B}" type="pres">
      <dgm:prSet presAssocID="{CA14C0EF-CA65-4086-84AA-087F282139AC}" presName="spacer" presStyleCnt="0"/>
      <dgm:spPr/>
    </dgm:pt>
    <dgm:pt modelId="{83A7EA93-E4FF-4991-9C56-46323B69AE52}" type="pres">
      <dgm:prSet presAssocID="{BCDA2B2F-C5EE-4777-B618-32F5AA0C226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8670DE-1494-4DE3-9296-23300342C65D}" type="pres">
      <dgm:prSet presAssocID="{DCF02508-AD04-495D-A8E4-209606820510}" presName="spacer" presStyleCnt="0"/>
      <dgm:spPr/>
    </dgm:pt>
    <dgm:pt modelId="{2C0BA1F3-A978-434B-9EF0-CFABD9E466A7}" type="pres">
      <dgm:prSet presAssocID="{2B90E8AA-E90B-442B-BE08-D827250523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BB87F03-7930-4D83-B6E2-3A35C45A6CC5}" type="presOf" srcId="{2417D8D8-C0AE-485F-9D1C-5E462F0DED5F}" destId="{85229634-19B4-4E24-AA7E-3678935643A4}" srcOrd="0" destOrd="0" presId="urn:microsoft.com/office/officeart/2005/8/layout/vList2"/>
    <dgm:cxn modelId="{DA4BD21E-4D7C-4DC6-B91A-6E84999F5F7D}" srcId="{EAE8EE6D-54B8-47DC-95C2-07903B8C352F}" destId="{2B90E8AA-E90B-442B-BE08-D827250523CB}" srcOrd="5" destOrd="0" parTransId="{572F82D7-9286-44BB-8318-9ADBFF27BB9C}" sibTransId="{B07252D3-5662-4A5C-9104-BD775253EC15}"/>
    <dgm:cxn modelId="{C018F032-CA8A-477C-86DC-A04D6E76108B}" srcId="{EAE8EE6D-54B8-47DC-95C2-07903B8C352F}" destId="{76CB3643-EDBD-40DF-821E-C59BFF4A32E1}" srcOrd="3" destOrd="0" parTransId="{A2F6BFC7-2D65-4B84-9543-8BEECBA1BC81}" sibTransId="{CA14C0EF-CA65-4086-84AA-087F282139AC}"/>
    <dgm:cxn modelId="{67DDF23F-076C-40D8-AE5D-D8166A1E3DAD}" type="presOf" srcId="{BCDA2B2F-C5EE-4777-B618-32F5AA0C2266}" destId="{83A7EA93-E4FF-4991-9C56-46323B69AE52}" srcOrd="0" destOrd="0" presId="urn:microsoft.com/office/officeart/2005/8/layout/vList2"/>
    <dgm:cxn modelId="{1BBCAA40-45DB-4283-8977-08C8E856046B}" type="presOf" srcId="{EAE8EE6D-54B8-47DC-95C2-07903B8C352F}" destId="{6C763E9E-EBE7-4B8D-A767-E70DE3A1CB10}" srcOrd="0" destOrd="0" presId="urn:microsoft.com/office/officeart/2005/8/layout/vList2"/>
    <dgm:cxn modelId="{D7960763-0276-45B7-AB59-B2CF084D070D}" type="presOf" srcId="{2B90E8AA-E90B-442B-BE08-D827250523CB}" destId="{2C0BA1F3-A978-434B-9EF0-CFABD9E466A7}" srcOrd="0" destOrd="0" presId="urn:microsoft.com/office/officeart/2005/8/layout/vList2"/>
    <dgm:cxn modelId="{A28F6254-BD69-4454-AC15-79739B42A548}" srcId="{EAE8EE6D-54B8-47DC-95C2-07903B8C352F}" destId="{2417D8D8-C0AE-485F-9D1C-5E462F0DED5F}" srcOrd="1" destOrd="0" parTransId="{17A4478F-6231-4A6D-8B3F-1B0852A8C25F}" sibTransId="{0063F1B7-5E4D-4721-9CF7-7677B6AE6527}"/>
    <dgm:cxn modelId="{5D6AC18C-21C3-4708-8E8F-5E7D060182F5}" srcId="{EAE8EE6D-54B8-47DC-95C2-07903B8C352F}" destId="{7C9E8297-802E-41CB-A10B-566C01CE01BC}" srcOrd="0" destOrd="0" parTransId="{72A37AE0-90AE-4CE1-980A-FF24B40316C7}" sibTransId="{5AE76F7C-6B10-4D31-BDFF-38B4F2AE2641}"/>
    <dgm:cxn modelId="{C1A73092-FE77-4EB3-B909-B12E465B89DB}" type="presOf" srcId="{7C9E8297-802E-41CB-A10B-566C01CE01BC}" destId="{13107214-3A82-4072-9DB8-EEBAFFC66ADC}" srcOrd="0" destOrd="0" presId="urn:microsoft.com/office/officeart/2005/8/layout/vList2"/>
    <dgm:cxn modelId="{1471C894-4D74-4721-99DA-A34D6348CD3E}" type="presOf" srcId="{BC8A91EE-FAD6-48BA-8CCE-5F09A6A15A30}" destId="{ACB72565-A99D-49C8-B264-8B31809265FA}" srcOrd="0" destOrd="0" presId="urn:microsoft.com/office/officeart/2005/8/layout/vList2"/>
    <dgm:cxn modelId="{7E6454BA-380A-404A-94EB-6504E2E991DD}" type="presOf" srcId="{76CB3643-EDBD-40DF-821E-C59BFF4A32E1}" destId="{7143D981-F0B3-4C04-878C-7CB8D43B7339}" srcOrd="0" destOrd="0" presId="urn:microsoft.com/office/officeart/2005/8/layout/vList2"/>
    <dgm:cxn modelId="{5CFC9ACD-442C-4D4F-8854-4B61DF68DA49}" srcId="{EAE8EE6D-54B8-47DC-95C2-07903B8C352F}" destId="{BC8A91EE-FAD6-48BA-8CCE-5F09A6A15A30}" srcOrd="2" destOrd="0" parTransId="{64A50B92-C9E0-4788-90E8-F6B9BE5BE1D0}" sibTransId="{FB1B65BE-E0C1-475B-B6D6-32EBD8888E1F}"/>
    <dgm:cxn modelId="{09EE5DDF-A63F-4998-8C76-0AF348603797}" srcId="{EAE8EE6D-54B8-47DC-95C2-07903B8C352F}" destId="{BCDA2B2F-C5EE-4777-B618-32F5AA0C2266}" srcOrd="4" destOrd="0" parTransId="{FD5E2C8C-7450-4B4D-828F-87F8AAAC9FAA}" sibTransId="{DCF02508-AD04-495D-A8E4-209606820510}"/>
    <dgm:cxn modelId="{520009ED-125E-4DF2-A6B4-E1CB85112AA5}" type="presParOf" srcId="{6C763E9E-EBE7-4B8D-A767-E70DE3A1CB10}" destId="{13107214-3A82-4072-9DB8-EEBAFFC66ADC}" srcOrd="0" destOrd="0" presId="urn:microsoft.com/office/officeart/2005/8/layout/vList2"/>
    <dgm:cxn modelId="{1C33ADCA-A166-4046-8415-149E8F6761BD}" type="presParOf" srcId="{6C763E9E-EBE7-4B8D-A767-E70DE3A1CB10}" destId="{9CB6F5B3-2C28-4E10-93DA-E3D185D4D3C5}" srcOrd="1" destOrd="0" presId="urn:microsoft.com/office/officeart/2005/8/layout/vList2"/>
    <dgm:cxn modelId="{FE5FFD74-6795-4697-BB55-EF21E530190F}" type="presParOf" srcId="{6C763E9E-EBE7-4B8D-A767-E70DE3A1CB10}" destId="{85229634-19B4-4E24-AA7E-3678935643A4}" srcOrd="2" destOrd="0" presId="urn:microsoft.com/office/officeart/2005/8/layout/vList2"/>
    <dgm:cxn modelId="{60792BCE-216D-45BA-8231-A5127C1E3311}" type="presParOf" srcId="{6C763E9E-EBE7-4B8D-A767-E70DE3A1CB10}" destId="{BC959433-ABA8-45A5-9C65-0905C6360032}" srcOrd="3" destOrd="0" presId="urn:microsoft.com/office/officeart/2005/8/layout/vList2"/>
    <dgm:cxn modelId="{AF58AB3F-174E-4B2A-8B31-63EC127740BC}" type="presParOf" srcId="{6C763E9E-EBE7-4B8D-A767-E70DE3A1CB10}" destId="{ACB72565-A99D-49C8-B264-8B31809265FA}" srcOrd="4" destOrd="0" presId="urn:microsoft.com/office/officeart/2005/8/layout/vList2"/>
    <dgm:cxn modelId="{7C8DDF2A-0F8C-4121-A079-CD2F61F91716}" type="presParOf" srcId="{6C763E9E-EBE7-4B8D-A767-E70DE3A1CB10}" destId="{9B718DD0-77B2-4ED1-BAAE-8685E86E487D}" srcOrd="5" destOrd="0" presId="urn:microsoft.com/office/officeart/2005/8/layout/vList2"/>
    <dgm:cxn modelId="{D8EB0B7A-13F4-4471-83EC-A0FEE12F09AF}" type="presParOf" srcId="{6C763E9E-EBE7-4B8D-A767-E70DE3A1CB10}" destId="{7143D981-F0B3-4C04-878C-7CB8D43B7339}" srcOrd="6" destOrd="0" presId="urn:microsoft.com/office/officeart/2005/8/layout/vList2"/>
    <dgm:cxn modelId="{7D91A46B-E83E-4B4B-A9FA-48B85E7690D9}" type="presParOf" srcId="{6C763E9E-EBE7-4B8D-A767-E70DE3A1CB10}" destId="{C3FEC95E-A938-4AF6-97C9-DA77773B7E7B}" srcOrd="7" destOrd="0" presId="urn:microsoft.com/office/officeart/2005/8/layout/vList2"/>
    <dgm:cxn modelId="{E940A88B-D872-42CD-AAAC-022C8F6135DB}" type="presParOf" srcId="{6C763E9E-EBE7-4B8D-A767-E70DE3A1CB10}" destId="{83A7EA93-E4FF-4991-9C56-46323B69AE52}" srcOrd="8" destOrd="0" presId="urn:microsoft.com/office/officeart/2005/8/layout/vList2"/>
    <dgm:cxn modelId="{46D8E7A2-8FBA-4352-9653-D57E44C08BDA}" type="presParOf" srcId="{6C763E9E-EBE7-4B8D-A767-E70DE3A1CB10}" destId="{DF8670DE-1494-4DE3-9296-23300342C65D}" srcOrd="9" destOrd="0" presId="urn:microsoft.com/office/officeart/2005/8/layout/vList2"/>
    <dgm:cxn modelId="{6262368D-F323-4B56-9B27-45E05BC755EA}" type="presParOf" srcId="{6C763E9E-EBE7-4B8D-A767-E70DE3A1CB10}" destId="{2C0BA1F3-A978-434B-9EF0-CFABD9E466A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8EE6D-54B8-47DC-95C2-07903B8C352F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2B90E8AA-E90B-442B-BE08-D827250523CB}">
      <dgm:prSet phldrT="[Text]" custT="1"/>
      <dgm:spPr/>
      <dgm:t>
        <a:bodyPr/>
        <a:lstStyle/>
        <a:p>
          <a:r>
            <a:rPr lang="en-US" sz="1400" dirty="0"/>
            <a:t>Google scholar</a:t>
          </a:r>
          <a:endParaRPr lang="en-IN" sz="1400" dirty="0"/>
        </a:p>
      </dgm:t>
    </dgm:pt>
    <dgm:pt modelId="{572F82D7-9286-44BB-8318-9ADBFF27BB9C}" cxnId="{DA4BD21E-4D7C-4DC6-B91A-6E84999F5F7D}" type="parTrans">
      <dgm:prSet/>
      <dgm:spPr/>
      <dgm:t>
        <a:bodyPr/>
        <a:lstStyle/>
        <a:p>
          <a:endParaRPr lang="en-IN" sz="1400"/>
        </a:p>
      </dgm:t>
    </dgm:pt>
    <dgm:pt modelId="{B07252D3-5662-4A5C-9104-BD775253EC15}" cxnId="{DA4BD21E-4D7C-4DC6-B91A-6E84999F5F7D}" type="sibTrans">
      <dgm:prSet/>
      <dgm:spPr/>
      <dgm:t>
        <a:bodyPr/>
        <a:lstStyle/>
        <a:p>
          <a:endParaRPr lang="en-IN" sz="1400"/>
        </a:p>
      </dgm:t>
    </dgm:pt>
    <dgm:pt modelId="{8BE01D83-2E85-43C2-8DCB-DADCE11AD220}">
      <dgm:prSet phldrT="[Text]" custT="1"/>
      <dgm:spPr/>
      <dgm:t>
        <a:bodyPr/>
        <a:lstStyle/>
        <a:p>
          <a:r>
            <a:rPr lang="en-US" sz="1400" dirty="0"/>
            <a:t>Refer High impact Journals and publishers </a:t>
          </a:r>
          <a:endParaRPr lang="en-IN" sz="1400" dirty="0"/>
        </a:p>
      </dgm:t>
    </dgm:pt>
    <dgm:pt modelId="{8FF5605C-DD7A-48BF-BADC-48D7421319DD}" cxnId="{BF234EA3-2B7A-48F2-BCFF-E8D53B87C24C}" type="parTrans">
      <dgm:prSet/>
      <dgm:spPr/>
      <dgm:t>
        <a:bodyPr/>
        <a:lstStyle/>
        <a:p>
          <a:endParaRPr lang="en-IN"/>
        </a:p>
      </dgm:t>
    </dgm:pt>
    <dgm:pt modelId="{87D825D9-9EAB-4FFA-ACB6-7D50C18E4677}" cxnId="{BF234EA3-2B7A-48F2-BCFF-E8D53B87C24C}" type="sibTrans">
      <dgm:prSet/>
      <dgm:spPr/>
      <dgm:t>
        <a:bodyPr/>
        <a:lstStyle/>
        <a:p>
          <a:endParaRPr lang="en-IN"/>
        </a:p>
      </dgm:t>
    </dgm:pt>
    <dgm:pt modelId="{AD217603-9FAF-4430-B4B2-7A26A7732716}">
      <dgm:prSet phldrT="[Text]" custT="1"/>
      <dgm:spPr/>
      <dgm:t>
        <a:bodyPr/>
        <a:lstStyle/>
        <a:p>
          <a:r>
            <a:rPr lang="en-US" sz="1400" dirty="0"/>
            <a:t>Papers with code </a:t>
          </a:r>
          <a:endParaRPr lang="en-IN" sz="1400" dirty="0"/>
        </a:p>
      </dgm:t>
    </dgm:pt>
    <dgm:pt modelId="{0F26DCB3-CED6-45E6-A4C7-21B06175C84E}" cxnId="{95701FDA-C6BE-4A64-96DE-7607BA5C7596}" type="parTrans">
      <dgm:prSet/>
      <dgm:spPr/>
      <dgm:t>
        <a:bodyPr/>
        <a:lstStyle/>
        <a:p>
          <a:endParaRPr lang="en-IN"/>
        </a:p>
      </dgm:t>
    </dgm:pt>
    <dgm:pt modelId="{CD5AF43E-468B-4EC6-9E58-71F39318EE18}" cxnId="{95701FDA-C6BE-4A64-96DE-7607BA5C7596}" type="sibTrans">
      <dgm:prSet/>
      <dgm:spPr/>
      <dgm:t>
        <a:bodyPr/>
        <a:lstStyle/>
        <a:p>
          <a:endParaRPr lang="en-IN"/>
        </a:p>
      </dgm:t>
    </dgm:pt>
    <dgm:pt modelId="{2B52DADC-C359-4947-A926-D11B9F61D270}">
      <dgm:prSet phldrT="[Text]" custT="1"/>
      <dgm:spPr/>
      <dgm:t>
        <a:bodyPr/>
        <a:lstStyle/>
        <a:p>
          <a:r>
            <a:rPr lang="en-US" sz="1400" dirty="0"/>
            <a:t>Research gate </a:t>
          </a:r>
          <a:endParaRPr lang="en-IN" sz="1400" dirty="0"/>
        </a:p>
      </dgm:t>
    </dgm:pt>
    <dgm:pt modelId="{F062B037-942F-4C1A-BF97-C28063E70E29}" cxnId="{4607E4CC-4D00-4B9D-A899-E6C316BB18F9}" type="parTrans">
      <dgm:prSet/>
      <dgm:spPr/>
      <dgm:t>
        <a:bodyPr/>
        <a:lstStyle/>
        <a:p>
          <a:endParaRPr lang="en-IN"/>
        </a:p>
      </dgm:t>
    </dgm:pt>
    <dgm:pt modelId="{5BFC5671-5231-4B89-B5BC-2BB0DAB8BE83}" cxnId="{4607E4CC-4D00-4B9D-A899-E6C316BB18F9}" type="sibTrans">
      <dgm:prSet/>
      <dgm:spPr/>
      <dgm:t>
        <a:bodyPr/>
        <a:lstStyle/>
        <a:p>
          <a:endParaRPr lang="en-IN"/>
        </a:p>
      </dgm:t>
    </dgm:pt>
    <dgm:pt modelId="{B5DEF266-1716-412B-A9E3-5859EDA047A5}">
      <dgm:prSet phldrT="[Text]" custT="1"/>
      <dgm:spPr/>
      <dgm:t>
        <a:bodyPr/>
        <a:lstStyle/>
        <a:p>
          <a:r>
            <a:rPr lang="en-US" sz="1400" dirty="0"/>
            <a:t>Institutional access to papers</a:t>
          </a:r>
          <a:endParaRPr lang="en-IN" sz="1400" dirty="0"/>
        </a:p>
      </dgm:t>
    </dgm:pt>
    <dgm:pt modelId="{973C63BC-9C03-4CB7-87FB-D850BDF9E630}" cxnId="{0FA752D2-96C0-41F6-8723-B757CF6BF069}" type="parTrans">
      <dgm:prSet/>
      <dgm:spPr/>
      <dgm:t>
        <a:bodyPr/>
        <a:lstStyle/>
        <a:p>
          <a:endParaRPr lang="en-IN"/>
        </a:p>
      </dgm:t>
    </dgm:pt>
    <dgm:pt modelId="{549C89DE-F727-4723-9BF7-73B0C7044833}" cxnId="{0FA752D2-96C0-41F6-8723-B757CF6BF069}" type="sibTrans">
      <dgm:prSet/>
      <dgm:spPr/>
      <dgm:t>
        <a:bodyPr/>
        <a:lstStyle/>
        <a:p>
          <a:endParaRPr lang="en-IN"/>
        </a:p>
      </dgm:t>
    </dgm:pt>
    <dgm:pt modelId="{4B203008-2AE1-409F-881E-4D70FFF239D2}">
      <dgm:prSet phldrT="[Text]" custT="1"/>
      <dgm:spPr/>
      <dgm:t>
        <a:bodyPr/>
        <a:lstStyle/>
        <a:p>
          <a:r>
            <a:rPr lang="en-US" sz="1400" dirty="0"/>
            <a:t>Avoid blogs and articles</a:t>
          </a:r>
          <a:endParaRPr lang="en-IN" sz="1400" dirty="0"/>
        </a:p>
      </dgm:t>
    </dgm:pt>
    <dgm:pt modelId="{846866EB-E29B-4227-AF93-1C67F0D010B8}" cxnId="{4855040E-D802-406D-8034-54AD74128A8F}" type="parTrans">
      <dgm:prSet/>
      <dgm:spPr/>
      <dgm:t>
        <a:bodyPr/>
        <a:lstStyle/>
        <a:p>
          <a:endParaRPr lang="en-IN"/>
        </a:p>
      </dgm:t>
    </dgm:pt>
    <dgm:pt modelId="{067DD266-85EB-4F07-B714-3BECFDC1E31B}" cxnId="{4855040E-D802-406D-8034-54AD74128A8F}" type="sibTrans">
      <dgm:prSet/>
      <dgm:spPr/>
      <dgm:t>
        <a:bodyPr/>
        <a:lstStyle/>
        <a:p>
          <a:endParaRPr lang="en-IN"/>
        </a:p>
      </dgm:t>
    </dgm:pt>
    <dgm:pt modelId="{6C763E9E-EBE7-4B8D-A767-E70DE3A1CB10}" type="pres">
      <dgm:prSet presAssocID="{EAE8EE6D-54B8-47DC-95C2-07903B8C352F}" presName="linear" presStyleCnt="0">
        <dgm:presLayoutVars>
          <dgm:animLvl val="lvl"/>
          <dgm:resizeHandles val="exact"/>
        </dgm:presLayoutVars>
      </dgm:prSet>
      <dgm:spPr/>
    </dgm:pt>
    <dgm:pt modelId="{2C0BA1F3-A978-434B-9EF0-CFABD9E466A7}" type="pres">
      <dgm:prSet presAssocID="{2B90E8AA-E90B-442B-BE08-D827250523C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B542345-68E8-4D19-A761-F21DCB1E87D8}" type="pres">
      <dgm:prSet presAssocID="{B07252D3-5662-4A5C-9104-BD775253EC15}" presName="spacer" presStyleCnt="0"/>
      <dgm:spPr/>
    </dgm:pt>
    <dgm:pt modelId="{B8E01489-A3C5-4EAB-B21C-C9FE156E3D31}" type="pres">
      <dgm:prSet presAssocID="{8BE01D83-2E85-43C2-8DCB-DADCE11AD22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1D843A0-4072-4AB8-8886-5D5CC8D73985}" type="pres">
      <dgm:prSet presAssocID="{87D825D9-9EAB-4FFA-ACB6-7D50C18E4677}" presName="spacer" presStyleCnt="0"/>
      <dgm:spPr/>
    </dgm:pt>
    <dgm:pt modelId="{686BADBB-3BF1-4969-B1BB-D64EFE70F6CD}" type="pres">
      <dgm:prSet presAssocID="{4B203008-2AE1-409F-881E-4D70FFF239D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54FC43-9876-4EE4-9FE5-A5FCE9D43105}" type="pres">
      <dgm:prSet presAssocID="{067DD266-85EB-4F07-B714-3BECFDC1E31B}" presName="spacer" presStyleCnt="0"/>
      <dgm:spPr/>
    </dgm:pt>
    <dgm:pt modelId="{F231CE2E-1519-4F74-BD8B-1B612E07C09E}" type="pres">
      <dgm:prSet presAssocID="{AD217603-9FAF-4430-B4B2-7A26A773271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754446-21E3-48BF-810C-6BBD9B9F1B54}" type="pres">
      <dgm:prSet presAssocID="{CD5AF43E-468B-4EC6-9E58-71F39318EE18}" presName="spacer" presStyleCnt="0"/>
      <dgm:spPr/>
    </dgm:pt>
    <dgm:pt modelId="{45475367-2DD1-460B-BAC1-E3AB5AF678AC}" type="pres">
      <dgm:prSet presAssocID="{2B52DADC-C359-4947-A926-D11B9F61D2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36A2E07-6707-4DFD-8D22-CE03C64B697C}" type="pres">
      <dgm:prSet presAssocID="{5BFC5671-5231-4B89-B5BC-2BB0DAB8BE83}" presName="spacer" presStyleCnt="0"/>
      <dgm:spPr/>
    </dgm:pt>
    <dgm:pt modelId="{9631BBE3-6CE5-4699-BD1F-5E3D52099FB3}" type="pres">
      <dgm:prSet presAssocID="{B5DEF266-1716-412B-A9E3-5859EDA047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855040E-D802-406D-8034-54AD74128A8F}" srcId="{EAE8EE6D-54B8-47DC-95C2-07903B8C352F}" destId="{4B203008-2AE1-409F-881E-4D70FFF239D2}" srcOrd="2" destOrd="0" parTransId="{846866EB-E29B-4227-AF93-1C67F0D010B8}" sibTransId="{067DD266-85EB-4F07-B714-3BECFDC1E31B}"/>
    <dgm:cxn modelId="{DB71C618-A378-4A3C-B6B4-D2DCFF1454D3}" type="presOf" srcId="{8BE01D83-2E85-43C2-8DCB-DADCE11AD220}" destId="{B8E01489-A3C5-4EAB-B21C-C9FE156E3D31}" srcOrd="0" destOrd="0" presId="urn:microsoft.com/office/officeart/2005/8/layout/vList2"/>
    <dgm:cxn modelId="{DA4BD21E-4D7C-4DC6-B91A-6E84999F5F7D}" srcId="{EAE8EE6D-54B8-47DC-95C2-07903B8C352F}" destId="{2B90E8AA-E90B-442B-BE08-D827250523CB}" srcOrd="0" destOrd="0" parTransId="{572F82D7-9286-44BB-8318-9ADBFF27BB9C}" sibTransId="{B07252D3-5662-4A5C-9104-BD775253EC15}"/>
    <dgm:cxn modelId="{1BBCAA40-45DB-4283-8977-08C8E856046B}" type="presOf" srcId="{EAE8EE6D-54B8-47DC-95C2-07903B8C352F}" destId="{6C763E9E-EBE7-4B8D-A767-E70DE3A1CB10}" srcOrd="0" destOrd="0" presId="urn:microsoft.com/office/officeart/2005/8/layout/vList2"/>
    <dgm:cxn modelId="{D7960763-0276-45B7-AB59-B2CF084D070D}" type="presOf" srcId="{2B90E8AA-E90B-442B-BE08-D827250523CB}" destId="{2C0BA1F3-A978-434B-9EF0-CFABD9E466A7}" srcOrd="0" destOrd="0" presId="urn:microsoft.com/office/officeart/2005/8/layout/vList2"/>
    <dgm:cxn modelId="{70AB6C91-34C8-44DA-A457-8EE76439B0BE}" type="presOf" srcId="{B5DEF266-1716-412B-A9E3-5859EDA047A5}" destId="{9631BBE3-6CE5-4699-BD1F-5E3D52099FB3}" srcOrd="0" destOrd="0" presId="urn:microsoft.com/office/officeart/2005/8/layout/vList2"/>
    <dgm:cxn modelId="{D4005D98-A194-415A-99B2-603C3121E919}" type="presOf" srcId="{4B203008-2AE1-409F-881E-4D70FFF239D2}" destId="{686BADBB-3BF1-4969-B1BB-D64EFE70F6CD}" srcOrd="0" destOrd="0" presId="urn:microsoft.com/office/officeart/2005/8/layout/vList2"/>
    <dgm:cxn modelId="{BF234EA3-2B7A-48F2-BCFF-E8D53B87C24C}" srcId="{EAE8EE6D-54B8-47DC-95C2-07903B8C352F}" destId="{8BE01D83-2E85-43C2-8DCB-DADCE11AD220}" srcOrd="1" destOrd="0" parTransId="{8FF5605C-DD7A-48BF-BADC-48D7421319DD}" sibTransId="{87D825D9-9EAB-4FFA-ACB6-7D50C18E4677}"/>
    <dgm:cxn modelId="{D4408EA3-9E9B-4DDA-88B2-D4DCD2B5257F}" type="presOf" srcId="{AD217603-9FAF-4430-B4B2-7A26A7732716}" destId="{F231CE2E-1519-4F74-BD8B-1B612E07C09E}" srcOrd="0" destOrd="0" presId="urn:microsoft.com/office/officeart/2005/8/layout/vList2"/>
    <dgm:cxn modelId="{4607E4CC-4D00-4B9D-A899-E6C316BB18F9}" srcId="{EAE8EE6D-54B8-47DC-95C2-07903B8C352F}" destId="{2B52DADC-C359-4947-A926-D11B9F61D270}" srcOrd="4" destOrd="0" parTransId="{F062B037-942F-4C1A-BF97-C28063E70E29}" sibTransId="{5BFC5671-5231-4B89-B5BC-2BB0DAB8BE83}"/>
    <dgm:cxn modelId="{0FA752D2-96C0-41F6-8723-B757CF6BF069}" srcId="{EAE8EE6D-54B8-47DC-95C2-07903B8C352F}" destId="{B5DEF266-1716-412B-A9E3-5859EDA047A5}" srcOrd="5" destOrd="0" parTransId="{973C63BC-9C03-4CB7-87FB-D850BDF9E630}" sibTransId="{549C89DE-F727-4723-9BF7-73B0C7044833}"/>
    <dgm:cxn modelId="{95701FDA-C6BE-4A64-96DE-7607BA5C7596}" srcId="{EAE8EE6D-54B8-47DC-95C2-07903B8C352F}" destId="{AD217603-9FAF-4430-B4B2-7A26A7732716}" srcOrd="3" destOrd="0" parTransId="{0F26DCB3-CED6-45E6-A4C7-21B06175C84E}" sibTransId="{CD5AF43E-468B-4EC6-9E58-71F39318EE18}"/>
    <dgm:cxn modelId="{02882BE8-E9E3-4FCA-AADD-8B1E4B601380}" type="presOf" srcId="{2B52DADC-C359-4947-A926-D11B9F61D270}" destId="{45475367-2DD1-460B-BAC1-E3AB5AF678AC}" srcOrd="0" destOrd="0" presId="urn:microsoft.com/office/officeart/2005/8/layout/vList2"/>
    <dgm:cxn modelId="{6262368D-F323-4B56-9B27-45E05BC755EA}" type="presParOf" srcId="{6C763E9E-EBE7-4B8D-A767-E70DE3A1CB10}" destId="{2C0BA1F3-A978-434B-9EF0-CFABD9E466A7}" srcOrd="0" destOrd="0" presId="urn:microsoft.com/office/officeart/2005/8/layout/vList2"/>
    <dgm:cxn modelId="{BCF51E49-4513-4D0B-A9C9-C9C278153952}" type="presParOf" srcId="{6C763E9E-EBE7-4B8D-A767-E70DE3A1CB10}" destId="{CB542345-68E8-4D19-A761-F21DCB1E87D8}" srcOrd="1" destOrd="0" presId="urn:microsoft.com/office/officeart/2005/8/layout/vList2"/>
    <dgm:cxn modelId="{DC4D5D41-E582-424E-8E03-6387A7DC708D}" type="presParOf" srcId="{6C763E9E-EBE7-4B8D-A767-E70DE3A1CB10}" destId="{B8E01489-A3C5-4EAB-B21C-C9FE156E3D31}" srcOrd="2" destOrd="0" presId="urn:microsoft.com/office/officeart/2005/8/layout/vList2"/>
    <dgm:cxn modelId="{C16FA95B-B408-4C5F-A857-F7E5E9BC461D}" type="presParOf" srcId="{6C763E9E-EBE7-4B8D-A767-E70DE3A1CB10}" destId="{41D843A0-4072-4AB8-8886-5D5CC8D73985}" srcOrd="3" destOrd="0" presId="urn:microsoft.com/office/officeart/2005/8/layout/vList2"/>
    <dgm:cxn modelId="{F2692697-FCC0-485F-80D7-81368656E810}" type="presParOf" srcId="{6C763E9E-EBE7-4B8D-A767-E70DE3A1CB10}" destId="{686BADBB-3BF1-4969-B1BB-D64EFE70F6CD}" srcOrd="4" destOrd="0" presId="urn:microsoft.com/office/officeart/2005/8/layout/vList2"/>
    <dgm:cxn modelId="{7E644F7A-BA1C-4F11-A505-0A8FAF916F0D}" type="presParOf" srcId="{6C763E9E-EBE7-4B8D-A767-E70DE3A1CB10}" destId="{EF54FC43-9876-4EE4-9FE5-A5FCE9D43105}" srcOrd="5" destOrd="0" presId="urn:microsoft.com/office/officeart/2005/8/layout/vList2"/>
    <dgm:cxn modelId="{3D12C0E1-E7FC-46A9-BD34-CC9E3EF888B4}" type="presParOf" srcId="{6C763E9E-EBE7-4B8D-A767-E70DE3A1CB10}" destId="{F231CE2E-1519-4F74-BD8B-1B612E07C09E}" srcOrd="6" destOrd="0" presId="urn:microsoft.com/office/officeart/2005/8/layout/vList2"/>
    <dgm:cxn modelId="{0397597B-545D-4C19-938D-4C91471C0006}" type="presParOf" srcId="{6C763E9E-EBE7-4B8D-A767-E70DE3A1CB10}" destId="{31754446-21E3-48BF-810C-6BBD9B9F1B54}" srcOrd="7" destOrd="0" presId="urn:microsoft.com/office/officeart/2005/8/layout/vList2"/>
    <dgm:cxn modelId="{87E3CF60-CD58-4163-9A51-642041ED0BF2}" type="presParOf" srcId="{6C763E9E-EBE7-4B8D-A767-E70DE3A1CB10}" destId="{45475367-2DD1-460B-BAC1-E3AB5AF678AC}" srcOrd="8" destOrd="0" presId="urn:microsoft.com/office/officeart/2005/8/layout/vList2"/>
    <dgm:cxn modelId="{DB0A2C99-D7EE-43AD-BA70-D19817E052C9}" type="presParOf" srcId="{6C763E9E-EBE7-4B8D-A767-E70DE3A1CB10}" destId="{036A2E07-6707-4DFD-8D22-CE03C64B697C}" srcOrd="9" destOrd="0" presId="urn:microsoft.com/office/officeart/2005/8/layout/vList2"/>
    <dgm:cxn modelId="{A148B770-432B-474C-8F98-D5F46C1C0AE3}" type="presParOf" srcId="{6C763E9E-EBE7-4B8D-A767-E70DE3A1CB10}" destId="{9631BBE3-6CE5-4699-BD1F-5E3D52099F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4EF3C-DBF9-46E1-9B2A-59F83EA72B6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B5292B30-7270-4488-A27C-A310BC1F469A}">
      <dgm:prSet phldrT="[Text]" custT="1"/>
      <dgm:spPr/>
      <dgm:t>
        <a:bodyPr/>
        <a:lstStyle/>
        <a:p>
          <a:r>
            <a:rPr lang="en-US" sz="1400" dirty="0"/>
            <a:t>Topic Submission Form</a:t>
          </a:r>
          <a:endParaRPr lang="en-IN" sz="1400" dirty="0"/>
        </a:p>
      </dgm:t>
    </dgm:pt>
    <dgm:pt modelId="{F219E5B9-93F5-4295-BA09-666A5E81CB7F}" cxnId="{BC344927-7CA9-42BD-B2E1-4384151E6169}" type="parTrans">
      <dgm:prSet/>
      <dgm:spPr/>
      <dgm:t>
        <a:bodyPr/>
        <a:lstStyle/>
        <a:p>
          <a:endParaRPr lang="en-IN" sz="1400"/>
        </a:p>
      </dgm:t>
    </dgm:pt>
    <dgm:pt modelId="{DF058BED-2706-4832-BCBA-D8379CD88CFC}" cxnId="{BC344927-7CA9-42BD-B2E1-4384151E6169}" type="sibTrans">
      <dgm:prSet/>
      <dgm:spPr/>
      <dgm:t>
        <a:bodyPr/>
        <a:lstStyle/>
        <a:p>
          <a:endParaRPr lang="en-IN" sz="1400"/>
        </a:p>
      </dgm:t>
    </dgm:pt>
    <dgm:pt modelId="{F56A0E21-8D7D-49C0-9813-B306C9727A09}">
      <dgm:prSet phldrT="[Text]" custT="1"/>
      <dgm:spPr/>
      <dgm:t>
        <a:bodyPr/>
        <a:lstStyle/>
        <a:p>
          <a:r>
            <a:rPr lang="en-US" sz="1400" dirty="0"/>
            <a:t>Topic Selection Proposal</a:t>
          </a:r>
          <a:endParaRPr lang="en-IN" sz="1400" dirty="0"/>
        </a:p>
      </dgm:t>
    </dgm:pt>
    <dgm:pt modelId="{C7582C86-CB3F-4916-BBD0-A884A46AF8DE}" cxnId="{C1DFFFDC-FF91-4552-B027-7B3E8D274590}" type="parTrans">
      <dgm:prSet/>
      <dgm:spPr/>
      <dgm:t>
        <a:bodyPr/>
        <a:lstStyle/>
        <a:p>
          <a:endParaRPr lang="en-IN" sz="1400"/>
        </a:p>
      </dgm:t>
    </dgm:pt>
    <dgm:pt modelId="{545D7EF6-9276-4ED9-BC15-EE16710537EE}" cxnId="{C1DFFFDC-FF91-4552-B027-7B3E8D274590}" type="sibTrans">
      <dgm:prSet/>
      <dgm:spPr/>
      <dgm:t>
        <a:bodyPr/>
        <a:lstStyle/>
        <a:p>
          <a:endParaRPr lang="en-IN" sz="1400"/>
        </a:p>
      </dgm:t>
    </dgm:pt>
    <dgm:pt modelId="{6B5F1EBA-C576-4328-8CE6-6B9E5103952E}" type="pres">
      <dgm:prSet presAssocID="{5124EF3C-DBF9-46E1-9B2A-59F83EA72B63}" presName="vert0" presStyleCnt="0">
        <dgm:presLayoutVars>
          <dgm:dir/>
          <dgm:animOne val="branch"/>
          <dgm:animLvl val="lvl"/>
        </dgm:presLayoutVars>
      </dgm:prSet>
      <dgm:spPr/>
    </dgm:pt>
    <dgm:pt modelId="{5884693E-3B4F-434B-B33A-3EB1005FC824}" type="pres">
      <dgm:prSet presAssocID="{B5292B30-7270-4488-A27C-A310BC1F469A}" presName="thickLine" presStyleLbl="alignNode1" presStyleIdx="0" presStyleCnt="2"/>
      <dgm:spPr/>
    </dgm:pt>
    <dgm:pt modelId="{E730E431-3CEA-4DE5-935C-464FCF71A248}" type="pres">
      <dgm:prSet presAssocID="{B5292B30-7270-4488-A27C-A310BC1F469A}" presName="horz1" presStyleCnt="0"/>
      <dgm:spPr/>
    </dgm:pt>
    <dgm:pt modelId="{A4E08033-8ED9-414B-B8BD-5D86F6347B85}" type="pres">
      <dgm:prSet presAssocID="{B5292B30-7270-4488-A27C-A310BC1F469A}" presName="tx1" presStyleLbl="revTx" presStyleIdx="0" presStyleCnt="2"/>
      <dgm:spPr/>
    </dgm:pt>
    <dgm:pt modelId="{ADF41EAC-6E34-4F58-84D2-EF688534AB98}" type="pres">
      <dgm:prSet presAssocID="{B5292B30-7270-4488-A27C-A310BC1F469A}" presName="vert1" presStyleCnt="0"/>
      <dgm:spPr/>
    </dgm:pt>
    <dgm:pt modelId="{41A05411-1C56-45EB-98A0-B253B1C5A160}" type="pres">
      <dgm:prSet presAssocID="{F56A0E21-8D7D-49C0-9813-B306C9727A09}" presName="thickLine" presStyleLbl="alignNode1" presStyleIdx="1" presStyleCnt="2"/>
      <dgm:spPr/>
    </dgm:pt>
    <dgm:pt modelId="{5719C551-761B-4946-B1D7-3530938066F6}" type="pres">
      <dgm:prSet presAssocID="{F56A0E21-8D7D-49C0-9813-B306C9727A09}" presName="horz1" presStyleCnt="0"/>
      <dgm:spPr/>
    </dgm:pt>
    <dgm:pt modelId="{8EB2172A-47BE-4D79-8C40-C40B5B3FBEA2}" type="pres">
      <dgm:prSet presAssocID="{F56A0E21-8D7D-49C0-9813-B306C9727A09}" presName="tx1" presStyleLbl="revTx" presStyleIdx="1" presStyleCnt="2"/>
      <dgm:spPr/>
    </dgm:pt>
    <dgm:pt modelId="{4F352BC0-A81E-4334-A308-8E54CD0B7B43}" type="pres">
      <dgm:prSet presAssocID="{F56A0E21-8D7D-49C0-9813-B306C9727A09}" presName="vert1" presStyleCnt="0"/>
      <dgm:spPr/>
    </dgm:pt>
  </dgm:ptLst>
  <dgm:cxnLst>
    <dgm:cxn modelId="{232DE008-9E42-4325-929B-DBEA8E80F617}" type="presOf" srcId="{B5292B30-7270-4488-A27C-A310BC1F469A}" destId="{A4E08033-8ED9-414B-B8BD-5D86F6347B85}" srcOrd="0" destOrd="0" presId="urn:microsoft.com/office/officeart/2008/layout/LinedList"/>
    <dgm:cxn modelId="{BC344927-7CA9-42BD-B2E1-4384151E6169}" srcId="{5124EF3C-DBF9-46E1-9B2A-59F83EA72B63}" destId="{B5292B30-7270-4488-A27C-A310BC1F469A}" srcOrd="0" destOrd="0" parTransId="{F219E5B9-93F5-4295-BA09-666A5E81CB7F}" sibTransId="{DF058BED-2706-4832-BCBA-D8379CD88CFC}"/>
    <dgm:cxn modelId="{368A442E-7A87-4DAC-8AD5-E921BA326D65}" type="presOf" srcId="{5124EF3C-DBF9-46E1-9B2A-59F83EA72B63}" destId="{6B5F1EBA-C576-4328-8CE6-6B9E5103952E}" srcOrd="0" destOrd="0" presId="urn:microsoft.com/office/officeart/2008/layout/LinedList"/>
    <dgm:cxn modelId="{4783F24B-3708-4A3C-B5C7-AD92A9B495E5}" type="presOf" srcId="{F56A0E21-8D7D-49C0-9813-B306C9727A09}" destId="{8EB2172A-47BE-4D79-8C40-C40B5B3FBEA2}" srcOrd="0" destOrd="0" presId="urn:microsoft.com/office/officeart/2008/layout/LinedList"/>
    <dgm:cxn modelId="{C1DFFFDC-FF91-4552-B027-7B3E8D274590}" srcId="{5124EF3C-DBF9-46E1-9B2A-59F83EA72B63}" destId="{F56A0E21-8D7D-49C0-9813-B306C9727A09}" srcOrd="1" destOrd="0" parTransId="{C7582C86-CB3F-4916-BBD0-A884A46AF8DE}" sibTransId="{545D7EF6-9276-4ED9-BC15-EE16710537EE}"/>
    <dgm:cxn modelId="{5CFEA89F-97B7-46BC-946D-4AF1B5F51F30}" type="presParOf" srcId="{6B5F1EBA-C576-4328-8CE6-6B9E5103952E}" destId="{5884693E-3B4F-434B-B33A-3EB1005FC824}" srcOrd="0" destOrd="0" presId="urn:microsoft.com/office/officeart/2008/layout/LinedList"/>
    <dgm:cxn modelId="{206756FC-9D7B-4C1D-886F-374C117EC086}" type="presParOf" srcId="{6B5F1EBA-C576-4328-8CE6-6B9E5103952E}" destId="{E730E431-3CEA-4DE5-935C-464FCF71A248}" srcOrd="1" destOrd="0" presId="urn:microsoft.com/office/officeart/2008/layout/LinedList"/>
    <dgm:cxn modelId="{8C237FCF-B3E9-4AF0-B16D-CF0A4D85247C}" type="presParOf" srcId="{E730E431-3CEA-4DE5-935C-464FCF71A248}" destId="{A4E08033-8ED9-414B-B8BD-5D86F6347B85}" srcOrd="0" destOrd="0" presId="urn:microsoft.com/office/officeart/2008/layout/LinedList"/>
    <dgm:cxn modelId="{76EF8236-D0F7-4A87-A640-559B3AF3C213}" type="presParOf" srcId="{E730E431-3CEA-4DE5-935C-464FCF71A248}" destId="{ADF41EAC-6E34-4F58-84D2-EF688534AB98}" srcOrd="1" destOrd="0" presId="urn:microsoft.com/office/officeart/2008/layout/LinedList"/>
    <dgm:cxn modelId="{8FA6F5BF-E5D2-4BB3-9A32-426A22CB3A17}" type="presParOf" srcId="{6B5F1EBA-C576-4328-8CE6-6B9E5103952E}" destId="{41A05411-1C56-45EB-98A0-B253B1C5A160}" srcOrd="2" destOrd="0" presId="urn:microsoft.com/office/officeart/2008/layout/LinedList"/>
    <dgm:cxn modelId="{1339B463-C296-4856-B569-22426F678C99}" type="presParOf" srcId="{6B5F1EBA-C576-4328-8CE6-6B9E5103952E}" destId="{5719C551-761B-4946-B1D7-3530938066F6}" srcOrd="3" destOrd="0" presId="urn:microsoft.com/office/officeart/2008/layout/LinedList"/>
    <dgm:cxn modelId="{CF4DC887-7C9B-4864-8C14-4824EFD771D0}" type="presParOf" srcId="{5719C551-761B-4946-B1D7-3530938066F6}" destId="{8EB2172A-47BE-4D79-8C40-C40B5B3FBEA2}" srcOrd="0" destOrd="0" presId="urn:microsoft.com/office/officeart/2008/layout/LinedList"/>
    <dgm:cxn modelId="{0197A9B9-499E-49AC-BC75-39A9D6FCD6AC}" type="presParOf" srcId="{5719C551-761B-4946-B1D7-3530938066F6}" destId="{4F352BC0-A81E-4334-A308-8E54CD0B7B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CD5B3-F7DD-4C2F-B226-2E51517FB89D}">
      <dsp:nvSpPr>
        <dsp:cNvPr id="0" name=""/>
        <dsp:cNvSpPr/>
      </dsp:nvSpPr>
      <dsp:spPr>
        <a:xfrm>
          <a:off x="0" y="0"/>
          <a:ext cx="734355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BCD7A-4A7A-478F-ACAB-BACA75FEE4BB}">
      <dsp:nvSpPr>
        <dsp:cNvPr id="0" name=""/>
        <dsp:cNvSpPr/>
      </dsp:nvSpPr>
      <dsp:spPr>
        <a:xfrm>
          <a:off x="0" y="0"/>
          <a:ext cx="7343553" cy="171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Instructions /Process Briefing</a:t>
          </a:r>
        </a:p>
      </dsp:txBody>
      <dsp:txXfrm>
        <a:off x="0" y="0"/>
        <a:ext cx="7343553" cy="1711768"/>
      </dsp:txXfrm>
    </dsp:sp>
    <dsp:sp modelId="{A10FDEE3-C949-4DAE-BF8B-68BD200F159E}">
      <dsp:nvSpPr>
        <dsp:cNvPr id="0" name=""/>
        <dsp:cNvSpPr/>
      </dsp:nvSpPr>
      <dsp:spPr>
        <a:xfrm>
          <a:off x="0" y="1711768"/>
          <a:ext cx="734355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25642-8C94-42BA-8275-63525BE19B08}">
      <dsp:nvSpPr>
        <dsp:cNvPr id="0" name=""/>
        <dsp:cNvSpPr/>
      </dsp:nvSpPr>
      <dsp:spPr>
        <a:xfrm>
          <a:off x="0" y="1711768"/>
          <a:ext cx="7343553" cy="171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Form</a:t>
          </a:r>
        </a:p>
      </dsp:txBody>
      <dsp:txXfrm>
        <a:off x="0" y="1711768"/>
        <a:ext cx="7343553" cy="171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07214-3A82-4072-9DB8-EEBAFFC66ADC}">
      <dsp:nvSpPr>
        <dsp:cNvPr id="0" name=""/>
        <dsp:cNvSpPr/>
      </dsp:nvSpPr>
      <dsp:spPr>
        <a:xfrm>
          <a:off x="0" y="619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It is not the answers that move the world, it is the question that do that. </a:t>
          </a:r>
          <a:endParaRPr lang="en-IN" sz="1400" kern="1200" dirty="0"/>
        </a:p>
      </dsp:txBody>
      <dsp:txXfrm>
        <a:off x="23760" y="85740"/>
        <a:ext cx="8141626" cy="439200"/>
      </dsp:txXfrm>
    </dsp:sp>
    <dsp:sp modelId="{85229634-19B4-4E24-AA7E-3678935643A4}">
      <dsp:nvSpPr>
        <dsp:cNvPr id="0" name=""/>
        <dsp:cNvSpPr/>
      </dsp:nvSpPr>
      <dsp:spPr>
        <a:xfrm>
          <a:off x="0" y="6235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How do I find a proper research question? Where do I get Inspiration?</a:t>
          </a:r>
          <a:endParaRPr lang="en-US" sz="1400" b="0" kern="1200" dirty="0"/>
        </a:p>
      </dsp:txBody>
      <dsp:txXfrm>
        <a:off x="23760" y="647340"/>
        <a:ext cx="8141626" cy="439200"/>
      </dsp:txXfrm>
    </dsp:sp>
    <dsp:sp modelId="{ACB72565-A99D-49C8-B264-8B31809265FA}">
      <dsp:nvSpPr>
        <dsp:cNvPr id="0" name=""/>
        <dsp:cNvSpPr/>
      </dsp:nvSpPr>
      <dsp:spPr>
        <a:xfrm>
          <a:off x="0" y="11851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Database: especially public online available </a:t>
          </a:r>
          <a:endParaRPr lang="en-US" sz="1400" b="0" kern="1200" dirty="0"/>
        </a:p>
      </dsp:txBody>
      <dsp:txXfrm>
        <a:off x="23760" y="1208940"/>
        <a:ext cx="8141626" cy="439200"/>
      </dsp:txXfrm>
    </dsp:sp>
    <dsp:sp modelId="{7143D981-F0B3-4C04-878C-7CB8D43B7339}">
      <dsp:nvSpPr>
        <dsp:cNvPr id="0" name=""/>
        <dsp:cNvSpPr/>
      </dsp:nvSpPr>
      <dsp:spPr>
        <a:xfrm>
          <a:off x="0" y="17467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Scientific Papers: Great impact factor for more trust factor</a:t>
          </a:r>
          <a:endParaRPr lang="en-US" sz="1400" b="0" kern="1200" dirty="0"/>
        </a:p>
      </dsp:txBody>
      <dsp:txXfrm>
        <a:off x="23760" y="1770540"/>
        <a:ext cx="8141626" cy="439200"/>
      </dsp:txXfrm>
    </dsp:sp>
    <dsp:sp modelId="{83A7EA93-E4FF-4991-9C56-46323B69AE52}">
      <dsp:nvSpPr>
        <dsp:cNvPr id="0" name=""/>
        <dsp:cNvSpPr/>
      </dsp:nvSpPr>
      <dsp:spPr>
        <a:xfrm>
          <a:off x="0" y="23083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for Project ideas</a:t>
          </a:r>
          <a:endParaRPr lang="en-IN" sz="1400" kern="1200" dirty="0"/>
        </a:p>
      </dsp:txBody>
      <dsp:txXfrm>
        <a:off x="23760" y="2332140"/>
        <a:ext cx="8141626" cy="439200"/>
      </dsp:txXfrm>
    </dsp:sp>
    <dsp:sp modelId="{2C0BA1F3-A978-434B-9EF0-CFABD9E466A7}">
      <dsp:nvSpPr>
        <dsp:cNvPr id="0" name=""/>
        <dsp:cNvSpPr/>
      </dsp:nvSpPr>
      <dsp:spPr>
        <a:xfrm>
          <a:off x="0" y="28699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Competitive Websites such as Kaggle</a:t>
          </a:r>
          <a:endParaRPr lang="en-IN" sz="1400" kern="1200" dirty="0"/>
        </a:p>
      </dsp:txBody>
      <dsp:txXfrm>
        <a:off x="23760" y="2893740"/>
        <a:ext cx="8141626" cy="43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BA1F3-A978-434B-9EF0-CFABD9E466A7}">
      <dsp:nvSpPr>
        <dsp:cNvPr id="0" name=""/>
        <dsp:cNvSpPr/>
      </dsp:nvSpPr>
      <dsp:spPr>
        <a:xfrm>
          <a:off x="0" y="619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Google scholar</a:t>
          </a:r>
          <a:endParaRPr lang="en-IN" sz="1400" kern="1200" dirty="0"/>
        </a:p>
      </dsp:txBody>
      <dsp:txXfrm>
        <a:off x="23760" y="85740"/>
        <a:ext cx="8141626" cy="439200"/>
      </dsp:txXfrm>
    </dsp:sp>
    <dsp:sp modelId="{B8E01489-A3C5-4EAB-B21C-C9FE156E3D31}">
      <dsp:nvSpPr>
        <dsp:cNvPr id="0" name=""/>
        <dsp:cNvSpPr/>
      </dsp:nvSpPr>
      <dsp:spPr>
        <a:xfrm>
          <a:off x="0" y="6235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Refer High impact Journals and publishers </a:t>
          </a:r>
          <a:endParaRPr lang="en-IN" sz="1400" kern="1200" dirty="0"/>
        </a:p>
      </dsp:txBody>
      <dsp:txXfrm>
        <a:off x="23760" y="647340"/>
        <a:ext cx="8141626" cy="439200"/>
      </dsp:txXfrm>
    </dsp:sp>
    <dsp:sp modelId="{686BADBB-3BF1-4969-B1BB-D64EFE70F6CD}">
      <dsp:nvSpPr>
        <dsp:cNvPr id="0" name=""/>
        <dsp:cNvSpPr/>
      </dsp:nvSpPr>
      <dsp:spPr>
        <a:xfrm>
          <a:off x="0" y="11851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Avoid blogs and articles</a:t>
          </a:r>
          <a:endParaRPr lang="en-IN" sz="1400" kern="1200" dirty="0"/>
        </a:p>
      </dsp:txBody>
      <dsp:txXfrm>
        <a:off x="23760" y="1208940"/>
        <a:ext cx="8141626" cy="439200"/>
      </dsp:txXfrm>
    </dsp:sp>
    <dsp:sp modelId="{F231CE2E-1519-4F74-BD8B-1B612E07C09E}">
      <dsp:nvSpPr>
        <dsp:cNvPr id="0" name=""/>
        <dsp:cNvSpPr/>
      </dsp:nvSpPr>
      <dsp:spPr>
        <a:xfrm>
          <a:off x="0" y="17467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Papers with code </a:t>
          </a:r>
          <a:endParaRPr lang="en-IN" sz="1400" kern="1200" dirty="0"/>
        </a:p>
      </dsp:txBody>
      <dsp:txXfrm>
        <a:off x="23760" y="1770540"/>
        <a:ext cx="8141626" cy="439200"/>
      </dsp:txXfrm>
    </dsp:sp>
    <dsp:sp modelId="{45475367-2DD1-460B-BAC1-E3AB5AF678AC}">
      <dsp:nvSpPr>
        <dsp:cNvPr id="0" name=""/>
        <dsp:cNvSpPr/>
      </dsp:nvSpPr>
      <dsp:spPr>
        <a:xfrm>
          <a:off x="0" y="23083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gate </a:t>
          </a:r>
          <a:endParaRPr lang="en-IN" sz="1400" kern="1200" dirty="0"/>
        </a:p>
      </dsp:txBody>
      <dsp:txXfrm>
        <a:off x="23760" y="2332140"/>
        <a:ext cx="8141626" cy="439200"/>
      </dsp:txXfrm>
    </dsp:sp>
    <dsp:sp modelId="{9631BBE3-6CE5-4699-BD1F-5E3D52099FB3}">
      <dsp:nvSpPr>
        <dsp:cNvPr id="0" name=""/>
        <dsp:cNvSpPr/>
      </dsp:nvSpPr>
      <dsp:spPr>
        <a:xfrm>
          <a:off x="0" y="2869980"/>
          <a:ext cx="818914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Institutional access to papers</a:t>
          </a:r>
          <a:endParaRPr lang="en-IN" sz="1400" kern="1200" dirty="0"/>
        </a:p>
      </dsp:txBody>
      <dsp:txXfrm>
        <a:off x="23760" y="2893740"/>
        <a:ext cx="8141626" cy="439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4693E-3B4F-434B-B33A-3EB1005FC82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08033-8ED9-414B-B8BD-5D86F6347B85}">
      <dsp:nvSpPr>
        <dsp:cNvPr id="0" name=""/>
        <dsp:cNvSpPr/>
      </dsp:nvSpPr>
      <dsp:spPr>
        <a:xfrm>
          <a:off x="0" y="0"/>
          <a:ext cx="6096000" cy="118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 Submission Form</a:t>
          </a:r>
          <a:endParaRPr lang="en-IN" sz="1400" kern="1200" dirty="0"/>
        </a:p>
      </dsp:txBody>
      <dsp:txXfrm>
        <a:off x="0" y="0"/>
        <a:ext cx="6096000" cy="1188720"/>
      </dsp:txXfrm>
    </dsp:sp>
    <dsp:sp modelId="{41A05411-1C56-45EB-98A0-B253B1C5A160}">
      <dsp:nvSpPr>
        <dsp:cNvPr id="0" name=""/>
        <dsp:cNvSpPr/>
      </dsp:nvSpPr>
      <dsp:spPr>
        <a:xfrm>
          <a:off x="0" y="1188720"/>
          <a:ext cx="609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2172A-47BE-4D79-8C40-C40B5B3FBEA2}">
      <dsp:nvSpPr>
        <dsp:cNvPr id="0" name=""/>
        <dsp:cNvSpPr/>
      </dsp:nvSpPr>
      <dsp:spPr>
        <a:xfrm>
          <a:off x="0" y="1188720"/>
          <a:ext cx="6096000" cy="118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 Selection Proposal</a:t>
          </a:r>
          <a:endParaRPr lang="en-IN" sz="1400" kern="1200" dirty="0"/>
        </a:p>
      </dsp:txBody>
      <dsp:txXfrm>
        <a:off x="0" y="1188720"/>
        <a:ext cx="6096000" cy="118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chart" Target="../charts/chart10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image" Target="../media/image3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3729D3B4-F770-4232-A143-FAA2E0913BCE}" type="datetime1">
              <a:rPr lang="en-IN" smtClean="0"/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</a:fld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1666-42A8-4F93-B093-110CDE771091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  <a:endParaRPr lang="en-IN" dirty="0"/>
          </a:p>
        </p:txBody>
      </p:sp>
      <p:sp>
        <p:nvSpPr>
          <p:cNvPr id="7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7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  <a:endParaRPr lang="en-IN" dirty="0"/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  <a:endParaRPr lang="en-IN" dirty="0"/>
          </a:p>
        </p:txBody>
      </p:sp>
      <p:sp>
        <p:nvSpPr>
          <p:cNvPr id="8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  <a:endParaRPr lang="en-IN" dirty="0"/>
          </a:p>
        </p:txBody>
      </p:sp>
      <p:sp>
        <p:nvSpPr>
          <p:cNvPr id="9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  <a:endParaRPr lang="en-IN" dirty="0"/>
          </a:p>
        </p:txBody>
      </p:sp>
      <p:sp>
        <p:nvSpPr>
          <p:cNvPr id="109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10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11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  <a:endParaRPr lang="en-IN" dirty="0"/>
          </a:p>
        </p:txBody>
      </p:sp>
      <p:sp>
        <p:nvSpPr>
          <p:cNvPr id="11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  <a:endParaRPr lang="en-IN" dirty="0"/>
          </a:p>
        </p:txBody>
      </p:sp>
      <p:sp>
        <p:nvSpPr>
          <p:cNvPr id="115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  <a:endParaRPr lang="en-IN" dirty="0"/>
          </a:p>
        </p:txBody>
      </p:sp>
      <p:sp>
        <p:nvSpPr>
          <p:cNvPr id="116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  <a:endParaRPr lang="en-IN" dirty="0"/>
          </a:p>
        </p:txBody>
      </p:sp>
      <p:sp>
        <p:nvSpPr>
          <p:cNvPr id="118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35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92C2-1835-4CA8-B667-C593384E4302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9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EDAD-BD2E-4C5C-B569-6288F40C5795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anose="02000506030000020004" pitchFamily="50" charset="0"/>
              </a:defRPr>
            </a:lvl1pPr>
          </a:lstStyle>
          <a:p>
            <a:r>
              <a:rPr lang="en-IN" dirty="0"/>
              <a:t>Click to add chart</a:t>
            </a:r>
            <a:endParaRPr lang="en-IN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/>
          <p:cNvGraphicFramePr/>
          <p:nvPr userDrawn="1"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 userDrawn="1"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2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220-A8A1-4765-B408-F725F825A71E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graphicFrame>
        <p:nvGraphicFramePr>
          <p:cNvPr id="9" name="Chart 8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graphicFrame>
        <p:nvGraphicFramePr>
          <p:cNvPr id="16" name="Chart 15"/>
          <p:cNvGraphicFramePr/>
          <p:nvPr userDrawn="1"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 userDrawn="1"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/>
          <p:cNvGraphicFramePr/>
          <p:nvPr userDrawn="1"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3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22B-D356-40FD-984A-6E758318C164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graphicFrame>
        <p:nvGraphicFramePr>
          <p:cNvPr id="29" name="Chart 28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IN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graphicFrame>
        <p:nvGraphicFramePr>
          <p:cNvPr id="30" name="Chart 29"/>
          <p:cNvGraphicFramePr/>
          <p:nvPr userDrawn="1"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34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5540-B3E8-4F29-84DB-48CD40DE6679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pic>
        <p:nvPicPr>
          <p:cNvPr id="22" name="Picture 2" descr="C:\Users\diyajoseph\Desktop\New folder (3)\Infographics-0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</p:spPr>
      </p:pic>
      <p:sp>
        <p:nvSpPr>
          <p:cNvPr id="15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  <a:endParaRPr lang="en-IN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10C7-8124-4889-AD99-466E00E4F43B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74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75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  <a:endParaRPr lang="en-IN" dirty="0"/>
          </a:p>
        </p:txBody>
      </p:sp>
      <p:sp>
        <p:nvSpPr>
          <p:cNvPr id="76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77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78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  <a:endParaRPr lang="en-IN" dirty="0"/>
          </a:p>
        </p:txBody>
      </p:sp>
      <p:sp>
        <p:nvSpPr>
          <p:cNvPr id="79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1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  <a:endParaRPr lang="en-IN" dirty="0"/>
          </a:p>
        </p:txBody>
      </p:sp>
      <p:sp>
        <p:nvSpPr>
          <p:cNvPr id="82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4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  <a:endParaRPr lang="en-IN" dirty="0"/>
          </a:p>
        </p:txBody>
      </p:sp>
      <p:sp>
        <p:nvSpPr>
          <p:cNvPr id="8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87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  <a:endParaRPr lang="en-IN" dirty="0"/>
          </a:p>
        </p:txBody>
      </p:sp>
      <p:sp>
        <p:nvSpPr>
          <p:cNvPr id="91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3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  <a:endParaRPr lang="en-IN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5" name="Text Placeholder 14"/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  <a:endParaRPr lang="en-IN" dirty="0"/>
          </a:p>
        </p:txBody>
      </p:sp>
      <p:sp>
        <p:nvSpPr>
          <p:cNvPr id="97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8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99" name="Text Placeholder 14"/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  <a:endParaRPr lang="en-IN" dirty="0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anose="02000506030000020004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  <a:endParaRPr lang="en-IN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58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3084-ED89-4DD8-BBD9-0A76DEDC7712}" type="datetime1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anose="02000506030000020004" pitchFamily="50" charset="0"/>
              </a:defRPr>
            </a:lvl1pPr>
          </a:lstStyle>
          <a:p>
            <a:r>
              <a:rPr lang="en-IN" dirty="0"/>
              <a:t>Click to add chart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8186fa171_0_149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48F320E-34ED-4F12-AEC6-16DA7FE51E23}" type="datetime1">
              <a:rPr lang="en-US" smtClean="0"/>
            </a:fld>
            <a:endParaRPr lang="en-US" smtClean="0"/>
          </a:p>
        </p:txBody>
      </p:sp>
      <p:sp>
        <p:nvSpPr>
          <p:cNvPr id="19" name="Google Shape;19;gb8186fa171_0_14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gb8186fa171_0_149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05C3EE-1E33-4C23-99C7-3866061556A4}" type="datetime1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anose="02000506030000020004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AE4-EAE1-4CBE-8D78-CB837E5EFD16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3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3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anose="02000506030000020004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  <a:endParaRPr lang="en-IN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 baseline="0">
                <a:latin typeface="Proxima Nova Rg" panose="02000506030000020004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 baseline="0">
                <a:latin typeface="Proxima Nova Rg" panose="02000506030000020004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FC3E0C60-B9EF-4428-88B9-2ED13B3B8810}" type="datetime1">
              <a:rPr lang="en-IN" smtClean="0"/>
            </a:fld>
            <a:endParaRPr lang="en-IN" dirty="0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5" name="Date Placeholder 5"/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0FB3292A-F1B5-4633-9481-0063A9A21B9E}" type="datetime1">
              <a:rPr lang="en-IN" smtClean="0"/>
            </a:fld>
            <a:endParaRPr lang="en-IN" dirty="0"/>
          </a:p>
        </p:txBody>
      </p:sp>
      <p:sp>
        <p:nvSpPr>
          <p:cNvPr id="32" name="Footer Placeholder 6"/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33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anose="02000506030000020004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CBBC8D24-4DFD-4D3D-840B-46B0149312BC}" type="datetime1">
              <a:rPr lang="en-IN" smtClean="0"/>
            </a:fld>
            <a:endParaRPr lang="en-IN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anose="02000506030000020004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anose="02000506030000020004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9" name="Date Placeholder 5"/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DECCCD3C-F72F-4D75-8D64-567C72D2BD39}" type="datetime1">
              <a:rPr lang="en-IN" smtClean="0"/>
            </a:fld>
            <a:endParaRPr lang="en-IN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/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5" name="Text Placeholder 52"/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6" name="Text Placeholder 52"/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7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8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29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2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4" name="Text Placeholder 52"/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36" name="Date Placeholder 5"/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8D09A43-3A38-411C-AFC8-D2207D52DFB4}" type="datetime1">
              <a:rPr lang="en-IN" smtClean="0"/>
            </a:fld>
            <a:endParaRPr lang="en-IN" dirty="0"/>
          </a:p>
        </p:txBody>
      </p:sp>
      <p:sp>
        <p:nvSpPr>
          <p:cNvPr id="40" name="Slide Number Placeholder 7"/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59" name="Title 11"/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grpSp>
        <p:nvGrpSpPr>
          <p:cNvPr id="7" name="Group 6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/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29" name="Star: 5 Points 28"/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1" name="Star: 5 Points 30"/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2" name="Star: 5 Points 31"/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7" name="Freeform: Shape 36"/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Header</a:t>
            </a:r>
            <a:endParaRPr lang="en-IN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  <a:endParaRPr lang="en-US" sz="800" dirty="0">
              <a:latin typeface="Proxima Nova Rg" panose="02000506030000020004" pitchFamily="50" charset="0"/>
            </a:endParaRPr>
          </a:p>
        </p:txBody>
      </p:sp>
      <p:sp>
        <p:nvSpPr>
          <p:cNvPr id="20" name="Text Placeholder 52"/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  <a:endParaRPr lang="en-IN" dirty="0"/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FCEA8FB8-0BE3-4E64-B5B6-88FEAC2EDF9E}" type="datetime1">
              <a:rPr lang="en-IN" smtClean="0"/>
            </a:fld>
            <a:endParaRPr lang="en-IN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5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/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5" name="Star: 5 Points 28"/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6" name="Star: 5 Points 30"/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8" name="Star: 5 Points 31"/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  <p:sp>
          <p:nvSpPr>
            <p:cNvPr id="39" name="Freeform: Shape 36"/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5" dirty="0"/>
            </a:p>
          </p:txBody>
        </p:sp>
      </p:grpSp>
      <p:sp>
        <p:nvSpPr>
          <p:cNvPr id="4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Header</a:t>
            </a:r>
            <a:endParaRPr lang="en-IN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  <a:endParaRPr lang="en-US" sz="800" dirty="0">
              <a:latin typeface="Proxima Nova Rg" panose="02000506030000020004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C050B87E-947A-4309-95AD-8690088604CE}" type="datetime1">
              <a:rPr lang="en-IN" smtClean="0"/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/>
          <p:cNvSpPr txBox="1"/>
          <p:nvPr/>
        </p:nvSpPr>
        <p:spPr>
          <a:xfrm>
            <a:off x="1157111" y="716037"/>
            <a:ext cx="3733388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3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030" y="1355090"/>
            <a:ext cx="6858000" cy="2016125"/>
          </a:xfrm>
        </p:spPr>
        <p:txBody>
          <a:bodyPr>
            <a:normAutofit/>
          </a:bodyPr>
          <a:lstStyle/>
          <a:p>
            <a:r>
              <a:rPr b="0" i="0" dirty="0"/>
              <a:t>Session on Research Interest Process and QnA</a:t>
            </a:r>
            <a:endParaRPr b="0" i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29030" y="3672840"/>
            <a:ext cx="6858000" cy="980440"/>
          </a:xfrm>
        </p:spPr>
        <p:txBody>
          <a:bodyPr/>
          <a:lstStyle/>
          <a:p>
            <a:pPr algn="ctr"/>
            <a:r>
              <a:rPr lang="en-IN" altLang="en-US" b="1" dirty="0"/>
              <a:t>By </a:t>
            </a:r>
            <a:r>
              <a:rPr lang="en-IN" altLang="en-US" b="1" dirty="0">
                <a:sym typeface="+mn-ea"/>
              </a:rPr>
              <a:t>Dr. Rupal Bhargava and </a:t>
            </a:r>
            <a:r>
              <a:rPr lang="en-IN" altLang="en-US" b="1" dirty="0"/>
              <a:t>Sargam Bihari</a:t>
            </a:r>
            <a:br>
              <a:rPr lang="en-IN" altLang="en-US" b="1" dirty="0"/>
            </a:br>
            <a:endParaRPr lang="en-IN" alt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3CE7-9795-4F2D-8F76-20EC62FA7AF1}" type="datetime1">
              <a:rPr lang="en-IN" smtClean="0"/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C3EE-1E33-4C23-99C7-3866061556A4}" type="datetime1">
              <a:rPr lang="en-IN" smtClean="0"/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Research?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717486"/>
            <a:ext cx="6475095" cy="44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92C2-1835-4CA8-B667-C593384E4302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79" y="121966"/>
            <a:ext cx="4946437" cy="382564"/>
          </a:xfrm>
        </p:spPr>
        <p:txBody>
          <a:bodyPr/>
          <a:lstStyle/>
          <a:p>
            <a:r>
              <a:rPr lang="en-US" dirty="0"/>
              <a:t>Research Interest Submission 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28650" y="906370"/>
          <a:ext cx="7343553" cy="342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92C2-1835-4CA8-B667-C593384E4302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79" y="121966"/>
            <a:ext cx="4560121" cy="382564"/>
          </a:xfrm>
        </p:spPr>
        <p:txBody>
          <a:bodyPr/>
          <a:lstStyle/>
          <a:p>
            <a:r>
              <a:rPr lang="en-US" dirty="0"/>
              <a:t>How to search for a right topic?</a:t>
            </a: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9554" y="1000918"/>
          <a:ext cx="8189146" cy="34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92C2-1835-4CA8-B667-C593384E4302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79" y="121966"/>
            <a:ext cx="5261161" cy="256857"/>
          </a:xfrm>
        </p:spPr>
        <p:txBody>
          <a:bodyPr/>
          <a:lstStyle/>
          <a:p>
            <a:r>
              <a:rPr lang="en-US" dirty="0"/>
              <a:t>How to search for a right papers?</a:t>
            </a: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9554" y="1000918"/>
          <a:ext cx="8189146" cy="34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92C2-1835-4CA8-B667-C593384E4302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Submission Process</a:t>
            </a: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184978"/>
          <a:ext cx="6096000" cy="237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687F-D778-4C4F-8D1A-BEACF883D1EE}" type="datetime1">
              <a:rPr lang="en-IN" smtClean="0"/>
            </a:fld>
            <a:endParaRPr lang="en-IN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26029" y="4653887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anose="02000506030000020004" pitchFamily="50" charset="0"/>
              </a:rPr>
            </a:fld>
            <a:endParaRPr lang="en-IN" sz="900" dirty="0">
              <a:solidFill>
                <a:srgbClr val="FF0000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2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endParaRPr lang="en-IN" dirty="0">
              <a:latin typeface="Proxima Nova Light" panose="02000506030000020004" pitchFamily="2" charset="77"/>
            </a:endParaRPr>
          </a:p>
        </p:txBody>
      </p:sp>
      <p:pic>
        <p:nvPicPr>
          <p:cNvPr id="8" name="Picture Placeholder 6" descr="Quer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580" y="1180465"/>
            <a:ext cx="432181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687F-D778-4C4F-8D1A-BEACF883D1EE}" type="datetime1">
              <a:rPr lang="en-IN" smtClean="0"/>
            </a:fld>
            <a:endParaRPr lang="en-IN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98869" y="4653887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anose="02000506030000020004" pitchFamily="50" charset="0"/>
              </a:rPr>
            </a:fld>
            <a:endParaRPr lang="en-IN" sz="900" dirty="0">
              <a:solidFill>
                <a:srgbClr val="FF0000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2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endParaRPr lang="en-IN" dirty="0">
              <a:latin typeface="Proxima Nova Light" panose="02000506030000020004" pitchFamily="2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328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5333F"/>
                </a:solidFill>
                <a:latin typeface="Gill Sans MT" panose="020B0502020104020203" pitchFamily="34" charset="0"/>
              </a:rPr>
              <a:t>Thank You !</a:t>
            </a:r>
            <a:endParaRPr lang="en-US" sz="4400" dirty="0">
              <a:solidFill>
                <a:srgbClr val="F5333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0</TotalTime>
  <Words>266</Words>
  <Application>WPS Presentation</Application>
  <PresentationFormat>On-screen Show (16:9)</PresentationFormat>
  <Paragraphs>50</Paragraphs>
  <Slides>8</Slides>
  <Notes>6</Notes>
  <HiddenSlides>6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Proxima Nova Rg</vt:lpstr>
      <vt:lpstr>Yu Gothic UI</vt:lpstr>
      <vt:lpstr>Neue Plak</vt:lpstr>
      <vt:lpstr>Yu Gothic UI Semibold</vt:lpstr>
      <vt:lpstr>Proxima Nova</vt:lpstr>
      <vt:lpstr>Roboto Cn</vt:lpstr>
      <vt:lpstr>Segoe Print</vt:lpstr>
      <vt:lpstr>Arial</vt:lpstr>
      <vt:lpstr>Trebuchet MS</vt:lpstr>
      <vt:lpstr>Proxima Nova Light</vt:lpstr>
      <vt:lpstr>Gill Sans MT</vt:lpstr>
      <vt:lpstr>Calibri</vt:lpstr>
      <vt:lpstr>Microsoft YaHei</vt:lpstr>
      <vt:lpstr>Arial Unicode MS</vt:lpstr>
      <vt:lpstr>MASTER_UPGRAD</vt:lpstr>
      <vt:lpstr>Session on Research Interest Process and QnA</vt:lpstr>
      <vt:lpstr>What is Research?</vt:lpstr>
      <vt:lpstr>Research Interest Submission </vt:lpstr>
      <vt:lpstr>How to search for a right topic?</vt:lpstr>
      <vt:lpstr>How to search for a right papers?</vt:lpstr>
      <vt:lpstr>Topic Submission Process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Sargam.Bihari</cp:lastModifiedBy>
  <cp:revision>380</cp:revision>
  <dcterms:created xsi:type="dcterms:W3CDTF">2019-01-02T10:18:00Z</dcterms:created>
  <dcterms:modified xsi:type="dcterms:W3CDTF">2022-02-12T20:07:56Z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C88D086C08A34D1B80E847B6F63416F2</vt:lpwstr>
  </property>
</Properties>
</file>