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7" r:id="rId4"/>
    <p:sldId id="278" r:id="rId5"/>
    <p:sldId id="279" r:id="rId6"/>
    <p:sldId id="258" r:id="rId7"/>
    <p:sldId id="269" r:id="rId8"/>
    <p:sldId id="267" r:id="rId9"/>
    <p:sldId id="264" r:id="rId10"/>
    <p:sldId id="265" r:id="rId11"/>
    <p:sldId id="259" r:id="rId12"/>
    <p:sldId id="261" r:id="rId13"/>
    <p:sldId id="271" r:id="rId14"/>
    <p:sldId id="260" r:id="rId15"/>
    <p:sldId id="280" r:id="rId16"/>
    <p:sldId id="273" r:id="rId17"/>
    <p:sldId id="275" r:id="rId18"/>
    <p:sldId id="276" r:id="rId19"/>
    <p:sldId id="274" r:id="rId20"/>
    <p:sldId id="270" r:id="rId21"/>
    <p:sldId id="272" r:id="rId22"/>
    <p:sldId id="268" r:id="rId23"/>
    <p:sldId id="262" r:id="rId24"/>
    <p:sldId id="281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40FF3-62BF-8D24-5F7A-AB236B24D462}" v="277" dt="2024-12-12T21:55:18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ngu, Agness" userId="S::slungu@iu.edu::e9f13509-5264-4b2a-947a-e4af2e4365ab" providerId="AD" clId="Web-{A3F40FF3-62BF-8D24-5F7A-AB236B24D462}"/>
    <pc:docChg chg="addSld delSld modSld sldOrd">
      <pc:chgData name="Lungu, Agness" userId="S::slungu@iu.edu::e9f13509-5264-4b2a-947a-e4af2e4365ab" providerId="AD" clId="Web-{A3F40FF3-62BF-8D24-5F7A-AB236B24D462}" dt="2024-12-12T21:55:18.487" v="309"/>
      <pc:docMkLst>
        <pc:docMk/>
      </pc:docMkLst>
      <pc:sldChg chg="addSp modSp mod setBg setClrOvrMap">
        <pc:chgData name="Lungu, Agness" userId="S::slungu@iu.edu::e9f13509-5264-4b2a-947a-e4af2e4365ab" providerId="AD" clId="Web-{A3F40FF3-62BF-8D24-5F7A-AB236B24D462}" dt="2024-12-12T21:54:05.003" v="308" actId="20577"/>
        <pc:sldMkLst>
          <pc:docMk/>
          <pc:sldMk cId="0" sldId="256"/>
        </pc:sldMkLst>
        <pc:spChg chg="mod">
          <ac:chgData name="Lungu, Agness" userId="S::slungu@iu.edu::e9f13509-5264-4b2a-947a-e4af2e4365ab" providerId="AD" clId="Web-{A3F40FF3-62BF-8D24-5F7A-AB236B24D462}" dt="2024-12-07T18:39:47.208" v="28"/>
          <ac:spMkLst>
            <pc:docMk/>
            <pc:sldMk cId="0" sldId="256"/>
            <ac:spMk id="2" creationId="{00000000-0000-0000-0000-000000000000}"/>
          </ac:spMkLst>
        </pc:spChg>
        <pc:spChg chg="mod">
          <ac:chgData name="Lungu, Agness" userId="S::slungu@iu.edu::e9f13509-5264-4b2a-947a-e4af2e4365ab" providerId="AD" clId="Web-{A3F40FF3-62BF-8D24-5F7A-AB236B24D462}" dt="2024-12-12T21:54:05.003" v="308" actId="20577"/>
          <ac:spMkLst>
            <pc:docMk/>
            <pc:sldMk cId="0" sldId="256"/>
            <ac:spMk id="3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07T18:39:47.208" v="28"/>
          <ac:spMkLst>
            <pc:docMk/>
            <pc:sldMk cId="0" sldId="256"/>
            <ac:spMk id="9" creationId="{71B2258F-86CA-4D4D-8270-BC05FCDEBFB3}"/>
          </ac:spMkLst>
        </pc:spChg>
        <pc:picChg chg="add">
          <ac:chgData name="Lungu, Agness" userId="S::slungu@iu.edu::e9f13509-5264-4b2a-947a-e4af2e4365ab" providerId="AD" clId="Web-{A3F40FF3-62BF-8D24-5F7A-AB236B24D462}" dt="2024-12-07T18:39:47.208" v="28"/>
          <ac:picMkLst>
            <pc:docMk/>
            <pc:sldMk cId="0" sldId="256"/>
            <ac:picMk id="5" creationId="{0C31B440-142F-4E6C-393D-57100B47563C}"/>
          </ac:picMkLst>
        </pc:picChg>
      </pc:sldChg>
      <pc:sldChg chg="addSp modSp mod setBg">
        <pc:chgData name="Lungu, Agness" userId="S::slungu@iu.edu::e9f13509-5264-4b2a-947a-e4af2e4365ab" providerId="AD" clId="Web-{A3F40FF3-62BF-8D24-5F7A-AB236B24D462}" dt="2024-12-07T18:40:01.426" v="29"/>
        <pc:sldMkLst>
          <pc:docMk/>
          <pc:sldMk cId="0" sldId="257"/>
        </pc:sldMkLst>
        <pc:spChg chg="mod">
          <ac:chgData name="Lungu, Agness" userId="S::slungu@iu.edu::e9f13509-5264-4b2a-947a-e4af2e4365ab" providerId="AD" clId="Web-{A3F40FF3-62BF-8D24-5F7A-AB236B24D462}" dt="2024-12-07T18:40:01.426" v="29"/>
          <ac:spMkLst>
            <pc:docMk/>
            <pc:sldMk cId="0" sldId="257"/>
            <ac:spMk id="2" creationId="{00000000-0000-0000-0000-000000000000}"/>
          </ac:spMkLst>
        </pc:spChg>
        <pc:spChg chg="mod">
          <ac:chgData name="Lungu, Agness" userId="S::slungu@iu.edu::e9f13509-5264-4b2a-947a-e4af2e4365ab" providerId="AD" clId="Web-{A3F40FF3-62BF-8D24-5F7A-AB236B24D462}" dt="2024-12-07T18:40:01.426" v="29"/>
          <ac:spMkLst>
            <pc:docMk/>
            <pc:sldMk cId="0" sldId="257"/>
            <ac:spMk id="3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07T18:40:01.426" v="29"/>
          <ac:spMkLst>
            <pc:docMk/>
            <pc:sldMk cId="0" sldId="257"/>
            <ac:spMk id="9" creationId="{9F7D5CDA-D291-4307-BF55-1381FED29634}"/>
          </ac:spMkLst>
        </pc:spChg>
        <pc:spChg chg="add">
          <ac:chgData name="Lungu, Agness" userId="S::slungu@iu.edu::e9f13509-5264-4b2a-947a-e4af2e4365ab" providerId="AD" clId="Web-{A3F40FF3-62BF-8D24-5F7A-AB236B24D462}" dt="2024-12-07T18:40:01.426" v="29"/>
          <ac:spMkLst>
            <pc:docMk/>
            <pc:sldMk cId="0" sldId="257"/>
            <ac:spMk id="11" creationId="{59B296B9-C5A5-4E4F-9B60-C907B5F1466C}"/>
          </ac:spMkLst>
        </pc:spChg>
        <pc:spChg chg="add">
          <ac:chgData name="Lungu, Agness" userId="S::slungu@iu.edu::e9f13509-5264-4b2a-947a-e4af2e4365ab" providerId="AD" clId="Web-{A3F40FF3-62BF-8D24-5F7A-AB236B24D462}" dt="2024-12-07T18:40:01.426" v="29"/>
          <ac:spMkLst>
            <pc:docMk/>
            <pc:sldMk cId="0" sldId="257"/>
            <ac:spMk id="13" creationId="{D0300FD3-5AF1-6305-15FA-9078072672E2}"/>
          </ac:spMkLst>
        </pc:spChg>
        <pc:picChg chg="add">
          <ac:chgData name="Lungu, Agness" userId="S::slungu@iu.edu::e9f13509-5264-4b2a-947a-e4af2e4365ab" providerId="AD" clId="Web-{A3F40FF3-62BF-8D24-5F7A-AB236B24D462}" dt="2024-12-07T18:40:01.426" v="29"/>
          <ac:picMkLst>
            <pc:docMk/>
            <pc:sldMk cId="0" sldId="257"/>
            <ac:picMk id="5" creationId="{4137F08B-ADE9-F750-3818-0A14F39F0F05}"/>
          </ac:picMkLst>
        </pc:picChg>
      </pc:sldChg>
      <pc:sldChg chg="addSp delSp modSp mod setBg setClrOvrMap">
        <pc:chgData name="Lungu, Agness" userId="S::slungu@iu.edu::e9f13509-5264-4b2a-947a-e4af2e4365ab" providerId="AD" clId="Web-{A3F40FF3-62BF-8D24-5F7A-AB236B24D462}" dt="2024-12-07T18:40:10.989" v="30"/>
        <pc:sldMkLst>
          <pc:docMk/>
          <pc:sldMk cId="0" sldId="258"/>
        </pc:sldMkLst>
        <pc:spChg chg="mod">
          <ac:chgData name="Lungu, Agness" userId="S::slungu@iu.edu::e9f13509-5264-4b2a-947a-e4af2e4365ab" providerId="AD" clId="Web-{A3F40FF3-62BF-8D24-5F7A-AB236B24D462}" dt="2024-12-07T18:40:10.989" v="30"/>
          <ac:spMkLst>
            <pc:docMk/>
            <pc:sldMk cId="0" sldId="258"/>
            <ac:spMk id="2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07T18:40:10.989" v="30"/>
          <ac:spMkLst>
            <pc:docMk/>
            <pc:sldMk cId="0" sldId="258"/>
            <ac:spMk id="10" creationId="{9228552E-C8B1-4A80-8448-0787CE0FC704}"/>
          </ac:spMkLst>
        </pc:spChg>
        <pc:graphicFrameChg chg="add">
          <ac:chgData name="Lungu, Agness" userId="S::slungu@iu.edu::e9f13509-5264-4b2a-947a-e4af2e4365ab" providerId="AD" clId="Web-{A3F40FF3-62BF-8D24-5F7A-AB236B24D462}" dt="2024-12-07T18:40:10.989" v="30"/>
          <ac:graphicFrameMkLst>
            <pc:docMk/>
            <pc:sldMk cId="0" sldId="258"/>
            <ac:graphicFrameMk id="5" creationId="{97C094CC-F67C-AD28-0C47-55D95C4F0058}"/>
          </ac:graphicFrameMkLst>
        </pc:graphicFrameChg>
        <pc:picChg chg="add">
          <ac:chgData name="Lungu, Agness" userId="S::slungu@iu.edu::e9f13509-5264-4b2a-947a-e4af2e4365ab" providerId="AD" clId="Web-{A3F40FF3-62BF-8D24-5F7A-AB236B24D462}" dt="2024-12-07T18:40:10.989" v="30"/>
          <ac:picMkLst>
            <pc:docMk/>
            <pc:sldMk cId="0" sldId="258"/>
            <ac:picMk id="6" creationId="{6CF547C6-8CBB-2DE5-E9EF-C2EBB0503EAD}"/>
          </ac:picMkLst>
        </pc:picChg>
      </pc:sldChg>
      <pc:sldChg chg="addSp modSp mod setBg modShow">
        <pc:chgData name="Lungu, Agness" userId="S::slungu@iu.edu::e9f13509-5264-4b2a-947a-e4af2e4365ab" providerId="AD" clId="Web-{A3F40FF3-62BF-8D24-5F7A-AB236B24D462}" dt="2024-12-12T19:24:21.509" v="301"/>
        <pc:sldMkLst>
          <pc:docMk/>
          <pc:sldMk cId="0" sldId="259"/>
        </pc:sldMkLst>
        <pc:spChg chg="mod">
          <ac:chgData name="Lungu, Agness" userId="S::slungu@iu.edu::e9f13509-5264-4b2a-947a-e4af2e4365ab" providerId="AD" clId="Web-{A3F40FF3-62BF-8D24-5F7A-AB236B24D462}" dt="2024-12-07T18:44:32.582" v="91"/>
          <ac:spMkLst>
            <pc:docMk/>
            <pc:sldMk cId="0" sldId="259"/>
            <ac:spMk id="2" creationId="{00000000-0000-0000-0000-000000000000}"/>
          </ac:spMkLst>
        </pc:spChg>
        <pc:spChg chg="mod">
          <ac:chgData name="Lungu, Agness" userId="S::slungu@iu.edu::e9f13509-5264-4b2a-947a-e4af2e4365ab" providerId="AD" clId="Web-{A3F40FF3-62BF-8D24-5F7A-AB236B24D462}" dt="2024-12-10T14:14:24.390" v="183" actId="20577"/>
          <ac:spMkLst>
            <pc:docMk/>
            <pc:sldMk cId="0" sldId="259"/>
            <ac:spMk id="3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07T18:44:32.582" v="91"/>
          <ac:spMkLst>
            <pc:docMk/>
            <pc:sldMk cId="0" sldId="259"/>
            <ac:spMk id="8" creationId="{5A0118C5-4F8D-4CF4-BADD-53FEACC6C42A}"/>
          </ac:spMkLst>
        </pc:spChg>
        <pc:spChg chg="add">
          <ac:chgData name="Lungu, Agness" userId="S::slungu@iu.edu::e9f13509-5264-4b2a-947a-e4af2e4365ab" providerId="AD" clId="Web-{A3F40FF3-62BF-8D24-5F7A-AB236B24D462}" dt="2024-12-07T18:44:32.582" v="91"/>
          <ac:spMkLst>
            <pc:docMk/>
            <pc:sldMk cId="0" sldId="259"/>
            <ac:spMk id="29" creationId="{EC11F68A-CC71-4196-BBF3-20CDCD75D4E6}"/>
          </ac:spMkLst>
        </pc:spChg>
        <pc:spChg chg="add">
          <ac:chgData name="Lungu, Agness" userId="S::slungu@iu.edu::e9f13509-5264-4b2a-947a-e4af2e4365ab" providerId="AD" clId="Web-{A3F40FF3-62BF-8D24-5F7A-AB236B24D462}" dt="2024-12-07T18:44:32.582" v="91"/>
          <ac:spMkLst>
            <pc:docMk/>
            <pc:sldMk cId="0" sldId="259"/>
            <ac:spMk id="31" creationId="{085F9950-F10E-4E64-962B-F70345789875}"/>
          </ac:spMkLst>
        </pc:spChg>
        <pc:grpChg chg="add">
          <ac:chgData name="Lungu, Agness" userId="S::slungu@iu.edu::e9f13509-5264-4b2a-947a-e4af2e4365ab" providerId="AD" clId="Web-{A3F40FF3-62BF-8D24-5F7A-AB236B24D462}" dt="2024-12-07T18:44:32.582" v="91"/>
          <ac:grpSpMkLst>
            <pc:docMk/>
            <pc:sldMk cId="0" sldId="259"/>
            <ac:grpSpMk id="10" creationId="{1E8369D0-2C3B-4E27-AC6C-A246AC28CDA1}"/>
          </ac:grpSpMkLst>
        </pc:grpChg>
        <pc:grpChg chg="add">
          <ac:chgData name="Lungu, Agness" userId="S::slungu@iu.edu::e9f13509-5264-4b2a-947a-e4af2e4365ab" providerId="AD" clId="Web-{A3F40FF3-62BF-8D24-5F7A-AB236B24D462}" dt="2024-12-07T18:44:32.582" v="91"/>
          <ac:grpSpMkLst>
            <pc:docMk/>
            <pc:sldMk cId="0" sldId="259"/>
            <ac:grpSpMk id="14" creationId="{C6F74901-2A71-43C3-837C-27CCD6B6D636}"/>
          </ac:grpSpMkLst>
        </pc:grpChg>
      </pc:sldChg>
      <pc:sldChg chg="addSp delSp modSp mod setBg">
        <pc:chgData name="Lungu, Agness" userId="S::slungu@iu.edu::e9f13509-5264-4b2a-947a-e4af2e4365ab" providerId="AD" clId="Web-{A3F40FF3-62BF-8D24-5F7A-AB236B24D462}" dt="2024-12-07T18:48:54.879" v="97" actId="14100"/>
        <pc:sldMkLst>
          <pc:docMk/>
          <pc:sldMk cId="0" sldId="260"/>
        </pc:sldMkLst>
        <pc:spChg chg="mod">
          <ac:chgData name="Lungu, Agness" userId="S::slungu@iu.edu::e9f13509-5264-4b2a-947a-e4af2e4365ab" providerId="AD" clId="Web-{A3F40FF3-62BF-8D24-5F7A-AB236B24D462}" dt="2024-12-07T18:48:41.441" v="96"/>
          <ac:spMkLst>
            <pc:docMk/>
            <pc:sldMk cId="0" sldId="260"/>
            <ac:spMk id="2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07T18:48:41.441" v="96"/>
          <ac:spMkLst>
            <pc:docMk/>
            <pc:sldMk cId="0" sldId="260"/>
            <ac:spMk id="9" creationId="{D4771268-CB57-404A-9271-370EB28F6090}"/>
          </ac:spMkLst>
        </pc:spChg>
        <pc:picChg chg="add mod ord">
          <ac:chgData name="Lungu, Agness" userId="S::slungu@iu.edu::e9f13509-5264-4b2a-947a-e4af2e4365ab" providerId="AD" clId="Web-{A3F40FF3-62BF-8D24-5F7A-AB236B24D462}" dt="2024-12-07T18:48:54.879" v="97" actId="14100"/>
          <ac:picMkLst>
            <pc:docMk/>
            <pc:sldMk cId="0" sldId="260"/>
            <ac:picMk id="4" creationId="{D4BF17DF-6F75-19C0-31E8-9D8CE55AB1C3}"/>
          </ac:picMkLst>
        </pc:picChg>
      </pc:sldChg>
      <pc:sldChg chg="addSp delSp modSp ord">
        <pc:chgData name="Lungu, Agness" userId="S::slungu@iu.edu::e9f13509-5264-4b2a-947a-e4af2e4365ab" providerId="AD" clId="Web-{A3F40FF3-62BF-8D24-5F7A-AB236B24D462}" dt="2024-12-09T18:11:44.928" v="162"/>
        <pc:sldMkLst>
          <pc:docMk/>
          <pc:sldMk cId="0" sldId="261"/>
        </pc:sldMkLst>
        <pc:picChg chg="add mod ord">
          <ac:chgData name="Lungu, Agness" userId="S::slungu@iu.edu::e9f13509-5264-4b2a-947a-e4af2e4365ab" providerId="AD" clId="Web-{A3F40FF3-62BF-8D24-5F7A-AB236B24D462}" dt="2024-12-07T19:27:33.588" v="160" actId="14100"/>
          <ac:picMkLst>
            <pc:docMk/>
            <pc:sldMk cId="0" sldId="261"/>
            <ac:picMk id="4" creationId="{0082BE1C-720B-0408-02B7-2E3285D8D932}"/>
          </ac:picMkLst>
        </pc:picChg>
      </pc:sldChg>
      <pc:sldChg chg="addSp delSp modSp mod setBg">
        <pc:chgData name="Lungu, Agness" userId="S::slungu@iu.edu::e9f13509-5264-4b2a-947a-e4af2e4365ab" providerId="AD" clId="Web-{A3F40FF3-62BF-8D24-5F7A-AB236B24D462}" dt="2024-12-10T14:16:43.904" v="188"/>
        <pc:sldMkLst>
          <pc:docMk/>
          <pc:sldMk cId="0" sldId="262"/>
        </pc:sldMkLst>
        <pc:spChg chg="mod">
          <ac:chgData name="Lungu, Agness" userId="S::slungu@iu.edu::e9f13509-5264-4b2a-947a-e4af2e4365ab" providerId="AD" clId="Web-{A3F40FF3-62BF-8D24-5F7A-AB236B24D462}" dt="2024-12-10T14:16:43.904" v="188"/>
          <ac:spMkLst>
            <pc:docMk/>
            <pc:sldMk cId="0" sldId="262"/>
            <ac:spMk id="2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10T14:16:43.904" v="188"/>
          <ac:spMkLst>
            <pc:docMk/>
            <pc:sldMk cId="0" sldId="262"/>
            <ac:spMk id="9" creationId="{0C541B88-1AE9-40C3-AFD5-967787C1979F}"/>
          </ac:spMkLst>
        </pc:spChg>
        <pc:spChg chg="add">
          <ac:chgData name="Lungu, Agness" userId="S::slungu@iu.edu::e9f13509-5264-4b2a-947a-e4af2e4365ab" providerId="AD" clId="Web-{A3F40FF3-62BF-8D24-5F7A-AB236B24D462}" dt="2024-12-10T14:16:43.904" v="188"/>
          <ac:spMkLst>
            <pc:docMk/>
            <pc:sldMk cId="0" sldId="262"/>
            <ac:spMk id="11" creationId="{E5F17139-31EE-46AC-B04F-DBBD852DD6CB}"/>
          </ac:spMkLst>
        </pc:spChg>
        <pc:spChg chg="add">
          <ac:chgData name="Lungu, Agness" userId="S::slungu@iu.edu::e9f13509-5264-4b2a-947a-e4af2e4365ab" providerId="AD" clId="Web-{A3F40FF3-62BF-8D24-5F7A-AB236B24D462}" dt="2024-12-10T14:16:43.904" v="188"/>
          <ac:spMkLst>
            <pc:docMk/>
            <pc:sldMk cId="0" sldId="262"/>
            <ac:spMk id="17" creationId="{89D16701-DA76-4F72-BB63-E2C3FFBDFE0F}"/>
          </ac:spMkLst>
        </pc:spChg>
        <pc:spChg chg="add">
          <ac:chgData name="Lungu, Agness" userId="S::slungu@iu.edu::e9f13509-5264-4b2a-947a-e4af2e4365ab" providerId="AD" clId="Web-{A3F40FF3-62BF-8D24-5F7A-AB236B24D462}" dt="2024-12-10T14:16:43.904" v="188"/>
          <ac:spMkLst>
            <pc:docMk/>
            <pc:sldMk cId="0" sldId="262"/>
            <ac:spMk id="19" creationId="{1CC28BE1-9DC6-43FE-9582-39F091098D77}"/>
          </ac:spMkLst>
        </pc:spChg>
        <pc:grpChg chg="add">
          <ac:chgData name="Lungu, Agness" userId="S::slungu@iu.edu::e9f13509-5264-4b2a-947a-e4af2e4365ab" providerId="AD" clId="Web-{A3F40FF3-62BF-8D24-5F7A-AB236B24D462}" dt="2024-12-10T14:16:43.904" v="188"/>
          <ac:grpSpMkLst>
            <pc:docMk/>
            <pc:sldMk cId="0" sldId="262"/>
            <ac:grpSpMk id="13" creationId="{7CF625D3-71A3-4F30-A096-8EF334E959D0}"/>
          </ac:grpSpMkLst>
        </pc:grpChg>
        <pc:grpChg chg="add">
          <ac:chgData name="Lungu, Agness" userId="S::slungu@iu.edu::e9f13509-5264-4b2a-947a-e4af2e4365ab" providerId="AD" clId="Web-{A3F40FF3-62BF-8D24-5F7A-AB236B24D462}" dt="2024-12-10T14:16:43.904" v="188"/>
          <ac:grpSpMkLst>
            <pc:docMk/>
            <pc:sldMk cId="0" sldId="262"/>
            <ac:grpSpMk id="21" creationId="{AF9AF3F3-CE0C-4125-BDD7-346487FA0B40}"/>
          </ac:grpSpMkLst>
        </pc:grpChg>
        <pc:graphicFrameChg chg="add">
          <ac:chgData name="Lungu, Agness" userId="S::slungu@iu.edu::e9f13509-5264-4b2a-947a-e4af2e4365ab" providerId="AD" clId="Web-{A3F40FF3-62BF-8D24-5F7A-AB236B24D462}" dt="2024-12-10T14:16:43.904" v="188"/>
          <ac:graphicFrameMkLst>
            <pc:docMk/>
            <pc:sldMk cId="0" sldId="262"/>
            <ac:graphicFrameMk id="5" creationId="{5C524681-4E9A-566D-A071-F707EE11A6E0}"/>
          </ac:graphicFrameMkLst>
        </pc:graphicFrameChg>
      </pc:sldChg>
      <pc:sldChg chg="addSp delSp modSp mod setBg">
        <pc:chgData name="Lungu, Agness" userId="S::slungu@iu.edu::e9f13509-5264-4b2a-947a-e4af2e4365ab" providerId="AD" clId="Web-{A3F40FF3-62BF-8D24-5F7A-AB236B24D462}" dt="2024-12-10T14:17:01.654" v="189"/>
        <pc:sldMkLst>
          <pc:docMk/>
          <pc:sldMk cId="0" sldId="263"/>
        </pc:sldMkLst>
        <pc:spChg chg="mod">
          <ac:chgData name="Lungu, Agness" userId="S::slungu@iu.edu::e9f13509-5264-4b2a-947a-e4af2e4365ab" providerId="AD" clId="Web-{A3F40FF3-62BF-8D24-5F7A-AB236B24D462}" dt="2024-12-10T14:17:01.654" v="189"/>
          <ac:spMkLst>
            <pc:docMk/>
            <pc:sldMk cId="0" sldId="263"/>
            <ac:spMk id="2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10T14:17:01.654" v="189"/>
          <ac:spMkLst>
            <pc:docMk/>
            <pc:sldMk cId="0" sldId="263"/>
            <ac:spMk id="9" creationId="{0C541B88-1AE9-40C3-AFD5-967787C1979F}"/>
          </ac:spMkLst>
        </pc:spChg>
        <pc:spChg chg="add">
          <ac:chgData name="Lungu, Agness" userId="S::slungu@iu.edu::e9f13509-5264-4b2a-947a-e4af2e4365ab" providerId="AD" clId="Web-{A3F40FF3-62BF-8D24-5F7A-AB236B24D462}" dt="2024-12-10T14:17:01.654" v="189"/>
          <ac:spMkLst>
            <pc:docMk/>
            <pc:sldMk cId="0" sldId="263"/>
            <ac:spMk id="11" creationId="{E5F17139-31EE-46AC-B04F-DBBD852DD6CB}"/>
          </ac:spMkLst>
        </pc:spChg>
        <pc:spChg chg="add">
          <ac:chgData name="Lungu, Agness" userId="S::slungu@iu.edu::e9f13509-5264-4b2a-947a-e4af2e4365ab" providerId="AD" clId="Web-{A3F40FF3-62BF-8D24-5F7A-AB236B24D462}" dt="2024-12-10T14:17:01.654" v="189"/>
          <ac:spMkLst>
            <pc:docMk/>
            <pc:sldMk cId="0" sldId="263"/>
            <ac:spMk id="17" creationId="{89D16701-DA76-4F72-BB63-E2C3FFBDFE0F}"/>
          </ac:spMkLst>
        </pc:spChg>
        <pc:spChg chg="add">
          <ac:chgData name="Lungu, Agness" userId="S::slungu@iu.edu::e9f13509-5264-4b2a-947a-e4af2e4365ab" providerId="AD" clId="Web-{A3F40FF3-62BF-8D24-5F7A-AB236B24D462}" dt="2024-12-10T14:17:01.654" v="189"/>
          <ac:spMkLst>
            <pc:docMk/>
            <pc:sldMk cId="0" sldId="263"/>
            <ac:spMk id="19" creationId="{1CC28BE1-9DC6-43FE-9582-39F091098D77}"/>
          </ac:spMkLst>
        </pc:spChg>
        <pc:grpChg chg="add">
          <ac:chgData name="Lungu, Agness" userId="S::slungu@iu.edu::e9f13509-5264-4b2a-947a-e4af2e4365ab" providerId="AD" clId="Web-{A3F40FF3-62BF-8D24-5F7A-AB236B24D462}" dt="2024-12-10T14:17:01.654" v="189"/>
          <ac:grpSpMkLst>
            <pc:docMk/>
            <pc:sldMk cId="0" sldId="263"/>
            <ac:grpSpMk id="13" creationId="{7CF625D3-71A3-4F30-A096-8EF334E959D0}"/>
          </ac:grpSpMkLst>
        </pc:grpChg>
        <pc:grpChg chg="add">
          <ac:chgData name="Lungu, Agness" userId="S::slungu@iu.edu::e9f13509-5264-4b2a-947a-e4af2e4365ab" providerId="AD" clId="Web-{A3F40FF3-62BF-8D24-5F7A-AB236B24D462}" dt="2024-12-10T14:17:01.654" v="189"/>
          <ac:grpSpMkLst>
            <pc:docMk/>
            <pc:sldMk cId="0" sldId="263"/>
            <ac:grpSpMk id="21" creationId="{AF9AF3F3-CE0C-4125-BDD7-346487FA0B40}"/>
          </ac:grpSpMkLst>
        </pc:grpChg>
        <pc:graphicFrameChg chg="add">
          <ac:chgData name="Lungu, Agness" userId="S::slungu@iu.edu::e9f13509-5264-4b2a-947a-e4af2e4365ab" providerId="AD" clId="Web-{A3F40FF3-62BF-8D24-5F7A-AB236B24D462}" dt="2024-12-10T14:17:01.654" v="189"/>
          <ac:graphicFrameMkLst>
            <pc:docMk/>
            <pc:sldMk cId="0" sldId="263"/>
            <ac:graphicFrameMk id="5" creationId="{DE823A22-2EA5-BC52-C136-FE331DD187AA}"/>
          </ac:graphicFrameMkLst>
        </pc:graphicFrameChg>
      </pc:sldChg>
      <pc:sldChg chg="addSp delSp modSp mod ord setBg">
        <pc:chgData name="Lungu, Agness" userId="S::slungu@iu.edu::e9f13509-5264-4b2a-947a-e4af2e4365ab" providerId="AD" clId="Web-{A3F40FF3-62BF-8D24-5F7A-AB236B24D462}" dt="2024-12-07T18:44:09.629" v="87"/>
        <pc:sldMkLst>
          <pc:docMk/>
          <pc:sldMk cId="0" sldId="264"/>
        </pc:sldMkLst>
        <pc:spChg chg="mod">
          <ac:chgData name="Lungu, Agness" userId="S::slungu@iu.edu::e9f13509-5264-4b2a-947a-e4af2e4365ab" providerId="AD" clId="Web-{A3F40FF3-62BF-8D24-5F7A-AB236B24D462}" dt="2024-12-07T18:44:09.629" v="87"/>
          <ac:spMkLst>
            <pc:docMk/>
            <pc:sldMk cId="0" sldId="264"/>
            <ac:spMk id="2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07T18:44:09.629" v="87"/>
          <ac:spMkLst>
            <pc:docMk/>
            <pc:sldMk cId="0" sldId="264"/>
            <ac:spMk id="8" creationId="{5A0118C5-4F8D-4CF4-BADD-53FEACC6C42A}"/>
          </ac:spMkLst>
        </pc:spChg>
        <pc:spChg chg="add">
          <ac:chgData name="Lungu, Agness" userId="S::slungu@iu.edu::e9f13509-5264-4b2a-947a-e4af2e4365ab" providerId="AD" clId="Web-{A3F40FF3-62BF-8D24-5F7A-AB236B24D462}" dt="2024-12-07T18:44:09.629" v="87"/>
          <ac:spMkLst>
            <pc:docMk/>
            <pc:sldMk cId="0" sldId="264"/>
            <ac:spMk id="12" creationId="{1056F38F-7C4E-461D-8709-7D0024AE1F79}"/>
          </ac:spMkLst>
        </pc:spChg>
        <pc:spChg chg="add">
          <ac:chgData name="Lungu, Agness" userId="S::slungu@iu.edu::e9f13509-5264-4b2a-947a-e4af2e4365ab" providerId="AD" clId="Web-{A3F40FF3-62BF-8D24-5F7A-AB236B24D462}" dt="2024-12-07T18:44:09.629" v="87"/>
          <ac:spMkLst>
            <pc:docMk/>
            <pc:sldMk cId="0" sldId="264"/>
            <ac:spMk id="14" creationId="{C7278469-3C3C-49CE-AEEE-E176A4900B78}"/>
          </ac:spMkLst>
        </pc:spChg>
        <pc:spChg chg="add">
          <ac:chgData name="Lungu, Agness" userId="S::slungu@iu.edu::e9f13509-5264-4b2a-947a-e4af2e4365ab" providerId="AD" clId="Web-{A3F40FF3-62BF-8D24-5F7A-AB236B24D462}" dt="2024-12-07T18:44:09.629" v="87"/>
          <ac:spMkLst>
            <pc:docMk/>
            <pc:sldMk cId="0" sldId="264"/>
            <ac:spMk id="20" creationId="{4C6598AB-1C17-4D54-951C-A082D94ACB7A}"/>
          </ac:spMkLst>
        </pc:spChg>
        <pc:spChg chg="add">
          <ac:chgData name="Lungu, Agness" userId="S::slungu@iu.edu::e9f13509-5264-4b2a-947a-e4af2e4365ab" providerId="AD" clId="Web-{A3F40FF3-62BF-8D24-5F7A-AB236B24D462}" dt="2024-12-07T18:44:09.629" v="87"/>
          <ac:spMkLst>
            <pc:docMk/>
            <pc:sldMk cId="0" sldId="264"/>
            <ac:spMk id="22" creationId="{C83B66D7-137D-4AC1-B172-53D60F08BEB5}"/>
          </ac:spMkLst>
        </pc:spChg>
        <pc:spChg chg="add">
          <ac:chgData name="Lungu, Agness" userId="S::slungu@iu.edu::e9f13509-5264-4b2a-947a-e4af2e4365ab" providerId="AD" clId="Web-{A3F40FF3-62BF-8D24-5F7A-AB236B24D462}" dt="2024-12-07T18:44:09.629" v="87"/>
          <ac:spMkLst>
            <pc:docMk/>
            <pc:sldMk cId="0" sldId="264"/>
            <ac:spMk id="24" creationId="{F6B92503-6984-4D15-8B98-8718709B785D}"/>
          </ac:spMkLst>
        </pc:spChg>
        <pc:spChg chg="add">
          <ac:chgData name="Lungu, Agness" userId="S::slungu@iu.edu::e9f13509-5264-4b2a-947a-e4af2e4365ab" providerId="AD" clId="Web-{A3F40FF3-62BF-8D24-5F7A-AB236B24D462}" dt="2024-12-07T18:44:09.629" v="87"/>
          <ac:spMkLst>
            <pc:docMk/>
            <pc:sldMk cId="0" sldId="264"/>
            <ac:spMk id="26" creationId="{08DDF938-524E-4C18-A47D-C00627832366}"/>
          </ac:spMkLst>
        </pc:spChg>
        <pc:spChg chg="add">
          <ac:chgData name="Lungu, Agness" userId="S::slungu@iu.edu::e9f13509-5264-4b2a-947a-e4af2e4365ab" providerId="AD" clId="Web-{A3F40FF3-62BF-8D24-5F7A-AB236B24D462}" dt="2024-12-07T18:44:09.629" v="87"/>
          <ac:spMkLst>
            <pc:docMk/>
            <pc:sldMk cId="0" sldId="264"/>
            <ac:spMk id="27" creationId="{00000000-0000-0000-0000-000000000000}"/>
          </ac:spMkLst>
        </pc:spChg>
      </pc:sldChg>
      <pc:sldChg chg="addSp delSp modSp mod ord setBg modShow">
        <pc:chgData name="Lungu, Agness" userId="S::slungu@iu.edu::e9f13509-5264-4b2a-947a-e4af2e4365ab" providerId="AD" clId="Web-{A3F40FF3-62BF-8D24-5F7A-AB236B24D462}" dt="2024-12-12T19:24:16.446" v="300"/>
        <pc:sldMkLst>
          <pc:docMk/>
          <pc:sldMk cId="0" sldId="265"/>
        </pc:sldMkLst>
        <pc:spChg chg="mod">
          <ac:chgData name="Lungu, Agness" userId="S::slungu@iu.edu::e9f13509-5264-4b2a-947a-e4af2e4365ab" providerId="AD" clId="Web-{A3F40FF3-62BF-8D24-5F7A-AB236B24D462}" dt="2024-12-07T18:44:25.285" v="90"/>
          <ac:spMkLst>
            <pc:docMk/>
            <pc:sldMk cId="0" sldId="265"/>
            <ac:spMk id="2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07T18:44:25.285" v="90"/>
          <ac:spMkLst>
            <pc:docMk/>
            <pc:sldMk cId="0" sldId="265"/>
            <ac:spMk id="8" creationId="{5A0118C5-4F8D-4CF4-BADD-53FEACC6C42A}"/>
          </ac:spMkLst>
        </pc:spChg>
        <pc:spChg chg="add">
          <ac:chgData name="Lungu, Agness" userId="S::slungu@iu.edu::e9f13509-5264-4b2a-947a-e4af2e4365ab" providerId="AD" clId="Web-{A3F40FF3-62BF-8D24-5F7A-AB236B24D462}" dt="2024-12-07T18:44:25.285" v="90"/>
          <ac:spMkLst>
            <pc:docMk/>
            <pc:sldMk cId="0" sldId="265"/>
            <ac:spMk id="10" creationId="{A99050EE-26AF-4253-BD50-F0FCD965A8F6}"/>
          </ac:spMkLst>
        </pc:spChg>
        <pc:spChg chg="add">
          <ac:chgData name="Lungu, Agness" userId="S::slungu@iu.edu::e9f13509-5264-4b2a-947a-e4af2e4365ab" providerId="AD" clId="Web-{A3F40FF3-62BF-8D24-5F7A-AB236B24D462}" dt="2024-12-07T18:44:25.285" v="90"/>
          <ac:spMkLst>
            <pc:docMk/>
            <pc:sldMk cId="0" sldId="265"/>
            <ac:spMk id="16" creationId="{D0C78466-EB6E-45A0-99A6-A00789ACD90A}"/>
          </ac:spMkLst>
        </pc:spChg>
        <pc:spChg chg="add">
          <ac:chgData name="Lungu, Agness" userId="S::slungu@iu.edu::e9f13509-5264-4b2a-947a-e4af2e4365ab" providerId="AD" clId="Web-{A3F40FF3-62BF-8D24-5F7A-AB236B24D462}" dt="2024-12-07T18:44:25.285" v="90"/>
          <ac:spMkLst>
            <pc:docMk/>
            <pc:sldMk cId="0" sldId="265"/>
            <ac:spMk id="17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07T18:44:25.285" v="90"/>
          <ac:spMkLst>
            <pc:docMk/>
            <pc:sldMk cId="0" sldId="265"/>
            <ac:spMk id="18" creationId="{E99F76E4-5DFD-4DBE-B042-66FBCD1182C9}"/>
          </ac:spMkLst>
        </pc:spChg>
        <pc:grpChg chg="add">
          <ac:chgData name="Lungu, Agness" userId="S::slungu@iu.edu::e9f13509-5264-4b2a-947a-e4af2e4365ab" providerId="AD" clId="Web-{A3F40FF3-62BF-8D24-5F7A-AB236B24D462}" dt="2024-12-07T18:44:25.285" v="90"/>
          <ac:grpSpMkLst>
            <pc:docMk/>
            <pc:sldMk cId="0" sldId="265"/>
            <ac:grpSpMk id="12" creationId="{00E015F5-1A99-4E40-BC3D-7707802996B5}"/>
          </ac:grpSpMkLst>
        </pc:grpChg>
        <pc:grpChg chg="add">
          <ac:chgData name="Lungu, Agness" userId="S::slungu@iu.edu::e9f13509-5264-4b2a-947a-e4af2e4365ab" providerId="AD" clId="Web-{A3F40FF3-62BF-8D24-5F7A-AB236B24D462}" dt="2024-12-07T18:44:25.285" v="90"/>
          <ac:grpSpMkLst>
            <pc:docMk/>
            <pc:sldMk cId="0" sldId="265"/>
            <ac:grpSpMk id="20" creationId="{5468B3A9-705E-43C3-A742-0619B0D8F2EE}"/>
          </ac:grpSpMkLst>
        </pc:grpChg>
        <pc:grpChg chg="add">
          <ac:chgData name="Lungu, Agness" userId="S::slungu@iu.edu::e9f13509-5264-4b2a-947a-e4af2e4365ab" providerId="AD" clId="Web-{A3F40FF3-62BF-8D24-5F7A-AB236B24D462}" dt="2024-12-07T18:44:25.285" v="90"/>
          <ac:grpSpMkLst>
            <pc:docMk/>
            <pc:sldMk cId="0" sldId="265"/>
            <ac:grpSpMk id="191" creationId="{773717CC-ECEE-4ABF-BA61-C59F46801775}"/>
          </ac:grpSpMkLst>
        </pc:grpChg>
      </pc:sldChg>
      <pc:sldChg chg="modSp del">
        <pc:chgData name="Lungu, Agness" userId="S::slungu@iu.edu::e9f13509-5264-4b2a-947a-e4af2e4365ab" providerId="AD" clId="Web-{A3F40FF3-62BF-8D24-5F7A-AB236B24D462}" dt="2024-12-07T18:38:07.412" v="18"/>
        <pc:sldMkLst>
          <pc:docMk/>
          <pc:sldMk cId="0" sldId="266"/>
        </pc:sldMkLst>
      </pc:sldChg>
      <pc:sldChg chg="addSp delSp modSp mod ord setBg setClrOvrMap">
        <pc:chgData name="Lungu, Agness" userId="S::slungu@iu.edu::e9f13509-5264-4b2a-947a-e4af2e4365ab" providerId="AD" clId="Web-{A3F40FF3-62BF-8D24-5F7A-AB236B24D462}" dt="2024-12-07T19:18:54.387" v="153"/>
        <pc:sldMkLst>
          <pc:docMk/>
          <pc:sldMk cId="0" sldId="267"/>
        </pc:sldMkLst>
        <pc:spChg chg="mod">
          <ac:chgData name="Lungu, Agness" userId="S::slungu@iu.edu::e9f13509-5264-4b2a-947a-e4af2e4365ab" providerId="AD" clId="Web-{A3F40FF3-62BF-8D24-5F7A-AB236B24D462}" dt="2024-12-07T19:18:35.872" v="152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Lungu, Agness" userId="S::slungu@iu.edu::e9f13509-5264-4b2a-947a-e4af2e4365ab" providerId="AD" clId="Web-{A3F40FF3-62BF-8D24-5F7A-AB236B24D462}" dt="2024-12-07T19:18:35.872" v="152"/>
          <ac:spMkLst>
            <pc:docMk/>
            <pc:sldMk cId="0" sldId="267"/>
            <ac:spMk id="12" creationId="{00000000-0000-0000-0000-000000000000}"/>
          </ac:spMkLst>
        </pc:spChg>
        <pc:spChg chg="add">
          <ac:chgData name="Lungu, Agness" userId="S::slungu@iu.edu::e9f13509-5264-4b2a-947a-e4af2e4365ab" providerId="AD" clId="Web-{A3F40FF3-62BF-8D24-5F7A-AB236B24D462}" dt="2024-12-07T19:18:35.872" v="152"/>
          <ac:spMkLst>
            <pc:docMk/>
            <pc:sldMk cId="0" sldId="267"/>
            <ac:spMk id="28" creationId="{5A0118C5-4F8D-4CF4-BADD-53FEACC6C42A}"/>
          </ac:spMkLst>
        </pc:spChg>
        <pc:spChg chg="add">
          <ac:chgData name="Lungu, Agness" userId="S::slungu@iu.edu::e9f13509-5264-4b2a-947a-e4af2e4365ab" providerId="AD" clId="Web-{A3F40FF3-62BF-8D24-5F7A-AB236B24D462}" dt="2024-12-07T19:18:35.872" v="152"/>
          <ac:spMkLst>
            <pc:docMk/>
            <pc:sldMk cId="0" sldId="267"/>
            <ac:spMk id="30" creationId="{3C1D1FA3-6212-4B97-9B1E-C7F81247C2B9}"/>
          </ac:spMkLst>
        </pc:spChg>
        <pc:spChg chg="add">
          <ac:chgData name="Lungu, Agness" userId="S::slungu@iu.edu::e9f13509-5264-4b2a-947a-e4af2e4365ab" providerId="AD" clId="Web-{A3F40FF3-62BF-8D24-5F7A-AB236B24D462}" dt="2024-12-07T19:18:35.872" v="152"/>
          <ac:spMkLst>
            <pc:docMk/>
            <pc:sldMk cId="0" sldId="267"/>
            <ac:spMk id="32" creationId="{11C51958-04D4-4687-95A2-95DCDCF47464}"/>
          </ac:spMkLst>
        </pc:spChg>
        <pc:spChg chg="add">
          <ac:chgData name="Lungu, Agness" userId="S::slungu@iu.edu::e9f13509-5264-4b2a-947a-e4af2e4365ab" providerId="AD" clId="Web-{A3F40FF3-62BF-8D24-5F7A-AB236B24D462}" dt="2024-12-07T19:18:35.872" v="152"/>
          <ac:spMkLst>
            <pc:docMk/>
            <pc:sldMk cId="0" sldId="267"/>
            <ac:spMk id="34" creationId="{79AFCB35-9C04-4524-A0B1-57FF6865D013}"/>
          </ac:spMkLst>
        </pc:spChg>
        <pc:spChg chg="add">
          <ac:chgData name="Lungu, Agness" userId="S::slungu@iu.edu::e9f13509-5264-4b2a-947a-e4af2e4365ab" providerId="AD" clId="Web-{A3F40FF3-62BF-8D24-5F7A-AB236B24D462}" dt="2024-12-07T19:18:35.872" v="152"/>
          <ac:spMkLst>
            <pc:docMk/>
            <pc:sldMk cId="0" sldId="267"/>
            <ac:spMk id="36" creationId="{D11AD2AD-0BA0-4DD3-8EEA-84686A0E718C}"/>
          </ac:spMkLst>
        </pc:spChg>
        <pc:grpChg chg="add">
          <ac:chgData name="Lungu, Agness" userId="S::slungu@iu.edu::e9f13509-5264-4b2a-947a-e4af2e4365ab" providerId="AD" clId="Web-{A3F40FF3-62BF-8D24-5F7A-AB236B24D462}" dt="2024-12-07T19:18:35.872" v="152"/>
          <ac:grpSpMkLst>
            <pc:docMk/>
            <pc:sldMk cId="0" sldId="267"/>
            <ac:grpSpMk id="38" creationId="{0C156BF8-7FF7-440F-BE2B-417DFFE8BFA5}"/>
          </ac:grpSpMkLst>
        </pc:grpChg>
      </pc:sldChg>
      <pc:sldChg chg="modSp new">
        <pc:chgData name="Lungu, Agness" userId="S::slungu@iu.edu::e9f13509-5264-4b2a-947a-e4af2e4365ab" providerId="AD" clId="Web-{A3F40FF3-62BF-8D24-5F7A-AB236B24D462}" dt="2024-12-07T18:56:49.238" v="119" actId="20577"/>
        <pc:sldMkLst>
          <pc:docMk/>
          <pc:sldMk cId="203865792" sldId="268"/>
        </pc:sldMkLst>
        <pc:spChg chg="mod">
          <ac:chgData name="Lungu, Agness" userId="S::slungu@iu.edu::e9f13509-5264-4b2a-947a-e4af2e4365ab" providerId="AD" clId="Web-{A3F40FF3-62BF-8D24-5F7A-AB236B24D462}" dt="2024-12-07T18:56:49.238" v="119" actId="20577"/>
          <ac:spMkLst>
            <pc:docMk/>
            <pc:sldMk cId="203865792" sldId="268"/>
            <ac:spMk id="2" creationId="{942F904E-62BC-2306-40E9-3A2182EC839A}"/>
          </ac:spMkLst>
        </pc:spChg>
      </pc:sldChg>
      <pc:sldChg chg="modNotes">
        <pc:chgData name="Lungu, Agness" userId="S::slungu@iu.edu::e9f13509-5264-4b2a-947a-e4af2e4365ab" providerId="AD" clId="Web-{A3F40FF3-62BF-8D24-5F7A-AB236B24D462}" dt="2024-12-10T18:10:08.666" v="297"/>
        <pc:sldMkLst>
          <pc:docMk/>
          <pc:sldMk cId="3441070583" sldId="269"/>
        </pc:sldMkLst>
      </pc:sldChg>
      <pc:sldChg chg="del">
        <pc:chgData name="Lungu, Agness" userId="S::slungu@iu.edu::e9f13509-5264-4b2a-947a-e4af2e4365ab" providerId="AD" clId="Web-{A3F40FF3-62BF-8D24-5F7A-AB236B24D462}" dt="2024-12-09T18:20:39.008" v="163"/>
        <pc:sldMkLst>
          <pc:docMk/>
          <pc:sldMk cId="1175811162" sldId="270"/>
        </pc:sldMkLst>
      </pc:sldChg>
      <pc:sldChg chg="mod modShow">
        <pc:chgData name="Lungu, Agness" userId="S::slungu@iu.edu::e9f13509-5264-4b2a-947a-e4af2e4365ab" providerId="AD" clId="Web-{A3F40FF3-62BF-8D24-5F7A-AB236B24D462}" dt="2024-12-10T16:52:53.517" v="281"/>
        <pc:sldMkLst>
          <pc:docMk/>
          <pc:sldMk cId="3014504096" sldId="273"/>
        </pc:sldMkLst>
      </pc:sldChg>
      <pc:sldChg chg="mod modShow">
        <pc:chgData name="Lungu, Agness" userId="S::slungu@iu.edu::e9f13509-5264-4b2a-947a-e4af2e4365ab" providerId="AD" clId="Web-{A3F40FF3-62BF-8D24-5F7A-AB236B24D462}" dt="2024-12-10T16:52:42.830" v="280"/>
        <pc:sldMkLst>
          <pc:docMk/>
          <pc:sldMk cId="169604524" sldId="275"/>
        </pc:sldMkLst>
      </pc:sldChg>
      <pc:sldChg chg="addSp delSp modSp">
        <pc:chgData name="Lungu, Agness" userId="S::slungu@iu.edu::e9f13509-5264-4b2a-947a-e4af2e4365ab" providerId="AD" clId="Web-{A3F40FF3-62BF-8D24-5F7A-AB236B24D462}" dt="2024-12-10T14:12:03.204" v="164"/>
        <pc:sldMkLst>
          <pc:docMk/>
          <pc:sldMk cId="1792433770" sldId="277"/>
        </pc:sldMkLst>
        <pc:spChg chg="mod">
          <ac:chgData name="Lungu, Agness" userId="S::slungu@iu.edu::e9f13509-5264-4b2a-947a-e4af2e4365ab" providerId="AD" clId="Web-{A3F40FF3-62BF-8D24-5F7A-AB236B24D462}" dt="2024-12-10T14:12:03.204" v="164"/>
          <ac:spMkLst>
            <pc:docMk/>
            <pc:sldMk cId="1792433770" sldId="277"/>
            <ac:spMk id="2" creationId="{34EA8905-A793-6225-0032-E544456112CA}"/>
          </ac:spMkLst>
        </pc:spChg>
        <pc:spChg chg="add">
          <ac:chgData name="Lungu, Agness" userId="S::slungu@iu.edu::e9f13509-5264-4b2a-947a-e4af2e4365ab" providerId="AD" clId="Web-{A3F40FF3-62BF-8D24-5F7A-AB236B24D462}" dt="2024-12-10T14:12:03.204" v="164"/>
          <ac:spMkLst>
            <pc:docMk/>
            <pc:sldMk cId="1792433770" sldId="277"/>
            <ac:spMk id="20" creationId="{0C541B88-1AE9-40C3-AFD5-967787C1979F}"/>
          </ac:spMkLst>
        </pc:spChg>
        <pc:spChg chg="add">
          <ac:chgData name="Lungu, Agness" userId="S::slungu@iu.edu::e9f13509-5264-4b2a-947a-e4af2e4365ab" providerId="AD" clId="Web-{A3F40FF3-62BF-8D24-5F7A-AB236B24D462}" dt="2024-12-10T14:12:03.204" v="164"/>
          <ac:spMkLst>
            <pc:docMk/>
            <pc:sldMk cId="1792433770" sldId="277"/>
            <ac:spMk id="22" creationId="{E5F17139-31EE-46AC-B04F-DBBD852DD6CB}"/>
          </ac:spMkLst>
        </pc:spChg>
        <pc:spChg chg="add">
          <ac:chgData name="Lungu, Agness" userId="S::slungu@iu.edu::e9f13509-5264-4b2a-947a-e4af2e4365ab" providerId="AD" clId="Web-{A3F40FF3-62BF-8D24-5F7A-AB236B24D462}" dt="2024-12-10T14:12:03.204" v="164"/>
          <ac:spMkLst>
            <pc:docMk/>
            <pc:sldMk cId="1792433770" sldId="277"/>
            <ac:spMk id="28" creationId="{89D16701-DA76-4F72-BB63-E2C3FFBDFE0F}"/>
          </ac:spMkLst>
        </pc:spChg>
        <pc:spChg chg="add">
          <ac:chgData name="Lungu, Agness" userId="S::slungu@iu.edu::e9f13509-5264-4b2a-947a-e4af2e4365ab" providerId="AD" clId="Web-{A3F40FF3-62BF-8D24-5F7A-AB236B24D462}" dt="2024-12-10T14:12:03.204" v="164"/>
          <ac:spMkLst>
            <pc:docMk/>
            <pc:sldMk cId="1792433770" sldId="277"/>
            <ac:spMk id="30" creationId="{1CC28BE1-9DC6-43FE-9582-39F091098D77}"/>
          </ac:spMkLst>
        </pc:spChg>
        <pc:graphicFrameChg chg="mod modGraphic">
          <ac:chgData name="Lungu, Agness" userId="S::slungu@iu.edu::e9f13509-5264-4b2a-947a-e4af2e4365ab" providerId="AD" clId="Web-{A3F40FF3-62BF-8D24-5F7A-AB236B24D462}" dt="2024-12-10T14:12:03.204" v="164"/>
          <ac:graphicFrameMkLst>
            <pc:docMk/>
            <pc:sldMk cId="1792433770" sldId="277"/>
            <ac:graphicFrameMk id="5" creationId="{3A2701A7-F63D-D8E8-01E5-3C6413BF1002}"/>
          </ac:graphicFrameMkLst>
        </pc:graphicFrameChg>
      </pc:sldChg>
      <pc:sldChg chg="addSp delSp modSp mod setClrOvrMap">
        <pc:chgData name="Lungu, Agness" userId="S::slungu@iu.edu::e9f13509-5264-4b2a-947a-e4af2e4365ab" providerId="AD" clId="Web-{A3F40FF3-62BF-8D24-5F7A-AB236B24D462}" dt="2024-12-10T16:34:15.226" v="190"/>
        <pc:sldMkLst>
          <pc:docMk/>
          <pc:sldMk cId="3742541788" sldId="278"/>
        </pc:sldMkLst>
        <pc:spChg chg="mod">
          <ac:chgData name="Lungu, Agness" userId="S::slungu@iu.edu::e9f13509-5264-4b2a-947a-e4af2e4365ab" providerId="AD" clId="Web-{A3F40FF3-62BF-8D24-5F7A-AB236B24D462}" dt="2024-12-10T16:34:15.226" v="190"/>
          <ac:spMkLst>
            <pc:docMk/>
            <pc:sldMk cId="3742541788" sldId="278"/>
            <ac:spMk id="2" creationId="{FC16D5C9-A483-4978-A3E7-23BE35A8188F}"/>
          </ac:spMkLst>
        </pc:spChg>
        <pc:spChg chg="add">
          <ac:chgData name="Lungu, Agness" userId="S::slungu@iu.edu::e9f13509-5264-4b2a-947a-e4af2e4365ab" providerId="AD" clId="Web-{A3F40FF3-62BF-8D24-5F7A-AB236B24D462}" dt="2024-12-10T16:34:15.226" v="190"/>
          <ac:spMkLst>
            <pc:docMk/>
            <pc:sldMk cId="3742541788" sldId="278"/>
            <ac:spMk id="66" creationId="{9228552E-C8B1-4A80-8448-0787CE0FC704}"/>
          </ac:spMkLst>
        </pc:spChg>
        <pc:graphicFrameChg chg="mod modGraphic">
          <ac:chgData name="Lungu, Agness" userId="S::slungu@iu.edu::e9f13509-5264-4b2a-947a-e4af2e4365ab" providerId="AD" clId="Web-{A3F40FF3-62BF-8D24-5F7A-AB236B24D462}" dt="2024-12-10T16:34:15.226" v="190"/>
          <ac:graphicFrameMkLst>
            <pc:docMk/>
            <pc:sldMk cId="3742541788" sldId="278"/>
            <ac:graphicFrameMk id="19" creationId="{ACB89E1F-A224-E618-25AC-FD7EEB692624}"/>
          </ac:graphicFrameMkLst>
        </pc:graphicFrameChg>
        <pc:picChg chg="add">
          <ac:chgData name="Lungu, Agness" userId="S::slungu@iu.edu::e9f13509-5264-4b2a-947a-e4af2e4365ab" providerId="AD" clId="Web-{A3F40FF3-62BF-8D24-5F7A-AB236B24D462}" dt="2024-12-10T16:34:15.226" v="190"/>
          <ac:picMkLst>
            <pc:docMk/>
            <pc:sldMk cId="3742541788" sldId="278"/>
            <ac:picMk id="62" creationId="{0ECED1B1-1164-9ECD-1DEC-59BCDBF37A0C}"/>
          </ac:picMkLst>
        </pc:picChg>
      </pc:sldChg>
      <pc:sldChg chg="addSp delSp modSp new mod setBg">
        <pc:chgData name="Lungu, Agness" userId="S::slungu@iu.edu::e9f13509-5264-4b2a-947a-e4af2e4365ab" providerId="AD" clId="Web-{A3F40FF3-62BF-8D24-5F7A-AB236B24D462}" dt="2024-12-10T17:12:33.917" v="295" actId="1076"/>
        <pc:sldMkLst>
          <pc:docMk/>
          <pc:sldMk cId="3269976904" sldId="280"/>
        </pc:sldMkLst>
        <pc:spChg chg="mod">
          <ac:chgData name="Lungu, Agness" userId="S::slungu@iu.edu::e9f13509-5264-4b2a-947a-e4af2e4365ab" providerId="AD" clId="Web-{A3F40FF3-62BF-8D24-5F7A-AB236B24D462}" dt="2024-12-10T16:54:23.673" v="285"/>
          <ac:spMkLst>
            <pc:docMk/>
            <pc:sldMk cId="3269976904" sldId="280"/>
            <ac:spMk id="2" creationId="{2A2651DB-B9C2-1800-8AB2-93BCD17797F6}"/>
          </ac:spMkLst>
        </pc:spChg>
        <pc:spChg chg="add">
          <ac:chgData name="Lungu, Agness" userId="S::slungu@iu.edu::e9f13509-5264-4b2a-947a-e4af2e4365ab" providerId="AD" clId="Web-{A3F40FF3-62BF-8D24-5F7A-AB236B24D462}" dt="2024-12-10T16:54:23.673" v="285"/>
          <ac:spMkLst>
            <pc:docMk/>
            <pc:sldMk cId="3269976904" sldId="280"/>
            <ac:spMk id="71" creationId="{5A0118C5-4F8D-4CF4-BADD-53FEACC6C42A}"/>
          </ac:spMkLst>
        </pc:spChg>
        <pc:spChg chg="add">
          <ac:chgData name="Lungu, Agness" userId="S::slungu@iu.edu::e9f13509-5264-4b2a-947a-e4af2e4365ab" providerId="AD" clId="Web-{A3F40FF3-62BF-8D24-5F7A-AB236B24D462}" dt="2024-12-10T16:54:23.673" v="285"/>
          <ac:spMkLst>
            <pc:docMk/>
            <pc:sldMk cId="3269976904" sldId="280"/>
            <ac:spMk id="73" creationId="{52D7FCC1-2D52-49CE-A986-EE6E0CA64957}"/>
          </ac:spMkLst>
        </pc:spChg>
        <pc:spChg chg="add">
          <ac:chgData name="Lungu, Agness" userId="S::slungu@iu.edu::e9f13509-5264-4b2a-947a-e4af2e4365ab" providerId="AD" clId="Web-{A3F40FF3-62BF-8D24-5F7A-AB236B24D462}" dt="2024-12-10T16:54:23.673" v="285"/>
          <ac:spMkLst>
            <pc:docMk/>
            <pc:sldMk cId="3269976904" sldId="280"/>
            <ac:spMk id="75" creationId="{28C3CACD-E5A7-4AAC-AE47-75CF7D30FF7C}"/>
          </ac:spMkLst>
        </pc:spChg>
        <pc:grpChg chg="add">
          <ac:chgData name="Lungu, Agness" userId="S::slungu@iu.edu::e9f13509-5264-4b2a-947a-e4af2e4365ab" providerId="AD" clId="Web-{A3F40FF3-62BF-8D24-5F7A-AB236B24D462}" dt="2024-12-10T16:54:23.673" v="285"/>
          <ac:grpSpMkLst>
            <pc:docMk/>
            <pc:sldMk cId="3269976904" sldId="280"/>
            <ac:grpSpMk id="77" creationId="{3A35C15A-135A-4FD3-BA11-A046CFA3907A}"/>
          </ac:grpSpMkLst>
        </pc:grpChg>
        <pc:picChg chg="add mod ord">
          <ac:chgData name="Lungu, Agness" userId="S::slungu@iu.edu::e9f13509-5264-4b2a-947a-e4af2e4365ab" providerId="AD" clId="Web-{A3F40FF3-62BF-8D24-5F7A-AB236B24D462}" dt="2024-12-10T17:12:33.917" v="295" actId="1076"/>
          <ac:picMkLst>
            <pc:docMk/>
            <pc:sldMk cId="3269976904" sldId="280"/>
            <ac:picMk id="4" creationId="{8E39B6D1-432D-C6E8-737E-7E3233BADD22}"/>
          </ac:picMkLst>
        </pc:picChg>
      </pc:sldChg>
      <pc:sldChg chg="mod modShow">
        <pc:chgData name="Lungu, Agness" userId="S::slungu@iu.edu::e9f13509-5264-4b2a-947a-e4af2e4365ab" providerId="AD" clId="Web-{A3F40FF3-62BF-8D24-5F7A-AB236B24D462}" dt="2024-12-12T21:55:18.487" v="309"/>
        <pc:sldMkLst>
          <pc:docMk/>
          <pc:sldMk cId="3275503925" sldId="281"/>
        </pc:sldMkLst>
      </pc:sldChg>
    </pc:docChg>
  </pc:docChgLst>
  <pc:docChgLst>
    <pc:chgData name="Gichinga, Benson Karaya" userId="S::bkgichin@iu.edu::73d6e855-66d7-4664-bd30-8e59261d0bb7" providerId="AD" clId="Web-{0C84EA7C-9FEC-4A7C-DAFC-C999758C3C51}"/>
    <pc:docChg chg="addSld modSld">
      <pc:chgData name="Gichinga, Benson Karaya" userId="S::bkgichin@iu.edu::73d6e855-66d7-4664-bd30-8e59261d0bb7" providerId="AD" clId="Web-{0C84EA7C-9FEC-4A7C-DAFC-C999758C3C51}" dt="2024-12-09T21:08:41.510" v="124" actId="20577"/>
      <pc:docMkLst>
        <pc:docMk/>
      </pc:docMkLst>
      <pc:sldChg chg="modSp">
        <pc:chgData name="Gichinga, Benson Karaya" userId="S::bkgichin@iu.edu::73d6e855-66d7-4664-bd30-8e59261d0bb7" providerId="AD" clId="Web-{0C84EA7C-9FEC-4A7C-DAFC-C999758C3C51}" dt="2024-12-09T19:33:43.036" v="9" actId="20577"/>
        <pc:sldMkLst>
          <pc:docMk/>
          <pc:sldMk cId="0" sldId="262"/>
        </pc:sldMkLst>
      </pc:sldChg>
      <pc:sldChg chg="addSp delSp modSp mod setBg">
        <pc:chgData name="Gichinga, Benson Karaya" userId="S::bkgichin@iu.edu::73d6e855-66d7-4664-bd30-8e59261d0bb7" providerId="AD" clId="Web-{0C84EA7C-9FEC-4A7C-DAFC-C999758C3C51}" dt="2024-12-09T19:36:40.620" v="31" actId="20577"/>
        <pc:sldMkLst>
          <pc:docMk/>
          <pc:sldMk cId="203865792" sldId="268"/>
        </pc:sldMkLst>
        <pc:spChg chg="mod">
          <ac:chgData name="Gichinga, Benson Karaya" userId="S::bkgichin@iu.edu::73d6e855-66d7-4664-bd30-8e59261d0bb7" providerId="AD" clId="Web-{0C84EA7C-9FEC-4A7C-DAFC-C999758C3C51}" dt="2024-12-09T19:36:40.620" v="31" actId="20577"/>
          <ac:spMkLst>
            <pc:docMk/>
            <pc:sldMk cId="203865792" sldId="268"/>
            <ac:spMk id="2" creationId="{942F904E-62BC-2306-40E9-3A2182EC839A}"/>
          </ac:spMkLst>
        </pc:spChg>
        <pc:spChg chg="add">
          <ac:chgData name="Gichinga, Benson Karaya" userId="S::bkgichin@iu.edu::73d6e855-66d7-4664-bd30-8e59261d0bb7" providerId="AD" clId="Web-{0C84EA7C-9FEC-4A7C-DAFC-C999758C3C51}" dt="2024-12-09T19:35:23.149" v="14"/>
          <ac:spMkLst>
            <pc:docMk/>
            <pc:sldMk cId="203865792" sldId="268"/>
            <ac:spMk id="12" creationId="{D4771268-CB57-404A-9271-370EB28F6090}"/>
          </ac:spMkLst>
        </pc:spChg>
      </pc:sldChg>
      <pc:sldChg chg="modSp">
        <pc:chgData name="Gichinga, Benson Karaya" userId="S::bkgichin@iu.edu::73d6e855-66d7-4664-bd30-8e59261d0bb7" providerId="AD" clId="Web-{0C84EA7C-9FEC-4A7C-DAFC-C999758C3C51}" dt="2024-12-09T21:08:41.510" v="124" actId="20577"/>
        <pc:sldMkLst>
          <pc:docMk/>
          <pc:sldMk cId="3441070583" sldId="269"/>
        </pc:sldMkLst>
        <pc:spChg chg="mod">
          <ac:chgData name="Gichinga, Benson Karaya" userId="S::bkgichin@iu.edu::73d6e855-66d7-4664-bd30-8e59261d0bb7" providerId="AD" clId="Web-{0C84EA7C-9FEC-4A7C-DAFC-C999758C3C51}" dt="2024-12-09T21:08:41.510" v="124" actId="20577"/>
          <ac:spMkLst>
            <pc:docMk/>
            <pc:sldMk cId="3441070583" sldId="269"/>
            <ac:spMk id="2" creationId="{F79D1558-7B32-2480-0360-894D03E323A0}"/>
          </ac:spMkLst>
        </pc:spChg>
      </pc:sldChg>
      <pc:sldChg chg="addSp delSp modSp">
        <pc:chgData name="Gichinga, Benson Karaya" userId="S::bkgichin@iu.edu::73d6e855-66d7-4664-bd30-8e59261d0bb7" providerId="AD" clId="Web-{0C84EA7C-9FEC-4A7C-DAFC-C999758C3C51}" dt="2024-12-09T19:45:14.387" v="95" actId="20577"/>
        <pc:sldMkLst>
          <pc:docMk/>
          <pc:sldMk cId="3634611614" sldId="270"/>
        </pc:sldMkLst>
        <pc:spChg chg="mod">
          <ac:chgData name="Gichinga, Benson Karaya" userId="S::bkgichin@iu.edu::73d6e855-66d7-4664-bd30-8e59261d0bb7" providerId="AD" clId="Web-{0C84EA7C-9FEC-4A7C-DAFC-C999758C3C51}" dt="2024-12-09T19:38:44.905" v="38" actId="14100"/>
          <ac:spMkLst>
            <pc:docMk/>
            <pc:sldMk cId="3634611614" sldId="270"/>
            <ac:spMk id="2" creationId="{CF7DD4BE-99FD-6ADD-D638-8A390B8A2961}"/>
          </ac:spMkLst>
        </pc:spChg>
        <pc:spChg chg="add mod">
          <ac:chgData name="Gichinga, Benson Karaya" userId="S::bkgichin@iu.edu::73d6e855-66d7-4664-bd30-8e59261d0bb7" providerId="AD" clId="Web-{0C84EA7C-9FEC-4A7C-DAFC-C999758C3C51}" dt="2024-12-09T19:39:03.406" v="39" actId="1076"/>
          <ac:spMkLst>
            <pc:docMk/>
            <pc:sldMk cId="3634611614" sldId="270"/>
            <ac:spMk id="3" creationId="{BA6C9CD9-B4E0-EECB-1F3A-0338ECC910D4}"/>
          </ac:spMkLst>
        </pc:spChg>
        <pc:spChg chg="add mod">
          <ac:chgData name="Gichinga, Benson Karaya" userId="S::bkgichin@iu.edu::73d6e855-66d7-4664-bd30-8e59261d0bb7" providerId="AD" clId="Web-{0C84EA7C-9FEC-4A7C-DAFC-C999758C3C51}" dt="2024-12-09T19:40:41.487" v="64" actId="1076"/>
          <ac:spMkLst>
            <pc:docMk/>
            <pc:sldMk cId="3634611614" sldId="270"/>
            <ac:spMk id="7" creationId="{F9D5AB4C-C69E-2A82-7284-6A818A428DCA}"/>
          </ac:spMkLst>
        </pc:spChg>
        <pc:spChg chg="add mod">
          <ac:chgData name="Gichinga, Benson Karaya" userId="S::bkgichin@iu.edu::73d6e855-66d7-4664-bd30-8e59261d0bb7" providerId="AD" clId="Web-{0C84EA7C-9FEC-4A7C-DAFC-C999758C3C51}" dt="2024-12-09T19:43:43.837" v="83" actId="1076"/>
          <ac:spMkLst>
            <pc:docMk/>
            <pc:sldMk cId="3634611614" sldId="270"/>
            <ac:spMk id="9" creationId="{43DB1E13-06BC-784C-C51D-A7345C986E25}"/>
          </ac:spMkLst>
        </pc:spChg>
        <pc:spChg chg="add mod">
          <ac:chgData name="Gichinga, Benson Karaya" userId="S::bkgichin@iu.edu::73d6e855-66d7-4664-bd30-8e59261d0bb7" providerId="AD" clId="Web-{0C84EA7C-9FEC-4A7C-DAFC-C999758C3C51}" dt="2024-12-09T19:45:14.387" v="95" actId="20577"/>
          <ac:spMkLst>
            <pc:docMk/>
            <pc:sldMk cId="3634611614" sldId="270"/>
            <ac:spMk id="11" creationId="{4194DB23-3C3F-9779-F608-DF40EAC4F587}"/>
          </ac:spMkLst>
        </pc:spChg>
        <pc:picChg chg="mod">
          <ac:chgData name="Gichinga, Benson Karaya" userId="S::bkgichin@iu.edu::73d6e855-66d7-4664-bd30-8e59261d0bb7" providerId="AD" clId="Web-{0C84EA7C-9FEC-4A7C-DAFC-C999758C3C51}" dt="2024-12-09T19:39:04.359" v="40" actId="1076"/>
          <ac:picMkLst>
            <pc:docMk/>
            <pc:sldMk cId="3634611614" sldId="270"/>
            <ac:picMk id="4" creationId="{5DC155FF-043F-ED1B-7674-536B591FCDCA}"/>
          </ac:picMkLst>
        </pc:picChg>
        <pc:picChg chg="add mod">
          <ac:chgData name="Gichinga, Benson Karaya" userId="S::bkgichin@iu.edu::73d6e855-66d7-4664-bd30-8e59261d0bb7" providerId="AD" clId="Web-{0C84EA7C-9FEC-4A7C-DAFC-C999758C3C51}" dt="2024-12-09T19:43:32.962" v="81" actId="14100"/>
          <ac:picMkLst>
            <pc:docMk/>
            <pc:sldMk cId="3634611614" sldId="270"/>
            <ac:picMk id="5" creationId="{0A018104-FBA7-FA63-E120-C712A23ACA90}"/>
          </ac:picMkLst>
        </pc:picChg>
        <pc:picChg chg="add mod">
          <ac:chgData name="Gichinga, Benson Karaya" userId="S::bkgichin@iu.edu::73d6e855-66d7-4664-bd30-8e59261d0bb7" providerId="AD" clId="Web-{0C84EA7C-9FEC-4A7C-DAFC-C999758C3C51}" dt="2024-12-09T19:43:59.619" v="84" actId="14100"/>
          <ac:picMkLst>
            <pc:docMk/>
            <pc:sldMk cId="3634611614" sldId="270"/>
            <ac:picMk id="8" creationId="{92B29FF2-F1EE-5238-B812-83870208E4F0}"/>
          </ac:picMkLst>
        </pc:picChg>
        <pc:picChg chg="add mod">
          <ac:chgData name="Gichinga, Benson Karaya" userId="S::bkgichin@iu.edu::73d6e855-66d7-4664-bd30-8e59261d0bb7" providerId="AD" clId="Web-{0C84EA7C-9FEC-4A7C-DAFC-C999758C3C51}" dt="2024-12-09T19:44:57.871" v="89" actId="1076"/>
          <ac:picMkLst>
            <pc:docMk/>
            <pc:sldMk cId="3634611614" sldId="270"/>
            <ac:picMk id="10" creationId="{A8A9F2B1-C5EA-B790-81A5-91A37C9BD7B9}"/>
          </ac:picMkLst>
        </pc:picChg>
      </pc:sldChg>
      <pc:sldChg chg="addSp delSp modSp new">
        <pc:chgData name="Gichinga, Benson Karaya" userId="S::bkgichin@iu.edu::73d6e855-66d7-4664-bd30-8e59261d0bb7" providerId="AD" clId="Web-{0C84EA7C-9FEC-4A7C-DAFC-C999758C3C51}" dt="2024-12-09T21:07:18.586" v="119" actId="14100"/>
        <pc:sldMkLst>
          <pc:docMk/>
          <pc:sldMk cId="2892418959" sldId="271"/>
        </pc:sldMkLst>
        <pc:picChg chg="add mod ord">
          <ac:chgData name="Gichinga, Benson Karaya" userId="S::bkgichin@iu.edu::73d6e855-66d7-4664-bd30-8e59261d0bb7" providerId="AD" clId="Web-{0C84EA7C-9FEC-4A7C-DAFC-C999758C3C51}" dt="2024-12-09T20:53:01.002" v="103" actId="14100"/>
          <ac:picMkLst>
            <pc:docMk/>
            <pc:sldMk cId="2892418959" sldId="271"/>
            <ac:picMk id="4" creationId="{7654E21F-2770-6C02-10A2-5AFB47996C54}"/>
          </ac:picMkLst>
        </pc:picChg>
        <pc:picChg chg="add mod">
          <ac:chgData name="Gichinga, Benson Karaya" userId="S::bkgichin@iu.edu::73d6e855-66d7-4664-bd30-8e59261d0bb7" providerId="AD" clId="Web-{0C84EA7C-9FEC-4A7C-DAFC-C999758C3C51}" dt="2024-12-09T21:06:53.570" v="115" actId="1076"/>
          <ac:picMkLst>
            <pc:docMk/>
            <pc:sldMk cId="2892418959" sldId="271"/>
            <ac:picMk id="5" creationId="{F14FD5D3-56E3-E1A5-CEC2-0BC6C9059E58}"/>
          </ac:picMkLst>
        </pc:picChg>
        <pc:picChg chg="add mod">
          <ac:chgData name="Gichinga, Benson Karaya" userId="S::bkgichin@iu.edu::73d6e855-66d7-4664-bd30-8e59261d0bb7" providerId="AD" clId="Web-{0C84EA7C-9FEC-4A7C-DAFC-C999758C3C51}" dt="2024-12-09T21:07:18.586" v="119" actId="14100"/>
          <ac:picMkLst>
            <pc:docMk/>
            <pc:sldMk cId="2892418959" sldId="271"/>
            <ac:picMk id="6" creationId="{E59AF570-FCA9-8A1F-499C-320C26293F3B}"/>
          </ac:picMkLst>
        </pc:picChg>
      </pc:sldChg>
    </pc:docChg>
  </pc:docChgLst>
  <pc:docChgLst>
    <pc:chgData name="Gichinga, Benson Karaya" userId="S::bkgichin@iu.edu::73d6e855-66d7-4664-bd30-8e59261d0bb7" providerId="AD" clId="Web-{ED57FEBF-F5B7-6DF2-FE5A-43245DCF3C26}"/>
    <pc:docChg chg="addSld modSld">
      <pc:chgData name="Gichinga, Benson Karaya" userId="S::bkgichin@iu.edu::73d6e855-66d7-4664-bd30-8e59261d0bb7" providerId="AD" clId="Web-{ED57FEBF-F5B7-6DF2-FE5A-43245DCF3C26}" dt="2024-12-09T18:28:26.699" v="64" actId="1076"/>
      <pc:docMkLst>
        <pc:docMk/>
      </pc:docMkLst>
      <pc:sldChg chg="addSp delSp modSp new">
        <pc:chgData name="Gichinga, Benson Karaya" userId="S::bkgichin@iu.edu::73d6e855-66d7-4664-bd30-8e59261d0bb7" providerId="AD" clId="Web-{ED57FEBF-F5B7-6DF2-FE5A-43245DCF3C26}" dt="2024-12-09T17:17:34.124" v="58" actId="20577"/>
        <pc:sldMkLst>
          <pc:docMk/>
          <pc:sldMk cId="3441070583" sldId="269"/>
        </pc:sldMkLst>
        <pc:spChg chg="mod">
          <ac:chgData name="Gichinga, Benson Karaya" userId="S::bkgichin@iu.edu::73d6e855-66d7-4664-bd30-8e59261d0bb7" providerId="AD" clId="Web-{ED57FEBF-F5B7-6DF2-FE5A-43245DCF3C26}" dt="2024-12-09T17:17:34.124" v="58" actId="20577"/>
          <ac:spMkLst>
            <pc:docMk/>
            <pc:sldMk cId="3441070583" sldId="269"/>
            <ac:spMk id="2" creationId="{F79D1558-7B32-2480-0360-894D03E323A0}"/>
          </ac:spMkLst>
        </pc:spChg>
        <pc:picChg chg="add mod ord">
          <ac:chgData name="Gichinga, Benson Karaya" userId="S::bkgichin@iu.edu::73d6e855-66d7-4664-bd30-8e59261d0bb7" providerId="AD" clId="Web-{ED57FEBF-F5B7-6DF2-FE5A-43245DCF3C26}" dt="2024-12-09T16:48:59.415" v="19" actId="14100"/>
          <ac:picMkLst>
            <pc:docMk/>
            <pc:sldMk cId="3441070583" sldId="269"/>
            <ac:picMk id="7" creationId="{7E70A87A-EB92-20B2-AAC9-EE4DB2915994}"/>
          </ac:picMkLst>
        </pc:picChg>
      </pc:sldChg>
      <pc:sldChg chg="addSp delSp modSp new">
        <pc:chgData name="Gichinga, Benson Karaya" userId="S::bkgichin@iu.edu::73d6e855-66d7-4664-bd30-8e59261d0bb7" providerId="AD" clId="Web-{ED57FEBF-F5B7-6DF2-FE5A-43245DCF3C26}" dt="2024-12-09T17:15:56.403" v="30"/>
        <pc:sldMkLst>
          <pc:docMk/>
          <pc:sldMk cId="1175811162" sldId="270"/>
        </pc:sldMkLst>
      </pc:sldChg>
      <pc:sldChg chg="addSp delSp modSp new mod setBg">
        <pc:chgData name="Gichinga, Benson Karaya" userId="S::bkgichin@iu.edu::73d6e855-66d7-4664-bd30-8e59261d0bb7" providerId="AD" clId="Web-{ED57FEBF-F5B7-6DF2-FE5A-43245DCF3C26}" dt="2024-12-09T18:28:26.699" v="64" actId="1076"/>
        <pc:sldMkLst>
          <pc:docMk/>
          <pc:sldMk cId="3634611614" sldId="270"/>
        </pc:sldMkLst>
        <pc:spChg chg="mod">
          <ac:chgData name="Gichinga, Benson Karaya" userId="S::bkgichin@iu.edu::73d6e855-66d7-4664-bd30-8e59261d0bb7" providerId="AD" clId="Web-{ED57FEBF-F5B7-6DF2-FE5A-43245DCF3C26}" dt="2024-12-09T18:27:53.901" v="63"/>
          <ac:spMkLst>
            <pc:docMk/>
            <pc:sldMk cId="3634611614" sldId="270"/>
            <ac:spMk id="2" creationId="{CF7DD4BE-99FD-6ADD-D638-8A390B8A2961}"/>
          </ac:spMkLst>
        </pc:spChg>
        <pc:picChg chg="add mod ord">
          <ac:chgData name="Gichinga, Benson Karaya" userId="S::bkgichin@iu.edu::73d6e855-66d7-4664-bd30-8e59261d0bb7" providerId="AD" clId="Web-{ED57FEBF-F5B7-6DF2-FE5A-43245DCF3C26}" dt="2024-12-09T18:28:26.699" v="64" actId="1076"/>
          <ac:picMkLst>
            <pc:docMk/>
            <pc:sldMk cId="3634611614" sldId="270"/>
            <ac:picMk id="4" creationId="{5DC155FF-043F-ED1B-7674-536B591FCDCA}"/>
          </ac:picMkLst>
        </pc:picChg>
      </pc:sldChg>
    </pc:docChg>
  </pc:docChgLst>
  <pc:docChgLst>
    <pc:chgData name="Lazenby IV, John Robert" userId="S::jorlazen@iu.edu::649bffef-40d7-4cad-a72c-8ba087f9698c" providerId="AD" clId="Web-{488CD4A2-1881-FC1A-AA75-3EC3A2AAC1B2}"/>
    <pc:docChg chg="addSld modSld sldOrd">
      <pc:chgData name="Lazenby IV, John Robert" userId="S::jorlazen@iu.edu::649bffef-40d7-4cad-a72c-8ba087f9698c" providerId="AD" clId="Web-{488CD4A2-1881-FC1A-AA75-3EC3A2AAC1B2}" dt="2024-12-10T08:33:59.797" v="84" actId="1076"/>
      <pc:docMkLst>
        <pc:docMk/>
      </pc:docMkLst>
      <pc:sldChg chg="addSp delSp modSp ord">
        <pc:chgData name="Lazenby IV, John Robert" userId="S::jorlazen@iu.edu::649bffef-40d7-4cad-a72c-8ba087f9698c" providerId="AD" clId="Web-{488CD4A2-1881-FC1A-AA75-3EC3A2AAC1B2}" dt="2024-12-10T08:31:48.793" v="59"/>
        <pc:sldMkLst>
          <pc:docMk/>
          <pc:sldMk cId="203865792" sldId="268"/>
        </pc:sldMkLst>
        <pc:picChg chg="add mod ord">
          <ac:chgData name="Lazenby IV, John Robert" userId="S::jorlazen@iu.edu::649bffef-40d7-4cad-a72c-8ba087f9698c" providerId="AD" clId="Web-{488CD4A2-1881-FC1A-AA75-3EC3A2AAC1B2}" dt="2024-12-10T08:11:46.538" v="3" actId="1076"/>
          <ac:picMkLst>
            <pc:docMk/>
            <pc:sldMk cId="203865792" sldId="268"/>
            <ac:picMk id="5" creationId="{DA46FF25-2A2E-5FEF-762B-1C19E13D7BCC}"/>
          </ac:picMkLst>
        </pc:picChg>
      </pc:sldChg>
      <pc:sldChg chg="addSp modSp ord">
        <pc:chgData name="Lazenby IV, John Robert" userId="S::jorlazen@iu.edu::649bffef-40d7-4cad-a72c-8ba087f9698c" providerId="AD" clId="Web-{488CD4A2-1881-FC1A-AA75-3EC3A2AAC1B2}" dt="2024-12-10T08:31:52.481" v="60"/>
        <pc:sldMkLst>
          <pc:docMk/>
          <pc:sldMk cId="3634611614" sldId="270"/>
        </pc:sldMkLst>
        <pc:spChg chg="mod">
          <ac:chgData name="Lazenby IV, John Robert" userId="S::jorlazen@iu.edu::649bffef-40d7-4cad-a72c-8ba087f9698c" providerId="AD" clId="Web-{488CD4A2-1881-FC1A-AA75-3EC3A2AAC1B2}" dt="2024-12-10T08:13:56.792" v="33" actId="20577"/>
          <ac:spMkLst>
            <pc:docMk/>
            <pc:sldMk cId="3634611614" sldId="270"/>
            <ac:spMk id="2" creationId="{CF7DD4BE-99FD-6ADD-D638-8A390B8A2961}"/>
          </ac:spMkLst>
        </pc:spChg>
        <pc:spChg chg="add mod ord">
          <ac:chgData name="Lazenby IV, John Robert" userId="S::jorlazen@iu.edu::649bffef-40d7-4cad-a72c-8ba087f9698c" providerId="AD" clId="Web-{488CD4A2-1881-FC1A-AA75-3EC3A2AAC1B2}" dt="2024-12-10T08:13:39.541" v="25"/>
          <ac:spMkLst>
            <pc:docMk/>
            <pc:sldMk cId="3634611614" sldId="270"/>
            <ac:spMk id="12" creationId="{B755F056-007B-074E-D7FA-CDE8B8A93B44}"/>
          </ac:spMkLst>
        </pc:spChg>
        <pc:picChg chg="add mod">
          <ac:chgData name="Lazenby IV, John Robert" userId="S::jorlazen@iu.edu::649bffef-40d7-4cad-a72c-8ba087f9698c" providerId="AD" clId="Web-{488CD4A2-1881-FC1A-AA75-3EC3A2AAC1B2}" dt="2024-12-10T08:13:53.323" v="30" actId="1076"/>
          <ac:picMkLst>
            <pc:docMk/>
            <pc:sldMk cId="3634611614" sldId="270"/>
            <ac:picMk id="6" creationId="{8FB99664-9149-6606-3850-D5B37506FA2A}"/>
          </ac:picMkLst>
        </pc:picChg>
      </pc:sldChg>
      <pc:sldChg chg="addSp delSp modSp add ord replId">
        <pc:chgData name="Lazenby IV, John Robert" userId="S::jorlazen@iu.edu::649bffef-40d7-4cad-a72c-8ba087f9698c" providerId="AD" clId="Web-{488CD4A2-1881-FC1A-AA75-3EC3A2AAC1B2}" dt="2024-12-10T08:31:47.027" v="58"/>
        <pc:sldMkLst>
          <pc:docMk/>
          <pc:sldMk cId="663636575" sldId="272"/>
        </pc:sldMkLst>
        <pc:picChg chg="add mod ord">
          <ac:chgData name="Lazenby IV, John Robert" userId="S::jorlazen@iu.edu::649bffef-40d7-4cad-a72c-8ba087f9698c" providerId="AD" clId="Web-{488CD4A2-1881-FC1A-AA75-3EC3A2AAC1B2}" dt="2024-12-10T08:12:18.851" v="10" actId="1076"/>
          <ac:picMkLst>
            <pc:docMk/>
            <pc:sldMk cId="663636575" sldId="272"/>
            <ac:picMk id="6" creationId="{B4704457-925B-359D-0A9E-4C6C62C8AEAF}"/>
          </ac:picMkLst>
        </pc:picChg>
      </pc:sldChg>
      <pc:sldChg chg="addSp delSp modSp add replId">
        <pc:chgData name="Lazenby IV, John Robert" userId="S::jorlazen@iu.edu::649bffef-40d7-4cad-a72c-8ba087f9698c" providerId="AD" clId="Web-{488CD4A2-1881-FC1A-AA75-3EC3A2AAC1B2}" dt="2024-12-10T08:33:22.765" v="74"/>
        <pc:sldMkLst>
          <pc:docMk/>
          <pc:sldMk cId="3014504096" sldId="273"/>
        </pc:sldMkLst>
        <pc:picChg chg="add mod ord">
          <ac:chgData name="Lazenby IV, John Robert" userId="S::jorlazen@iu.edu::649bffef-40d7-4cad-a72c-8ba087f9698c" providerId="AD" clId="Web-{488CD4A2-1881-FC1A-AA75-3EC3A2AAC1B2}" dt="2024-12-10T08:33:20.327" v="73" actId="1076"/>
          <ac:picMkLst>
            <pc:docMk/>
            <pc:sldMk cId="3014504096" sldId="273"/>
            <ac:picMk id="7" creationId="{4C67BD6A-95DC-A9B7-67D4-4CC03E366ADA}"/>
          </ac:picMkLst>
        </pc:picChg>
      </pc:sldChg>
      <pc:sldChg chg="addSp delSp modSp add replId">
        <pc:chgData name="Lazenby IV, John Robert" userId="S::jorlazen@iu.edu::649bffef-40d7-4cad-a72c-8ba087f9698c" providerId="AD" clId="Web-{488CD4A2-1881-FC1A-AA75-3EC3A2AAC1B2}" dt="2024-12-10T08:31:32.542" v="55" actId="20577"/>
        <pc:sldMkLst>
          <pc:docMk/>
          <pc:sldMk cId="788662332" sldId="274"/>
        </pc:sldMkLst>
        <pc:spChg chg="mod">
          <ac:chgData name="Lazenby IV, John Robert" userId="S::jorlazen@iu.edu::649bffef-40d7-4cad-a72c-8ba087f9698c" providerId="AD" clId="Web-{488CD4A2-1881-FC1A-AA75-3EC3A2AAC1B2}" dt="2024-12-10T08:31:32.542" v="55" actId="20577"/>
          <ac:spMkLst>
            <pc:docMk/>
            <pc:sldMk cId="788662332" sldId="274"/>
            <ac:spMk id="2" creationId="{00000000-0000-0000-0000-000000000000}"/>
          </ac:spMkLst>
        </pc:spChg>
        <pc:picChg chg="add mod ord">
          <ac:chgData name="Lazenby IV, John Robert" userId="S::jorlazen@iu.edu::649bffef-40d7-4cad-a72c-8ba087f9698c" providerId="AD" clId="Web-{488CD4A2-1881-FC1A-AA75-3EC3A2AAC1B2}" dt="2024-12-10T08:15:25.045" v="47"/>
          <ac:picMkLst>
            <pc:docMk/>
            <pc:sldMk cId="788662332" sldId="274"/>
            <ac:picMk id="5" creationId="{F9182D76-B4B7-6BC3-B149-4D7535391421}"/>
          </ac:picMkLst>
        </pc:picChg>
      </pc:sldChg>
      <pc:sldChg chg="addSp delSp modSp add replId">
        <pc:chgData name="Lazenby IV, John Robert" userId="S::jorlazen@iu.edu::649bffef-40d7-4cad-a72c-8ba087f9698c" providerId="AD" clId="Web-{488CD4A2-1881-FC1A-AA75-3EC3A2AAC1B2}" dt="2024-12-10T08:33:59.797" v="84" actId="1076"/>
        <pc:sldMkLst>
          <pc:docMk/>
          <pc:sldMk cId="169604524" sldId="275"/>
        </pc:sldMkLst>
        <pc:picChg chg="add mod">
          <ac:chgData name="Lazenby IV, John Robert" userId="S::jorlazen@iu.edu::649bffef-40d7-4cad-a72c-8ba087f9698c" providerId="AD" clId="Web-{488CD4A2-1881-FC1A-AA75-3EC3A2AAC1B2}" dt="2024-12-10T08:33:59.797" v="84" actId="1076"/>
          <ac:picMkLst>
            <pc:docMk/>
            <pc:sldMk cId="169604524" sldId="275"/>
            <ac:picMk id="9" creationId="{0BCF4BFD-4191-8871-4766-7353E4AD9E1F}"/>
          </ac:picMkLst>
        </pc:picChg>
      </pc:sldChg>
      <pc:sldChg chg="add replId">
        <pc:chgData name="Lazenby IV, John Robert" userId="S::jorlazen@iu.edu::649bffef-40d7-4cad-a72c-8ba087f9698c" providerId="AD" clId="Web-{488CD4A2-1881-FC1A-AA75-3EC3A2AAC1B2}" dt="2024-12-10T08:32:51.139" v="66"/>
        <pc:sldMkLst>
          <pc:docMk/>
          <pc:sldMk cId="3395989817" sldId="276"/>
        </pc:sldMkLst>
      </pc:sldChg>
    </pc:docChg>
  </pc:docChgLst>
  <pc:docChgLst>
    <pc:chgData name="Lazenby IV, John Robert" userId="S::jorlazen@iu.edu::649bffef-40d7-4cad-a72c-8ba087f9698c" providerId="AD" clId="Web-{C239058B-FE47-849D-F1F5-EB178D0955B2}"/>
    <pc:docChg chg="addSld delSld modSld">
      <pc:chgData name="Lazenby IV, John Robert" userId="S::jorlazen@iu.edu::649bffef-40d7-4cad-a72c-8ba087f9698c" providerId="AD" clId="Web-{C239058B-FE47-849D-F1F5-EB178D0955B2}" dt="2024-12-10T16:51:07.136" v="94"/>
      <pc:docMkLst>
        <pc:docMk/>
      </pc:docMkLst>
      <pc:sldChg chg="modSp del">
        <pc:chgData name="Lazenby IV, John Robert" userId="S::jorlazen@iu.edu::649bffef-40d7-4cad-a72c-8ba087f9698c" providerId="AD" clId="Web-{C239058B-FE47-849D-F1F5-EB178D0955B2}" dt="2024-12-10T16:51:04.370" v="93"/>
        <pc:sldMkLst>
          <pc:docMk/>
          <pc:sldMk cId="3014504096" sldId="273"/>
        </pc:sldMkLst>
        <pc:picChg chg="mod">
          <ac:chgData name="Lazenby IV, John Robert" userId="S::jorlazen@iu.edu::649bffef-40d7-4cad-a72c-8ba087f9698c" providerId="AD" clId="Web-{C239058B-FE47-849D-F1F5-EB178D0955B2}" dt="2024-12-10T16:35:21.660" v="0" actId="1076"/>
          <ac:picMkLst>
            <pc:docMk/>
            <pc:sldMk cId="3014504096" sldId="273"/>
            <ac:picMk id="7" creationId="{4C67BD6A-95DC-A9B7-67D4-4CC03E366ADA}"/>
          </ac:picMkLst>
        </pc:picChg>
      </pc:sldChg>
      <pc:sldChg chg="del">
        <pc:chgData name="Lazenby IV, John Robert" userId="S::jorlazen@iu.edu::649bffef-40d7-4cad-a72c-8ba087f9698c" providerId="AD" clId="Web-{C239058B-FE47-849D-F1F5-EB178D0955B2}" dt="2024-12-10T16:51:07.136" v="94"/>
        <pc:sldMkLst>
          <pc:docMk/>
          <pc:sldMk cId="169604524" sldId="275"/>
        </pc:sldMkLst>
      </pc:sldChg>
      <pc:sldChg chg="modSp add replId">
        <pc:chgData name="Lazenby IV, John Robert" userId="S::jorlazen@iu.edu::649bffef-40d7-4cad-a72c-8ba087f9698c" providerId="AD" clId="Web-{C239058B-FE47-849D-F1F5-EB178D0955B2}" dt="2024-12-10T16:44:59.518" v="92" actId="20577"/>
        <pc:sldMkLst>
          <pc:docMk/>
          <pc:sldMk cId="3275503925" sldId="280"/>
        </pc:sldMkLst>
      </pc:sldChg>
    </pc:docChg>
  </pc:docChgLst>
  <pc:docChgLst>
    <pc:chgData name="Gichinga, Benson Karaya" userId="S::bkgichin@iu.edu::73d6e855-66d7-4664-bd30-8e59261d0bb7" providerId="AD" clId="Web-{D2A0472D-7100-D85B-C3FE-F737E71F7EEC}"/>
    <pc:docChg chg="addSld modSld">
      <pc:chgData name="Gichinga, Benson Karaya" userId="S::bkgichin@iu.edu::73d6e855-66d7-4664-bd30-8e59261d0bb7" providerId="AD" clId="Web-{D2A0472D-7100-D85B-C3FE-F737E71F7EEC}" dt="2024-12-10T16:23:11.447" v="24" actId="20577"/>
      <pc:docMkLst>
        <pc:docMk/>
      </pc:docMkLst>
      <pc:sldChg chg="addSp delSp modSp new mod setBg">
        <pc:chgData name="Gichinga, Benson Karaya" userId="S::bkgichin@iu.edu::73d6e855-66d7-4664-bd30-8e59261d0bb7" providerId="AD" clId="Web-{D2A0472D-7100-D85B-C3FE-F737E71F7EEC}" dt="2024-12-10T16:23:11.447" v="24" actId="20577"/>
        <pc:sldMkLst>
          <pc:docMk/>
          <pc:sldMk cId="1649972938" sldId="279"/>
        </pc:sldMkLst>
        <pc:spChg chg="mod">
          <ac:chgData name="Gichinga, Benson Karaya" userId="S::bkgichin@iu.edu::73d6e855-66d7-4664-bd30-8e59261d0bb7" providerId="AD" clId="Web-{D2A0472D-7100-D85B-C3FE-F737E71F7EEC}" dt="2024-12-10T16:22:32.320" v="6"/>
          <ac:spMkLst>
            <pc:docMk/>
            <pc:sldMk cId="1649972938" sldId="279"/>
            <ac:spMk id="2" creationId="{2770B478-501B-BF3D-59BC-5F03B26B5F7C}"/>
          </ac:spMkLst>
        </pc:spChg>
        <pc:spChg chg="add">
          <ac:chgData name="Gichinga, Benson Karaya" userId="S::bkgichin@iu.edu::73d6e855-66d7-4664-bd30-8e59261d0bb7" providerId="AD" clId="Web-{D2A0472D-7100-D85B-C3FE-F737E71F7EEC}" dt="2024-12-10T16:22:32.320" v="6"/>
          <ac:spMkLst>
            <pc:docMk/>
            <pc:sldMk cId="1649972938" sldId="279"/>
            <ac:spMk id="9" creationId="{A7AE9375-4664-4DB2-922D-2782A6E439AC}"/>
          </ac:spMkLst>
        </pc:spChg>
        <pc:spChg chg="add">
          <ac:chgData name="Gichinga, Benson Karaya" userId="S::bkgichin@iu.edu::73d6e855-66d7-4664-bd30-8e59261d0bb7" providerId="AD" clId="Web-{D2A0472D-7100-D85B-C3FE-F737E71F7EEC}" dt="2024-12-10T16:22:32.320" v="6"/>
          <ac:spMkLst>
            <pc:docMk/>
            <pc:sldMk cId="1649972938" sldId="279"/>
            <ac:spMk id="13" creationId="{9DD005C1-8C51-42D6-9BEE-B9B83849743D}"/>
          </ac:spMkLst>
        </pc:spChg>
        <pc:graphicFrameChg chg="add mod modGraphic">
          <ac:chgData name="Gichinga, Benson Karaya" userId="S::bkgichin@iu.edu::73d6e855-66d7-4664-bd30-8e59261d0bb7" providerId="AD" clId="Web-{D2A0472D-7100-D85B-C3FE-F737E71F7EEC}" dt="2024-12-10T16:23:11.447" v="24" actId="20577"/>
          <ac:graphicFrameMkLst>
            <pc:docMk/>
            <pc:sldMk cId="1649972938" sldId="279"/>
            <ac:graphicFrameMk id="5" creationId="{266D30BD-8225-F5E0-9271-7C3E5AEB425C}"/>
          </ac:graphicFrameMkLst>
        </pc:graphicFrameChg>
        <pc:cxnChg chg="add">
          <ac:chgData name="Gichinga, Benson Karaya" userId="S::bkgichin@iu.edu::73d6e855-66d7-4664-bd30-8e59261d0bb7" providerId="AD" clId="Web-{D2A0472D-7100-D85B-C3FE-F737E71F7EEC}" dt="2024-12-10T16:22:32.320" v="6"/>
          <ac:cxnSpMkLst>
            <pc:docMk/>
            <pc:sldMk cId="1649972938" sldId="279"/>
            <ac:cxnSpMk id="11" creationId="{EE504C98-6397-41C1-A8D8-2D9C4ED307E0}"/>
          </ac:cxnSpMkLst>
        </pc:cxnChg>
      </pc:sldChg>
    </pc:docChg>
  </pc:docChgLst>
  <pc:docChgLst>
    <pc:chgData name="Gichinga, Benson Karaya" userId="S::bkgichin@iu.edu::73d6e855-66d7-4664-bd30-8e59261d0bb7" providerId="AD" clId="Web-{352D39A7-7858-6AEA-3038-690D2DB02E6E}"/>
    <pc:docChg chg="addSld modSld">
      <pc:chgData name="Gichinga, Benson Karaya" userId="S::bkgichin@iu.edu::73d6e855-66d7-4664-bd30-8e59261d0bb7" providerId="AD" clId="Web-{352D39A7-7858-6AEA-3038-690D2DB02E6E}" dt="2024-12-10T13:30:39.934" v="45"/>
      <pc:docMkLst>
        <pc:docMk/>
      </pc:docMkLst>
      <pc:sldChg chg="addSp delSp modSp new mod setBg">
        <pc:chgData name="Gichinga, Benson Karaya" userId="S::bkgichin@iu.edu::73d6e855-66d7-4664-bd30-8e59261d0bb7" providerId="AD" clId="Web-{352D39A7-7858-6AEA-3038-690D2DB02E6E}" dt="2024-12-10T13:24:01.280" v="12"/>
        <pc:sldMkLst>
          <pc:docMk/>
          <pc:sldMk cId="1792433770" sldId="277"/>
        </pc:sldMkLst>
        <pc:spChg chg="mod">
          <ac:chgData name="Gichinga, Benson Karaya" userId="S::bkgichin@iu.edu::73d6e855-66d7-4664-bd30-8e59261d0bb7" providerId="AD" clId="Web-{352D39A7-7858-6AEA-3038-690D2DB02E6E}" dt="2024-12-10T13:24:01.280" v="12"/>
          <ac:spMkLst>
            <pc:docMk/>
            <pc:sldMk cId="1792433770" sldId="277"/>
            <ac:spMk id="2" creationId="{34EA8905-A793-6225-0032-E544456112CA}"/>
          </ac:spMkLst>
        </pc:spChg>
        <pc:graphicFrameChg chg="add">
          <ac:chgData name="Gichinga, Benson Karaya" userId="S::bkgichin@iu.edu::73d6e855-66d7-4664-bd30-8e59261d0bb7" providerId="AD" clId="Web-{352D39A7-7858-6AEA-3038-690D2DB02E6E}" dt="2024-12-10T13:24:01.280" v="12"/>
          <ac:graphicFrameMkLst>
            <pc:docMk/>
            <pc:sldMk cId="1792433770" sldId="277"/>
            <ac:graphicFrameMk id="5" creationId="{3A2701A7-F63D-D8E8-01E5-3C6413BF1002}"/>
          </ac:graphicFrameMkLst>
        </pc:graphicFrameChg>
      </pc:sldChg>
      <pc:sldChg chg="addSp delSp modSp new mod setBg">
        <pc:chgData name="Gichinga, Benson Karaya" userId="S::bkgichin@iu.edu::73d6e855-66d7-4664-bd30-8e59261d0bb7" providerId="AD" clId="Web-{352D39A7-7858-6AEA-3038-690D2DB02E6E}" dt="2024-12-10T13:30:39.934" v="45"/>
        <pc:sldMkLst>
          <pc:docMk/>
          <pc:sldMk cId="3742541788" sldId="278"/>
        </pc:sldMkLst>
        <pc:spChg chg="mod">
          <ac:chgData name="Gichinga, Benson Karaya" userId="S::bkgichin@iu.edu::73d6e855-66d7-4664-bd30-8e59261d0bb7" providerId="AD" clId="Web-{352D39A7-7858-6AEA-3038-690D2DB02E6E}" dt="2024-12-10T13:30:39.934" v="45"/>
          <ac:spMkLst>
            <pc:docMk/>
            <pc:sldMk cId="3742541788" sldId="278"/>
            <ac:spMk id="2" creationId="{FC16D5C9-A483-4978-A3E7-23BE35A8188F}"/>
          </ac:spMkLst>
        </pc:spChg>
        <pc:graphicFrameChg chg="add">
          <ac:chgData name="Gichinga, Benson Karaya" userId="S::bkgichin@iu.edu::73d6e855-66d7-4664-bd30-8e59261d0bb7" providerId="AD" clId="Web-{352D39A7-7858-6AEA-3038-690D2DB02E6E}" dt="2024-12-10T13:30:39.934" v="45"/>
          <ac:graphicFrameMkLst>
            <pc:docMk/>
            <pc:sldMk cId="3742541788" sldId="278"/>
            <ac:graphicFrameMk id="19" creationId="{ACB89E1F-A224-E618-25AC-FD7EEB69262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2CFF0-2BBD-4AE9-B7AD-D1F67E167A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231C80-9DFA-45F4-B1FA-B50F91523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Modern AI models often work with large datasets like images, which are computationally expensive to store and process.</a:t>
          </a:r>
        </a:p>
      </dgm:t>
    </dgm:pt>
    <dgm:pt modelId="{1FE7F28B-D6BC-4D79-B402-2A60B5035F6B}" type="parTrans" cxnId="{A35BF359-CEED-4831-A98C-196D271BAFB6}">
      <dgm:prSet/>
      <dgm:spPr/>
      <dgm:t>
        <a:bodyPr/>
        <a:lstStyle/>
        <a:p>
          <a:endParaRPr lang="en-US"/>
        </a:p>
      </dgm:t>
    </dgm:pt>
    <dgm:pt modelId="{E0566A85-A22F-4DCE-942C-7D9CFA166C80}" type="sibTrans" cxnId="{A35BF359-CEED-4831-A98C-196D271BAFB6}">
      <dgm:prSet/>
      <dgm:spPr/>
      <dgm:t>
        <a:bodyPr/>
        <a:lstStyle/>
        <a:p>
          <a:endParaRPr lang="en-US"/>
        </a:p>
      </dgm:t>
    </dgm:pt>
    <dgm:pt modelId="{7EB76717-6860-4146-82DC-8B5348937A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SVD offers a method to compress data efficiently while preserving critical features, making it suitable for resource-constrained environments.</a:t>
          </a:r>
        </a:p>
      </dgm:t>
    </dgm:pt>
    <dgm:pt modelId="{649F4438-4F9D-4640-8AA2-56AC967F5D18}" type="parTrans" cxnId="{EDD9E808-4D63-404A-BD1E-27BB15695F40}">
      <dgm:prSet/>
      <dgm:spPr/>
      <dgm:t>
        <a:bodyPr/>
        <a:lstStyle/>
        <a:p>
          <a:endParaRPr lang="en-US"/>
        </a:p>
      </dgm:t>
    </dgm:pt>
    <dgm:pt modelId="{A3296048-8716-432C-8D47-C1DE2F2D2334}" type="sibTrans" cxnId="{EDD9E808-4D63-404A-BD1E-27BB15695F40}">
      <dgm:prSet/>
      <dgm:spPr/>
      <dgm:t>
        <a:bodyPr/>
        <a:lstStyle/>
        <a:p>
          <a:endParaRPr lang="en-US"/>
        </a:p>
      </dgm:t>
    </dgm:pt>
    <dgm:pt modelId="{503241EA-4C8C-4639-9401-4A83FA1BE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Simplifying models and optimizing their input data can lead to faster, more resource-efficient systems.</a:t>
          </a:r>
        </a:p>
      </dgm:t>
    </dgm:pt>
    <dgm:pt modelId="{31C3EB40-1EE5-4F94-AE0C-E0FEE5FD5B31}" type="parTrans" cxnId="{63652D34-6B91-4866-87B4-4F7618CB4783}">
      <dgm:prSet/>
      <dgm:spPr/>
      <dgm:t>
        <a:bodyPr/>
        <a:lstStyle/>
        <a:p>
          <a:endParaRPr lang="en-US"/>
        </a:p>
      </dgm:t>
    </dgm:pt>
    <dgm:pt modelId="{5A6B3891-78CA-45DC-BD3F-BC10E6FA44E4}" type="sibTrans" cxnId="{63652D34-6B91-4866-87B4-4F7618CB4783}">
      <dgm:prSet/>
      <dgm:spPr/>
      <dgm:t>
        <a:bodyPr/>
        <a:lstStyle/>
        <a:p>
          <a:endParaRPr lang="en-US"/>
        </a:p>
      </dgm:t>
    </dgm:pt>
    <dgm:pt modelId="{C4EEF151-9209-4781-9297-51EEC85DAE83}" type="pres">
      <dgm:prSet presAssocID="{71A2CFF0-2BBD-4AE9-B7AD-D1F67E167A98}" presName="root" presStyleCnt="0">
        <dgm:presLayoutVars>
          <dgm:dir/>
          <dgm:resizeHandles val="exact"/>
        </dgm:presLayoutVars>
      </dgm:prSet>
      <dgm:spPr/>
    </dgm:pt>
    <dgm:pt modelId="{F1B6238E-0E3A-4A52-B5FE-B9053E8E0751}" type="pres">
      <dgm:prSet presAssocID="{A3231C80-9DFA-45F4-B1FA-B50F915239FE}" presName="compNode" presStyleCnt="0"/>
      <dgm:spPr/>
    </dgm:pt>
    <dgm:pt modelId="{CB10BF07-CA13-4C6C-8A92-594756B5C3E0}" type="pres">
      <dgm:prSet presAssocID="{A3231C80-9DFA-45F4-B1FA-B50F915239FE}" presName="bgRect" presStyleLbl="bgShp" presStyleIdx="0" presStyleCnt="3"/>
      <dgm:spPr/>
    </dgm:pt>
    <dgm:pt modelId="{B53D8B53-B05A-4007-9D03-1A0F7ABDCB0C}" type="pres">
      <dgm:prSet presAssocID="{A3231C80-9DFA-45F4-B1FA-B50F915239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E263BBB-0C7F-4BA0-8828-DF79E7794E82}" type="pres">
      <dgm:prSet presAssocID="{A3231C80-9DFA-45F4-B1FA-B50F915239FE}" presName="spaceRect" presStyleCnt="0"/>
      <dgm:spPr/>
    </dgm:pt>
    <dgm:pt modelId="{694AA251-7600-4B50-9BEA-8CE9E5784E4B}" type="pres">
      <dgm:prSet presAssocID="{A3231C80-9DFA-45F4-B1FA-B50F915239FE}" presName="parTx" presStyleLbl="revTx" presStyleIdx="0" presStyleCnt="3">
        <dgm:presLayoutVars>
          <dgm:chMax val="0"/>
          <dgm:chPref val="0"/>
        </dgm:presLayoutVars>
      </dgm:prSet>
      <dgm:spPr/>
    </dgm:pt>
    <dgm:pt modelId="{4848197F-6BDA-4901-BB8A-C8E1D2DEE6D8}" type="pres">
      <dgm:prSet presAssocID="{E0566A85-A22F-4DCE-942C-7D9CFA166C80}" presName="sibTrans" presStyleCnt="0"/>
      <dgm:spPr/>
    </dgm:pt>
    <dgm:pt modelId="{339429AD-6A0E-4152-A236-1B6DFE0990C1}" type="pres">
      <dgm:prSet presAssocID="{7EB76717-6860-4146-82DC-8B5348937A9B}" presName="compNode" presStyleCnt="0"/>
      <dgm:spPr/>
    </dgm:pt>
    <dgm:pt modelId="{EDD1BAAE-60CC-4E1A-8AA0-1D0A3E350B64}" type="pres">
      <dgm:prSet presAssocID="{7EB76717-6860-4146-82DC-8B5348937A9B}" presName="bgRect" presStyleLbl="bgShp" presStyleIdx="1" presStyleCnt="3"/>
      <dgm:spPr/>
    </dgm:pt>
    <dgm:pt modelId="{D070A4CB-BA0C-40FD-B97F-75000287893E}" type="pres">
      <dgm:prSet presAssocID="{7EB76717-6860-4146-82DC-8B5348937A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D431A6F-DD2B-42F1-B50D-9C0D391BC44A}" type="pres">
      <dgm:prSet presAssocID="{7EB76717-6860-4146-82DC-8B5348937A9B}" presName="spaceRect" presStyleCnt="0"/>
      <dgm:spPr/>
    </dgm:pt>
    <dgm:pt modelId="{7382058C-33F9-44F2-ACDE-05559541D270}" type="pres">
      <dgm:prSet presAssocID="{7EB76717-6860-4146-82DC-8B5348937A9B}" presName="parTx" presStyleLbl="revTx" presStyleIdx="1" presStyleCnt="3">
        <dgm:presLayoutVars>
          <dgm:chMax val="0"/>
          <dgm:chPref val="0"/>
        </dgm:presLayoutVars>
      </dgm:prSet>
      <dgm:spPr/>
    </dgm:pt>
    <dgm:pt modelId="{C9AF02BD-0ACC-450B-9612-D1E41FD277D9}" type="pres">
      <dgm:prSet presAssocID="{A3296048-8716-432C-8D47-C1DE2F2D2334}" presName="sibTrans" presStyleCnt="0"/>
      <dgm:spPr/>
    </dgm:pt>
    <dgm:pt modelId="{EB7BA9B1-4738-4CD6-8B26-7349D98860D9}" type="pres">
      <dgm:prSet presAssocID="{503241EA-4C8C-4639-9401-4A83FA1BEA9E}" presName="compNode" presStyleCnt="0"/>
      <dgm:spPr/>
    </dgm:pt>
    <dgm:pt modelId="{C3DD4532-E02A-4386-A45B-71C9602493E9}" type="pres">
      <dgm:prSet presAssocID="{503241EA-4C8C-4639-9401-4A83FA1BEA9E}" presName="bgRect" presStyleLbl="bgShp" presStyleIdx="2" presStyleCnt="3"/>
      <dgm:spPr/>
    </dgm:pt>
    <dgm:pt modelId="{32F74E69-0484-47BD-897B-7C2E5FDB8AFE}" type="pres">
      <dgm:prSet presAssocID="{503241EA-4C8C-4639-9401-4A83FA1BEA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A432361-916F-48B8-A895-3B88A97CDA12}" type="pres">
      <dgm:prSet presAssocID="{503241EA-4C8C-4639-9401-4A83FA1BEA9E}" presName="spaceRect" presStyleCnt="0"/>
      <dgm:spPr/>
    </dgm:pt>
    <dgm:pt modelId="{60B4352A-6E5B-42BD-A883-57D920956667}" type="pres">
      <dgm:prSet presAssocID="{503241EA-4C8C-4639-9401-4A83FA1BEA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D9E808-4D63-404A-BD1E-27BB15695F40}" srcId="{71A2CFF0-2BBD-4AE9-B7AD-D1F67E167A98}" destId="{7EB76717-6860-4146-82DC-8B5348937A9B}" srcOrd="1" destOrd="0" parTransId="{649F4438-4F9D-4640-8AA2-56AC967F5D18}" sibTransId="{A3296048-8716-432C-8D47-C1DE2F2D2334}"/>
    <dgm:cxn modelId="{10B24712-2B87-4AFB-B92E-AEC06CD84840}" type="presOf" srcId="{A3231C80-9DFA-45F4-B1FA-B50F915239FE}" destId="{694AA251-7600-4B50-9BEA-8CE9E5784E4B}" srcOrd="0" destOrd="0" presId="urn:microsoft.com/office/officeart/2018/2/layout/IconVerticalSolidList"/>
    <dgm:cxn modelId="{63652D34-6B91-4866-87B4-4F7618CB4783}" srcId="{71A2CFF0-2BBD-4AE9-B7AD-D1F67E167A98}" destId="{503241EA-4C8C-4639-9401-4A83FA1BEA9E}" srcOrd="2" destOrd="0" parTransId="{31C3EB40-1EE5-4F94-AE0C-E0FEE5FD5B31}" sibTransId="{5A6B3891-78CA-45DC-BD3F-BC10E6FA44E4}"/>
    <dgm:cxn modelId="{A35BF359-CEED-4831-A98C-196D271BAFB6}" srcId="{71A2CFF0-2BBD-4AE9-B7AD-D1F67E167A98}" destId="{A3231C80-9DFA-45F4-B1FA-B50F915239FE}" srcOrd="0" destOrd="0" parTransId="{1FE7F28B-D6BC-4D79-B402-2A60B5035F6B}" sibTransId="{E0566A85-A22F-4DCE-942C-7D9CFA166C80}"/>
    <dgm:cxn modelId="{EE1E66BB-9049-4569-829D-4C4896C76130}" type="presOf" srcId="{71A2CFF0-2BBD-4AE9-B7AD-D1F67E167A98}" destId="{C4EEF151-9209-4781-9297-51EEC85DAE83}" srcOrd="0" destOrd="0" presId="urn:microsoft.com/office/officeart/2018/2/layout/IconVerticalSolidList"/>
    <dgm:cxn modelId="{30A3C8DB-03D3-4197-81C8-15FA7FE84E4E}" type="presOf" srcId="{503241EA-4C8C-4639-9401-4A83FA1BEA9E}" destId="{60B4352A-6E5B-42BD-A883-57D920956667}" srcOrd="0" destOrd="0" presId="urn:microsoft.com/office/officeart/2018/2/layout/IconVerticalSolidList"/>
    <dgm:cxn modelId="{DE85BAFB-376B-43D6-BC80-7C1EE44E537C}" type="presOf" srcId="{7EB76717-6860-4146-82DC-8B5348937A9B}" destId="{7382058C-33F9-44F2-ACDE-05559541D270}" srcOrd="0" destOrd="0" presId="urn:microsoft.com/office/officeart/2018/2/layout/IconVerticalSolidList"/>
    <dgm:cxn modelId="{73F7AE3F-1F17-437C-8D53-4F50F3E00CCB}" type="presParOf" srcId="{C4EEF151-9209-4781-9297-51EEC85DAE83}" destId="{F1B6238E-0E3A-4A52-B5FE-B9053E8E0751}" srcOrd="0" destOrd="0" presId="urn:microsoft.com/office/officeart/2018/2/layout/IconVerticalSolidList"/>
    <dgm:cxn modelId="{9BEBE032-4DEF-47F6-8D6E-D6F7715DD13B}" type="presParOf" srcId="{F1B6238E-0E3A-4A52-B5FE-B9053E8E0751}" destId="{CB10BF07-CA13-4C6C-8A92-594756B5C3E0}" srcOrd="0" destOrd="0" presId="urn:microsoft.com/office/officeart/2018/2/layout/IconVerticalSolidList"/>
    <dgm:cxn modelId="{64B32D54-FC61-4B0F-9776-84B39D42A962}" type="presParOf" srcId="{F1B6238E-0E3A-4A52-B5FE-B9053E8E0751}" destId="{B53D8B53-B05A-4007-9D03-1A0F7ABDCB0C}" srcOrd="1" destOrd="0" presId="urn:microsoft.com/office/officeart/2018/2/layout/IconVerticalSolidList"/>
    <dgm:cxn modelId="{631348DE-A921-41F2-9EF7-A3016519DF72}" type="presParOf" srcId="{F1B6238E-0E3A-4A52-B5FE-B9053E8E0751}" destId="{4E263BBB-0C7F-4BA0-8828-DF79E7794E82}" srcOrd="2" destOrd="0" presId="urn:microsoft.com/office/officeart/2018/2/layout/IconVerticalSolidList"/>
    <dgm:cxn modelId="{DBD4C37C-7651-4A43-BBAB-657894BE6CF7}" type="presParOf" srcId="{F1B6238E-0E3A-4A52-B5FE-B9053E8E0751}" destId="{694AA251-7600-4B50-9BEA-8CE9E5784E4B}" srcOrd="3" destOrd="0" presId="urn:microsoft.com/office/officeart/2018/2/layout/IconVerticalSolidList"/>
    <dgm:cxn modelId="{6C57AD34-357D-4939-91A0-A0461737CACC}" type="presParOf" srcId="{C4EEF151-9209-4781-9297-51EEC85DAE83}" destId="{4848197F-6BDA-4901-BB8A-C8E1D2DEE6D8}" srcOrd="1" destOrd="0" presId="urn:microsoft.com/office/officeart/2018/2/layout/IconVerticalSolidList"/>
    <dgm:cxn modelId="{7B1352C9-9C55-4055-B667-A0FC763BF8D5}" type="presParOf" srcId="{C4EEF151-9209-4781-9297-51EEC85DAE83}" destId="{339429AD-6A0E-4152-A236-1B6DFE0990C1}" srcOrd="2" destOrd="0" presId="urn:microsoft.com/office/officeart/2018/2/layout/IconVerticalSolidList"/>
    <dgm:cxn modelId="{4252DA22-A476-46F8-888B-A21042F96984}" type="presParOf" srcId="{339429AD-6A0E-4152-A236-1B6DFE0990C1}" destId="{EDD1BAAE-60CC-4E1A-8AA0-1D0A3E350B64}" srcOrd="0" destOrd="0" presId="urn:microsoft.com/office/officeart/2018/2/layout/IconVerticalSolidList"/>
    <dgm:cxn modelId="{F482117B-6CFC-4840-B901-A69AEB7687E9}" type="presParOf" srcId="{339429AD-6A0E-4152-A236-1B6DFE0990C1}" destId="{D070A4CB-BA0C-40FD-B97F-75000287893E}" srcOrd="1" destOrd="0" presId="urn:microsoft.com/office/officeart/2018/2/layout/IconVerticalSolidList"/>
    <dgm:cxn modelId="{B61C6B7E-0D65-4E28-83D7-4F6A886DE41D}" type="presParOf" srcId="{339429AD-6A0E-4152-A236-1B6DFE0990C1}" destId="{2D431A6F-DD2B-42F1-B50D-9C0D391BC44A}" srcOrd="2" destOrd="0" presId="urn:microsoft.com/office/officeart/2018/2/layout/IconVerticalSolidList"/>
    <dgm:cxn modelId="{5B36AC90-D161-4A3C-9A33-81829F3AB2D3}" type="presParOf" srcId="{339429AD-6A0E-4152-A236-1B6DFE0990C1}" destId="{7382058C-33F9-44F2-ACDE-05559541D270}" srcOrd="3" destOrd="0" presId="urn:microsoft.com/office/officeart/2018/2/layout/IconVerticalSolidList"/>
    <dgm:cxn modelId="{2A264FF0-1538-4E63-A5AE-8C73CDD6A4C8}" type="presParOf" srcId="{C4EEF151-9209-4781-9297-51EEC85DAE83}" destId="{C9AF02BD-0ACC-450B-9612-D1E41FD277D9}" srcOrd="3" destOrd="0" presId="urn:microsoft.com/office/officeart/2018/2/layout/IconVerticalSolidList"/>
    <dgm:cxn modelId="{14B70987-AEC0-4475-A454-19B78F6C590C}" type="presParOf" srcId="{C4EEF151-9209-4781-9297-51EEC85DAE83}" destId="{EB7BA9B1-4738-4CD6-8B26-7349D98860D9}" srcOrd="4" destOrd="0" presId="urn:microsoft.com/office/officeart/2018/2/layout/IconVerticalSolidList"/>
    <dgm:cxn modelId="{02ADB566-3E11-4311-8ED0-3BC22BDCC55A}" type="presParOf" srcId="{EB7BA9B1-4738-4CD6-8B26-7349D98860D9}" destId="{C3DD4532-E02A-4386-A45B-71C9602493E9}" srcOrd="0" destOrd="0" presId="urn:microsoft.com/office/officeart/2018/2/layout/IconVerticalSolidList"/>
    <dgm:cxn modelId="{5561C830-856C-4002-96C9-ADBE5A4960B3}" type="presParOf" srcId="{EB7BA9B1-4738-4CD6-8B26-7349D98860D9}" destId="{32F74E69-0484-47BD-897B-7C2E5FDB8AFE}" srcOrd="1" destOrd="0" presId="urn:microsoft.com/office/officeart/2018/2/layout/IconVerticalSolidList"/>
    <dgm:cxn modelId="{0AA7C84B-77E9-40CE-80EB-E009D3893868}" type="presParOf" srcId="{EB7BA9B1-4738-4CD6-8B26-7349D98860D9}" destId="{3A432361-916F-48B8-A895-3B88A97CDA12}" srcOrd="2" destOrd="0" presId="urn:microsoft.com/office/officeart/2018/2/layout/IconVerticalSolidList"/>
    <dgm:cxn modelId="{2F2CA3F2-AD63-42AB-93F3-70056556C124}" type="presParOf" srcId="{EB7BA9B1-4738-4CD6-8B26-7349D98860D9}" destId="{60B4352A-6E5B-42BD-A883-57D9209566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B62E9-4B46-4544-B792-D99F686767C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99BF73-CE8D-4521-BB6D-5C0AA1F4FE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Custom CNN:</a:t>
          </a:r>
        </a:p>
      </dgm:t>
    </dgm:pt>
    <dgm:pt modelId="{238D31CC-6A2E-48C5-841D-7A600BC6840F}" type="parTrans" cxnId="{C702D0B6-84E1-4934-B72C-EA412B25B962}">
      <dgm:prSet/>
      <dgm:spPr/>
      <dgm:t>
        <a:bodyPr/>
        <a:lstStyle/>
        <a:p>
          <a:endParaRPr lang="en-US"/>
        </a:p>
      </dgm:t>
    </dgm:pt>
    <dgm:pt modelId="{8B10D68A-A9C9-4D78-9FEF-75497D4C12A9}" type="sibTrans" cxnId="{C702D0B6-84E1-4934-B72C-EA412B25B962}">
      <dgm:prSet/>
      <dgm:spPr/>
      <dgm:t>
        <a:bodyPr/>
        <a:lstStyle/>
        <a:p>
          <a:endParaRPr lang="en-US"/>
        </a:p>
      </dgm:t>
    </dgm:pt>
    <dgm:pt modelId="{BD99D3EC-C262-45A6-879C-DF7A357E12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a model tailored to CIFAR-10 for baseline accuracy on original images.</a:t>
          </a:r>
        </a:p>
      </dgm:t>
    </dgm:pt>
    <dgm:pt modelId="{483A7B14-FE04-42CF-826B-EA7D6D9F80D2}" type="parTrans" cxnId="{9B484E18-417A-4A5A-8E83-E60B18DBACA6}">
      <dgm:prSet/>
      <dgm:spPr/>
      <dgm:t>
        <a:bodyPr/>
        <a:lstStyle/>
        <a:p>
          <a:endParaRPr lang="en-US"/>
        </a:p>
      </dgm:t>
    </dgm:pt>
    <dgm:pt modelId="{678D6ED7-F666-4D3F-BA3C-EF3B66D77FB7}" type="sibTrans" cxnId="{9B484E18-417A-4A5A-8E83-E60B18DBACA6}">
      <dgm:prSet/>
      <dgm:spPr/>
      <dgm:t>
        <a:bodyPr/>
        <a:lstStyle/>
        <a:p>
          <a:endParaRPr lang="en-US"/>
        </a:p>
      </dgm:t>
    </dgm:pt>
    <dgm:pt modelId="{C055DE97-B0CF-40D1-8A12-B70B8CEEBE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Dataset and SVD Compression:</a:t>
          </a:r>
        </a:p>
      </dgm:t>
    </dgm:pt>
    <dgm:pt modelId="{EFE77305-3C9D-4BDB-BF83-4916130FD8A2}" type="parTrans" cxnId="{D9D52291-E0EF-4A11-842E-7C837AB22E40}">
      <dgm:prSet/>
      <dgm:spPr/>
      <dgm:t>
        <a:bodyPr/>
        <a:lstStyle/>
        <a:p>
          <a:endParaRPr lang="en-US"/>
        </a:p>
      </dgm:t>
    </dgm:pt>
    <dgm:pt modelId="{1C421E1D-4473-451C-823B-08DA8BED2B87}" type="sibTrans" cxnId="{D9D52291-E0EF-4A11-842E-7C837AB22E40}">
      <dgm:prSet/>
      <dgm:spPr/>
      <dgm:t>
        <a:bodyPr/>
        <a:lstStyle/>
        <a:p>
          <a:endParaRPr lang="en-US"/>
        </a:p>
      </dgm:t>
    </dgm:pt>
    <dgm:pt modelId="{997EFE9A-888A-4A54-A017-3B5ABE509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CIFAR-10 dataset with 10 classes of 32x32 images.</a:t>
          </a:r>
        </a:p>
      </dgm:t>
    </dgm:pt>
    <dgm:pt modelId="{ACF3C6A4-8986-4F33-8587-81E1BBA1E136}" type="parTrans" cxnId="{8766C13B-E01C-41A6-8B98-8BB08089B0DC}">
      <dgm:prSet/>
      <dgm:spPr/>
      <dgm:t>
        <a:bodyPr/>
        <a:lstStyle/>
        <a:p>
          <a:endParaRPr lang="en-US"/>
        </a:p>
      </dgm:t>
    </dgm:pt>
    <dgm:pt modelId="{BA32C58D-685F-4D9B-973C-6F1605A34F7D}" type="sibTrans" cxnId="{8766C13B-E01C-41A6-8B98-8BB08089B0DC}">
      <dgm:prSet/>
      <dgm:spPr/>
      <dgm:t>
        <a:bodyPr/>
        <a:lstStyle/>
        <a:p>
          <a:endParaRPr lang="en-US"/>
        </a:p>
      </dgm:t>
    </dgm:pt>
    <dgm:pt modelId="{68753BB5-A1C4-489F-A3FB-E2021A5185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SVD at varying ranks to generate datasets with different levels of compression.</a:t>
          </a:r>
        </a:p>
      </dgm:t>
    </dgm:pt>
    <dgm:pt modelId="{AF1D6321-EB6D-4B34-B24E-5A7AFC840B5A}" type="parTrans" cxnId="{F99FF585-535B-441B-A352-E006CA6BCCE4}">
      <dgm:prSet/>
      <dgm:spPr/>
      <dgm:t>
        <a:bodyPr/>
        <a:lstStyle/>
        <a:p>
          <a:endParaRPr lang="en-US"/>
        </a:p>
      </dgm:t>
    </dgm:pt>
    <dgm:pt modelId="{B26F1B7E-12BE-4569-94D4-B3C9D9FFB586}" type="sibTrans" cxnId="{F99FF585-535B-441B-A352-E006CA6BCCE4}">
      <dgm:prSet/>
      <dgm:spPr/>
      <dgm:t>
        <a:bodyPr/>
        <a:lstStyle/>
        <a:p>
          <a:endParaRPr lang="en-US"/>
        </a:p>
      </dgm:t>
    </dgm:pt>
    <dgm:pt modelId="{B2120409-12E5-4AB1-99B0-8D4607FAE0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Training Process:</a:t>
          </a:r>
        </a:p>
      </dgm:t>
    </dgm:pt>
    <dgm:pt modelId="{F198DC93-B5C2-4C52-B353-93F06FB6C202}" type="parTrans" cxnId="{41773D08-146F-469F-8790-23AB954E56A4}">
      <dgm:prSet/>
      <dgm:spPr/>
      <dgm:t>
        <a:bodyPr/>
        <a:lstStyle/>
        <a:p>
          <a:endParaRPr lang="en-US"/>
        </a:p>
      </dgm:t>
    </dgm:pt>
    <dgm:pt modelId="{6568B1F0-633F-4755-9F00-80EB91851427}" type="sibTrans" cxnId="{41773D08-146F-469F-8790-23AB954E56A4}">
      <dgm:prSet/>
      <dgm:spPr/>
      <dgm:t>
        <a:bodyPr/>
        <a:lstStyle/>
        <a:p>
          <a:endParaRPr lang="en-US"/>
        </a:p>
      </dgm:t>
    </dgm:pt>
    <dgm:pt modelId="{6246ECEF-5C89-400F-8E1E-016A09FE3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the original custom CNN on uncompressed CIFAR-10 images to establish a baseline.</a:t>
          </a:r>
        </a:p>
      </dgm:t>
    </dgm:pt>
    <dgm:pt modelId="{B5CB144B-0BB1-4CEA-A3C0-87E126F99452}" type="parTrans" cxnId="{E0B8E3E3-FF50-4E1D-A74E-AC47DB344F58}">
      <dgm:prSet/>
      <dgm:spPr/>
      <dgm:t>
        <a:bodyPr/>
        <a:lstStyle/>
        <a:p>
          <a:endParaRPr lang="en-US"/>
        </a:p>
      </dgm:t>
    </dgm:pt>
    <dgm:pt modelId="{D7FDB1FE-A0AE-447C-913A-CA038344750A}" type="sibTrans" cxnId="{E0B8E3E3-FF50-4E1D-A74E-AC47DB344F58}">
      <dgm:prSet/>
      <dgm:spPr/>
      <dgm:t>
        <a:bodyPr/>
        <a:lstStyle/>
        <a:p>
          <a:endParaRPr lang="en-US"/>
        </a:p>
      </dgm:t>
    </dgm:pt>
    <dgm:pt modelId="{42E2092D-C827-48C5-BD3E-8C2E945E8D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the simplified CNN on SVD-compressed images at multiple ranks.</a:t>
          </a:r>
        </a:p>
      </dgm:t>
    </dgm:pt>
    <dgm:pt modelId="{5B6D555A-DA73-46F4-BBFC-3078E9601602}" type="parTrans" cxnId="{6994B7D9-DFD7-4379-A7A3-3067AEC15448}">
      <dgm:prSet/>
      <dgm:spPr/>
      <dgm:t>
        <a:bodyPr/>
        <a:lstStyle/>
        <a:p>
          <a:endParaRPr lang="en-US"/>
        </a:p>
      </dgm:t>
    </dgm:pt>
    <dgm:pt modelId="{ADCB0504-CBAD-4400-96D9-E2A7BF3D0D68}" type="sibTrans" cxnId="{6994B7D9-DFD7-4379-A7A3-3067AEC15448}">
      <dgm:prSet/>
      <dgm:spPr/>
      <dgm:t>
        <a:bodyPr/>
        <a:lstStyle/>
        <a:p>
          <a:endParaRPr lang="en-US"/>
        </a:p>
      </dgm:t>
    </dgm:pt>
    <dgm:pt modelId="{E1CB4823-5E14-43B5-A2D3-19F40B8C7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 and compare model performance (accuracy, loss) across ranks.</a:t>
          </a:r>
        </a:p>
      </dgm:t>
    </dgm:pt>
    <dgm:pt modelId="{3B489610-9A4D-4012-BF9C-B674BA43B894}" type="parTrans" cxnId="{DE4F5786-9366-4ED4-A2E5-CABE603AFBE2}">
      <dgm:prSet/>
      <dgm:spPr/>
      <dgm:t>
        <a:bodyPr/>
        <a:lstStyle/>
        <a:p>
          <a:endParaRPr lang="en-US"/>
        </a:p>
      </dgm:t>
    </dgm:pt>
    <dgm:pt modelId="{D9D4EF21-FC53-49E6-A8B6-504F0B7844A8}" type="sibTrans" cxnId="{DE4F5786-9366-4ED4-A2E5-CABE603AFBE2}">
      <dgm:prSet/>
      <dgm:spPr/>
      <dgm:t>
        <a:bodyPr/>
        <a:lstStyle/>
        <a:p>
          <a:endParaRPr lang="en-US"/>
        </a:p>
      </dgm:t>
    </dgm:pt>
    <dgm:pt modelId="{635081E2-2A79-4FD4-A65C-474D05BA6089}" type="pres">
      <dgm:prSet presAssocID="{756B62E9-4B46-4544-B792-D99F686767CB}" presName="root" presStyleCnt="0">
        <dgm:presLayoutVars>
          <dgm:dir/>
          <dgm:resizeHandles val="exact"/>
        </dgm:presLayoutVars>
      </dgm:prSet>
      <dgm:spPr/>
    </dgm:pt>
    <dgm:pt modelId="{C92B3DD9-30B7-464A-8760-FEFAB4382876}" type="pres">
      <dgm:prSet presAssocID="{A999BF73-CE8D-4521-BB6D-5C0AA1F4FE0D}" presName="compNode" presStyleCnt="0"/>
      <dgm:spPr/>
    </dgm:pt>
    <dgm:pt modelId="{E35F0D6A-21FB-4DDA-B671-0AB9FFA8390A}" type="pres">
      <dgm:prSet presAssocID="{A999BF73-CE8D-4521-BB6D-5C0AA1F4FE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E3B50D7-76A8-4384-A516-7AC7C83B2B5F}" type="pres">
      <dgm:prSet presAssocID="{A999BF73-CE8D-4521-BB6D-5C0AA1F4FE0D}" presName="iconSpace" presStyleCnt="0"/>
      <dgm:spPr/>
    </dgm:pt>
    <dgm:pt modelId="{46246331-E69D-4F39-AE3A-62DB9233FD5D}" type="pres">
      <dgm:prSet presAssocID="{A999BF73-CE8D-4521-BB6D-5C0AA1F4FE0D}" presName="parTx" presStyleLbl="revTx" presStyleIdx="0" presStyleCnt="6">
        <dgm:presLayoutVars>
          <dgm:chMax val="0"/>
          <dgm:chPref val="0"/>
        </dgm:presLayoutVars>
      </dgm:prSet>
      <dgm:spPr/>
    </dgm:pt>
    <dgm:pt modelId="{173D8152-EB40-4783-994E-C4FAA5E68F13}" type="pres">
      <dgm:prSet presAssocID="{A999BF73-CE8D-4521-BB6D-5C0AA1F4FE0D}" presName="txSpace" presStyleCnt="0"/>
      <dgm:spPr/>
    </dgm:pt>
    <dgm:pt modelId="{0E2987F7-3EBD-42AC-A122-E6A15CFD0D0D}" type="pres">
      <dgm:prSet presAssocID="{A999BF73-CE8D-4521-BB6D-5C0AA1F4FE0D}" presName="desTx" presStyleLbl="revTx" presStyleIdx="1" presStyleCnt="6">
        <dgm:presLayoutVars/>
      </dgm:prSet>
      <dgm:spPr/>
    </dgm:pt>
    <dgm:pt modelId="{44C37EB7-8B5F-4F4B-AD61-3214FF677B29}" type="pres">
      <dgm:prSet presAssocID="{8B10D68A-A9C9-4D78-9FEF-75497D4C12A9}" presName="sibTrans" presStyleCnt="0"/>
      <dgm:spPr/>
    </dgm:pt>
    <dgm:pt modelId="{3A941894-0C00-41B3-81DE-71AC3AA9132B}" type="pres">
      <dgm:prSet presAssocID="{C055DE97-B0CF-40D1-8A12-B70B8CEEBE29}" presName="compNode" presStyleCnt="0"/>
      <dgm:spPr/>
    </dgm:pt>
    <dgm:pt modelId="{DB037526-DA46-4BC3-90D2-F4F11821926F}" type="pres">
      <dgm:prSet presAssocID="{C055DE97-B0CF-40D1-8A12-B70B8CEEBE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0D5A7F-998F-40AA-B282-85C68AE2A649}" type="pres">
      <dgm:prSet presAssocID="{C055DE97-B0CF-40D1-8A12-B70B8CEEBE29}" presName="iconSpace" presStyleCnt="0"/>
      <dgm:spPr/>
    </dgm:pt>
    <dgm:pt modelId="{9A88056A-8360-4D8F-BA3D-7DC55D029ABC}" type="pres">
      <dgm:prSet presAssocID="{C055DE97-B0CF-40D1-8A12-B70B8CEEBE29}" presName="parTx" presStyleLbl="revTx" presStyleIdx="2" presStyleCnt="6">
        <dgm:presLayoutVars>
          <dgm:chMax val="0"/>
          <dgm:chPref val="0"/>
        </dgm:presLayoutVars>
      </dgm:prSet>
      <dgm:spPr/>
    </dgm:pt>
    <dgm:pt modelId="{E92CB5E5-F566-48BF-B0EC-1F3CF007F226}" type="pres">
      <dgm:prSet presAssocID="{C055DE97-B0CF-40D1-8A12-B70B8CEEBE29}" presName="txSpace" presStyleCnt="0"/>
      <dgm:spPr/>
    </dgm:pt>
    <dgm:pt modelId="{99B3EC52-DFCF-47C5-9042-564857F87F2F}" type="pres">
      <dgm:prSet presAssocID="{C055DE97-B0CF-40D1-8A12-B70B8CEEBE29}" presName="desTx" presStyleLbl="revTx" presStyleIdx="3" presStyleCnt="6">
        <dgm:presLayoutVars/>
      </dgm:prSet>
      <dgm:spPr/>
    </dgm:pt>
    <dgm:pt modelId="{1DC37BAD-DE45-4D7B-83A9-9B518530F6D5}" type="pres">
      <dgm:prSet presAssocID="{1C421E1D-4473-451C-823B-08DA8BED2B87}" presName="sibTrans" presStyleCnt="0"/>
      <dgm:spPr/>
    </dgm:pt>
    <dgm:pt modelId="{03B1BE9F-8028-4AC3-93D7-ED5DCBE36C6C}" type="pres">
      <dgm:prSet presAssocID="{B2120409-12E5-4AB1-99B0-8D4607FAE0C2}" presName="compNode" presStyleCnt="0"/>
      <dgm:spPr/>
    </dgm:pt>
    <dgm:pt modelId="{C6AA1097-C534-4D77-811C-4814F7966EFC}" type="pres">
      <dgm:prSet presAssocID="{B2120409-12E5-4AB1-99B0-8D4607FAE0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BA8DFE6A-5C1D-4B4E-A313-6057B30F3972}" type="pres">
      <dgm:prSet presAssocID="{B2120409-12E5-4AB1-99B0-8D4607FAE0C2}" presName="iconSpace" presStyleCnt="0"/>
      <dgm:spPr/>
    </dgm:pt>
    <dgm:pt modelId="{F3DEFDFE-E022-43AA-8409-5881A157DEF9}" type="pres">
      <dgm:prSet presAssocID="{B2120409-12E5-4AB1-99B0-8D4607FAE0C2}" presName="parTx" presStyleLbl="revTx" presStyleIdx="4" presStyleCnt="6">
        <dgm:presLayoutVars>
          <dgm:chMax val="0"/>
          <dgm:chPref val="0"/>
        </dgm:presLayoutVars>
      </dgm:prSet>
      <dgm:spPr/>
    </dgm:pt>
    <dgm:pt modelId="{0735E6A5-0B05-4A45-80F0-CFA8CFC0AD86}" type="pres">
      <dgm:prSet presAssocID="{B2120409-12E5-4AB1-99B0-8D4607FAE0C2}" presName="txSpace" presStyleCnt="0"/>
      <dgm:spPr/>
    </dgm:pt>
    <dgm:pt modelId="{7E598190-A982-4AE6-BE3F-CCB906CDD9D9}" type="pres">
      <dgm:prSet presAssocID="{B2120409-12E5-4AB1-99B0-8D4607FAE0C2}" presName="desTx" presStyleLbl="revTx" presStyleIdx="5" presStyleCnt="6">
        <dgm:presLayoutVars/>
      </dgm:prSet>
      <dgm:spPr/>
    </dgm:pt>
  </dgm:ptLst>
  <dgm:cxnLst>
    <dgm:cxn modelId="{41773D08-146F-469F-8790-23AB954E56A4}" srcId="{756B62E9-4B46-4544-B792-D99F686767CB}" destId="{B2120409-12E5-4AB1-99B0-8D4607FAE0C2}" srcOrd="2" destOrd="0" parTransId="{F198DC93-B5C2-4C52-B353-93F06FB6C202}" sibTransId="{6568B1F0-633F-4755-9F00-80EB91851427}"/>
    <dgm:cxn modelId="{9B484E18-417A-4A5A-8E83-E60B18DBACA6}" srcId="{A999BF73-CE8D-4521-BB6D-5C0AA1F4FE0D}" destId="{BD99D3EC-C262-45A6-879C-DF7A357E1242}" srcOrd="0" destOrd="0" parTransId="{483A7B14-FE04-42CF-826B-EA7D6D9F80D2}" sibTransId="{678D6ED7-F666-4D3F-BA3C-EF3B66D77FB7}"/>
    <dgm:cxn modelId="{8766C13B-E01C-41A6-8B98-8BB08089B0DC}" srcId="{C055DE97-B0CF-40D1-8A12-B70B8CEEBE29}" destId="{997EFE9A-888A-4A54-A017-3B5ABE509F51}" srcOrd="0" destOrd="0" parTransId="{ACF3C6A4-8986-4F33-8587-81E1BBA1E136}" sibTransId="{BA32C58D-685F-4D9B-973C-6F1605A34F7D}"/>
    <dgm:cxn modelId="{5900CF3C-3875-4E52-A5AE-EF234F78921E}" type="presOf" srcId="{A999BF73-CE8D-4521-BB6D-5C0AA1F4FE0D}" destId="{46246331-E69D-4F39-AE3A-62DB9233FD5D}" srcOrd="0" destOrd="0" presId="urn:microsoft.com/office/officeart/2018/2/layout/IconLabelDescriptionList"/>
    <dgm:cxn modelId="{FB269F5D-1986-42B1-8A6B-2BE5614565C6}" type="presOf" srcId="{C055DE97-B0CF-40D1-8A12-B70B8CEEBE29}" destId="{9A88056A-8360-4D8F-BA3D-7DC55D029ABC}" srcOrd="0" destOrd="0" presId="urn:microsoft.com/office/officeart/2018/2/layout/IconLabelDescriptionList"/>
    <dgm:cxn modelId="{6D30D05E-7F47-4097-913E-DC96990F503E}" type="presOf" srcId="{68753BB5-A1C4-489F-A3FB-E2021A5185C2}" destId="{99B3EC52-DFCF-47C5-9042-564857F87F2F}" srcOrd="0" destOrd="1" presId="urn:microsoft.com/office/officeart/2018/2/layout/IconLabelDescriptionList"/>
    <dgm:cxn modelId="{F99FF585-535B-441B-A352-E006CA6BCCE4}" srcId="{C055DE97-B0CF-40D1-8A12-B70B8CEEBE29}" destId="{68753BB5-A1C4-489F-A3FB-E2021A5185C2}" srcOrd="1" destOrd="0" parTransId="{AF1D6321-EB6D-4B34-B24E-5A7AFC840B5A}" sibTransId="{B26F1B7E-12BE-4569-94D4-B3C9D9FFB586}"/>
    <dgm:cxn modelId="{DE4F5786-9366-4ED4-A2E5-CABE603AFBE2}" srcId="{B2120409-12E5-4AB1-99B0-8D4607FAE0C2}" destId="{E1CB4823-5E14-43B5-A2D3-19F40B8C7095}" srcOrd="2" destOrd="0" parTransId="{3B489610-9A4D-4012-BF9C-B674BA43B894}" sibTransId="{D9D4EF21-FC53-49E6-A8B6-504F0B7844A8}"/>
    <dgm:cxn modelId="{D9D52291-E0EF-4A11-842E-7C837AB22E40}" srcId="{756B62E9-4B46-4544-B792-D99F686767CB}" destId="{C055DE97-B0CF-40D1-8A12-B70B8CEEBE29}" srcOrd="1" destOrd="0" parTransId="{EFE77305-3C9D-4BDB-BF83-4916130FD8A2}" sibTransId="{1C421E1D-4473-451C-823B-08DA8BED2B87}"/>
    <dgm:cxn modelId="{DFBF5E92-5815-4ABC-9191-BCB4B5F0B20D}" type="presOf" srcId="{6246ECEF-5C89-400F-8E1E-016A09FE30AA}" destId="{7E598190-A982-4AE6-BE3F-CCB906CDD9D9}" srcOrd="0" destOrd="0" presId="urn:microsoft.com/office/officeart/2018/2/layout/IconLabelDescriptionList"/>
    <dgm:cxn modelId="{6391199F-3EC3-46B9-A3E1-2CDF93F2A8AE}" type="presOf" srcId="{E1CB4823-5E14-43B5-A2D3-19F40B8C7095}" destId="{7E598190-A982-4AE6-BE3F-CCB906CDD9D9}" srcOrd="0" destOrd="2" presId="urn:microsoft.com/office/officeart/2018/2/layout/IconLabelDescriptionList"/>
    <dgm:cxn modelId="{4ED65AAD-F1DC-42AE-ADF3-0F153F832AC1}" type="presOf" srcId="{997EFE9A-888A-4A54-A017-3B5ABE509F51}" destId="{99B3EC52-DFCF-47C5-9042-564857F87F2F}" srcOrd="0" destOrd="0" presId="urn:microsoft.com/office/officeart/2018/2/layout/IconLabelDescriptionList"/>
    <dgm:cxn modelId="{C702D0B6-84E1-4934-B72C-EA412B25B962}" srcId="{756B62E9-4B46-4544-B792-D99F686767CB}" destId="{A999BF73-CE8D-4521-BB6D-5C0AA1F4FE0D}" srcOrd="0" destOrd="0" parTransId="{238D31CC-6A2E-48C5-841D-7A600BC6840F}" sibTransId="{8B10D68A-A9C9-4D78-9FEF-75497D4C12A9}"/>
    <dgm:cxn modelId="{84CF01BA-B69D-4974-B1CB-C212B800AF7C}" type="presOf" srcId="{756B62E9-4B46-4544-B792-D99F686767CB}" destId="{635081E2-2A79-4FD4-A65C-474D05BA6089}" srcOrd="0" destOrd="0" presId="urn:microsoft.com/office/officeart/2018/2/layout/IconLabelDescriptionList"/>
    <dgm:cxn modelId="{BD9176BE-8DC6-4BEA-B165-374F13CC419E}" type="presOf" srcId="{B2120409-12E5-4AB1-99B0-8D4607FAE0C2}" destId="{F3DEFDFE-E022-43AA-8409-5881A157DEF9}" srcOrd="0" destOrd="0" presId="urn:microsoft.com/office/officeart/2018/2/layout/IconLabelDescriptionList"/>
    <dgm:cxn modelId="{523803C8-4564-4B47-BFA7-7F54371EB6C9}" type="presOf" srcId="{BD99D3EC-C262-45A6-879C-DF7A357E1242}" destId="{0E2987F7-3EBD-42AC-A122-E6A15CFD0D0D}" srcOrd="0" destOrd="0" presId="urn:microsoft.com/office/officeart/2018/2/layout/IconLabelDescriptionList"/>
    <dgm:cxn modelId="{6994B7D9-DFD7-4379-A7A3-3067AEC15448}" srcId="{B2120409-12E5-4AB1-99B0-8D4607FAE0C2}" destId="{42E2092D-C827-48C5-BD3E-8C2E945E8D77}" srcOrd="1" destOrd="0" parTransId="{5B6D555A-DA73-46F4-BBFC-3078E9601602}" sibTransId="{ADCB0504-CBAD-4400-96D9-E2A7BF3D0D68}"/>
    <dgm:cxn modelId="{E0B8E3E3-FF50-4E1D-A74E-AC47DB344F58}" srcId="{B2120409-12E5-4AB1-99B0-8D4607FAE0C2}" destId="{6246ECEF-5C89-400F-8E1E-016A09FE30AA}" srcOrd="0" destOrd="0" parTransId="{B5CB144B-0BB1-4CEA-A3C0-87E126F99452}" sibTransId="{D7FDB1FE-A0AE-447C-913A-CA038344750A}"/>
    <dgm:cxn modelId="{E7D8F0F5-49DA-43D9-8049-04C9441F4799}" type="presOf" srcId="{42E2092D-C827-48C5-BD3E-8C2E945E8D77}" destId="{7E598190-A982-4AE6-BE3F-CCB906CDD9D9}" srcOrd="0" destOrd="1" presId="urn:microsoft.com/office/officeart/2018/2/layout/IconLabelDescriptionList"/>
    <dgm:cxn modelId="{18CBF665-8A70-458A-A435-1C770CDDDFDD}" type="presParOf" srcId="{635081E2-2A79-4FD4-A65C-474D05BA6089}" destId="{C92B3DD9-30B7-464A-8760-FEFAB4382876}" srcOrd="0" destOrd="0" presId="urn:microsoft.com/office/officeart/2018/2/layout/IconLabelDescriptionList"/>
    <dgm:cxn modelId="{BDB83A6D-241D-4998-BE3A-DD3F23EABA9B}" type="presParOf" srcId="{C92B3DD9-30B7-464A-8760-FEFAB4382876}" destId="{E35F0D6A-21FB-4DDA-B671-0AB9FFA8390A}" srcOrd="0" destOrd="0" presId="urn:microsoft.com/office/officeart/2018/2/layout/IconLabelDescriptionList"/>
    <dgm:cxn modelId="{6A2F08B9-41F6-4BD1-956D-CB60655A7350}" type="presParOf" srcId="{C92B3DD9-30B7-464A-8760-FEFAB4382876}" destId="{5E3B50D7-76A8-4384-A516-7AC7C83B2B5F}" srcOrd="1" destOrd="0" presId="urn:microsoft.com/office/officeart/2018/2/layout/IconLabelDescriptionList"/>
    <dgm:cxn modelId="{9BA8E394-2CB6-45FC-A5F5-F1D606BFE38D}" type="presParOf" srcId="{C92B3DD9-30B7-464A-8760-FEFAB4382876}" destId="{46246331-E69D-4F39-AE3A-62DB9233FD5D}" srcOrd="2" destOrd="0" presId="urn:microsoft.com/office/officeart/2018/2/layout/IconLabelDescriptionList"/>
    <dgm:cxn modelId="{426B6F9D-24A8-4A0A-8533-E31D821B6D54}" type="presParOf" srcId="{C92B3DD9-30B7-464A-8760-FEFAB4382876}" destId="{173D8152-EB40-4783-994E-C4FAA5E68F13}" srcOrd="3" destOrd="0" presId="urn:microsoft.com/office/officeart/2018/2/layout/IconLabelDescriptionList"/>
    <dgm:cxn modelId="{E8382973-D768-4CE9-9FD2-DF94360F7FEF}" type="presParOf" srcId="{C92B3DD9-30B7-464A-8760-FEFAB4382876}" destId="{0E2987F7-3EBD-42AC-A122-E6A15CFD0D0D}" srcOrd="4" destOrd="0" presId="urn:microsoft.com/office/officeart/2018/2/layout/IconLabelDescriptionList"/>
    <dgm:cxn modelId="{E804B5E6-7983-4BA2-8C66-2337231A3FF6}" type="presParOf" srcId="{635081E2-2A79-4FD4-A65C-474D05BA6089}" destId="{44C37EB7-8B5F-4F4B-AD61-3214FF677B29}" srcOrd="1" destOrd="0" presId="urn:microsoft.com/office/officeart/2018/2/layout/IconLabelDescriptionList"/>
    <dgm:cxn modelId="{DE1BA84A-01FF-438B-A6D9-EFF5B68FB000}" type="presParOf" srcId="{635081E2-2A79-4FD4-A65C-474D05BA6089}" destId="{3A941894-0C00-41B3-81DE-71AC3AA9132B}" srcOrd="2" destOrd="0" presId="urn:microsoft.com/office/officeart/2018/2/layout/IconLabelDescriptionList"/>
    <dgm:cxn modelId="{07B7DF7C-BF7E-4A95-8E00-1B7243B8E552}" type="presParOf" srcId="{3A941894-0C00-41B3-81DE-71AC3AA9132B}" destId="{DB037526-DA46-4BC3-90D2-F4F11821926F}" srcOrd="0" destOrd="0" presId="urn:microsoft.com/office/officeart/2018/2/layout/IconLabelDescriptionList"/>
    <dgm:cxn modelId="{C8F645FE-871F-4B64-9360-35E27DA8FFE1}" type="presParOf" srcId="{3A941894-0C00-41B3-81DE-71AC3AA9132B}" destId="{D50D5A7F-998F-40AA-B282-85C68AE2A649}" srcOrd="1" destOrd="0" presId="urn:microsoft.com/office/officeart/2018/2/layout/IconLabelDescriptionList"/>
    <dgm:cxn modelId="{B1CED103-18C7-454A-99E0-EC3240F639CB}" type="presParOf" srcId="{3A941894-0C00-41B3-81DE-71AC3AA9132B}" destId="{9A88056A-8360-4D8F-BA3D-7DC55D029ABC}" srcOrd="2" destOrd="0" presId="urn:microsoft.com/office/officeart/2018/2/layout/IconLabelDescriptionList"/>
    <dgm:cxn modelId="{E4E28BCC-7E75-495E-A7A7-D45397FD3A25}" type="presParOf" srcId="{3A941894-0C00-41B3-81DE-71AC3AA9132B}" destId="{E92CB5E5-F566-48BF-B0EC-1F3CF007F226}" srcOrd="3" destOrd="0" presId="urn:microsoft.com/office/officeart/2018/2/layout/IconLabelDescriptionList"/>
    <dgm:cxn modelId="{FB0C9894-1170-4F1C-928C-1208EEA3BD40}" type="presParOf" srcId="{3A941894-0C00-41B3-81DE-71AC3AA9132B}" destId="{99B3EC52-DFCF-47C5-9042-564857F87F2F}" srcOrd="4" destOrd="0" presId="urn:microsoft.com/office/officeart/2018/2/layout/IconLabelDescriptionList"/>
    <dgm:cxn modelId="{1DBEF09F-CF74-4D95-B9E7-A15AE7EA364C}" type="presParOf" srcId="{635081E2-2A79-4FD4-A65C-474D05BA6089}" destId="{1DC37BAD-DE45-4D7B-83A9-9B518530F6D5}" srcOrd="3" destOrd="0" presId="urn:microsoft.com/office/officeart/2018/2/layout/IconLabelDescriptionList"/>
    <dgm:cxn modelId="{96A6ADEB-892D-4BDE-8CB9-86E4CC8E0857}" type="presParOf" srcId="{635081E2-2A79-4FD4-A65C-474D05BA6089}" destId="{03B1BE9F-8028-4AC3-93D7-ED5DCBE36C6C}" srcOrd="4" destOrd="0" presId="urn:microsoft.com/office/officeart/2018/2/layout/IconLabelDescriptionList"/>
    <dgm:cxn modelId="{9AD35382-B6EF-46A1-8F38-F88DC27CB355}" type="presParOf" srcId="{03B1BE9F-8028-4AC3-93D7-ED5DCBE36C6C}" destId="{C6AA1097-C534-4D77-811C-4814F7966EFC}" srcOrd="0" destOrd="0" presId="urn:microsoft.com/office/officeart/2018/2/layout/IconLabelDescriptionList"/>
    <dgm:cxn modelId="{AD66F02A-878D-4AEE-A5E9-B7850DF4BF73}" type="presParOf" srcId="{03B1BE9F-8028-4AC3-93D7-ED5DCBE36C6C}" destId="{BA8DFE6A-5C1D-4B4E-A313-6057B30F3972}" srcOrd="1" destOrd="0" presId="urn:microsoft.com/office/officeart/2018/2/layout/IconLabelDescriptionList"/>
    <dgm:cxn modelId="{8420EC37-6079-4FA4-B645-40579EC6E033}" type="presParOf" srcId="{03B1BE9F-8028-4AC3-93D7-ED5DCBE36C6C}" destId="{F3DEFDFE-E022-43AA-8409-5881A157DEF9}" srcOrd="2" destOrd="0" presId="urn:microsoft.com/office/officeart/2018/2/layout/IconLabelDescriptionList"/>
    <dgm:cxn modelId="{47A87478-6469-469F-BB77-553D5FD8E996}" type="presParOf" srcId="{03B1BE9F-8028-4AC3-93D7-ED5DCBE36C6C}" destId="{0735E6A5-0B05-4A45-80F0-CFA8CFC0AD86}" srcOrd="3" destOrd="0" presId="urn:microsoft.com/office/officeart/2018/2/layout/IconLabelDescriptionList"/>
    <dgm:cxn modelId="{7CDEEB97-9776-495B-BD42-B1FBB8CE7276}" type="presParOf" srcId="{03B1BE9F-8028-4AC3-93D7-ED5DCBE36C6C}" destId="{7E598190-A982-4AE6-BE3F-CCB906CDD9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886D54-557D-4958-B186-F97B03C5389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ED3BDA-8AE5-4B6A-931B-914DEB5C007E}">
      <dgm:prSet/>
      <dgm:spPr/>
      <dgm:t>
        <a:bodyPr/>
        <a:lstStyle/>
        <a:p>
          <a:r>
            <a:rPr lang="en-US">
              <a:latin typeface="Calibri"/>
            </a:rPr>
            <a:t>Error</a:t>
          </a:r>
          <a:r>
            <a:rPr lang="en-US"/>
            <a:t> vs. Rank Plots: How does the CNN’s performance change with increasing or decreasing SVD rank?</a:t>
          </a:r>
        </a:p>
      </dgm:t>
    </dgm:pt>
    <dgm:pt modelId="{F3976440-B591-46F0-AFBA-FC8DA2D64519}" type="parTrans" cxnId="{DFF732E2-6731-4ED8-89BC-A5A79C29628A}">
      <dgm:prSet/>
      <dgm:spPr/>
      <dgm:t>
        <a:bodyPr/>
        <a:lstStyle/>
        <a:p>
          <a:endParaRPr lang="en-US"/>
        </a:p>
      </dgm:t>
    </dgm:pt>
    <dgm:pt modelId="{3A51EBCF-F7F5-42FD-B157-0C33C9088105}" type="sibTrans" cxnId="{DFF732E2-6731-4ED8-89BC-A5A79C29628A}">
      <dgm:prSet/>
      <dgm:spPr/>
      <dgm:t>
        <a:bodyPr/>
        <a:lstStyle/>
        <a:p>
          <a:endParaRPr lang="en-US"/>
        </a:p>
      </dgm:t>
    </dgm:pt>
    <dgm:pt modelId="{847AF812-82FB-4D4F-9CBE-998D52F61D41}">
      <dgm:prSet/>
      <dgm:spPr/>
      <dgm:t>
        <a:bodyPr/>
        <a:lstStyle/>
        <a:p>
          <a:r>
            <a:rPr lang="en-US"/>
            <a:t>Model Comparison:</a:t>
          </a:r>
        </a:p>
      </dgm:t>
    </dgm:pt>
    <dgm:pt modelId="{FB7C37B7-03C1-42CE-8A7F-1C0A0DE7C064}" type="parTrans" cxnId="{8DCAB3C4-B05E-435B-AC5B-A1D73EEAFF68}">
      <dgm:prSet/>
      <dgm:spPr/>
      <dgm:t>
        <a:bodyPr/>
        <a:lstStyle/>
        <a:p>
          <a:endParaRPr lang="en-US"/>
        </a:p>
      </dgm:t>
    </dgm:pt>
    <dgm:pt modelId="{CFE88A97-39A9-4724-A046-AE40A30BE5F3}" type="sibTrans" cxnId="{8DCAB3C4-B05E-435B-AC5B-A1D73EEAFF68}">
      <dgm:prSet/>
      <dgm:spPr/>
      <dgm:t>
        <a:bodyPr/>
        <a:lstStyle/>
        <a:p>
          <a:endParaRPr lang="en-US"/>
        </a:p>
      </dgm:t>
    </dgm:pt>
    <dgm:pt modelId="{C27340FA-7C19-49B0-8A94-5D626AA41849}">
      <dgm:prSet/>
      <dgm:spPr/>
      <dgm:t>
        <a:bodyPr/>
        <a:lstStyle/>
        <a:p>
          <a:r>
            <a:rPr lang="en-US"/>
            <a:t>Performance differences between the original and simplified CNNs.</a:t>
          </a:r>
        </a:p>
      </dgm:t>
    </dgm:pt>
    <dgm:pt modelId="{66E2D92A-04F3-40EE-AA6D-E0B886DC4BFD}" type="parTrans" cxnId="{6698B52E-067A-4104-B5C2-6C4BF7BEB127}">
      <dgm:prSet/>
      <dgm:spPr/>
      <dgm:t>
        <a:bodyPr/>
        <a:lstStyle/>
        <a:p>
          <a:endParaRPr lang="en-US"/>
        </a:p>
      </dgm:t>
    </dgm:pt>
    <dgm:pt modelId="{5BD70BF4-0DB8-4DAB-AD7D-78B972E40474}" type="sibTrans" cxnId="{6698B52E-067A-4104-B5C2-6C4BF7BEB127}">
      <dgm:prSet/>
      <dgm:spPr/>
      <dgm:t>
        <a:bodyPr/>
        <a:lstStyle/>
        <a:p>
          <a:endParaRPr lang="en-US"/>
        </a:p>
      </dgm:t>
    </dgm:pt>
    <dgm:pt modelId="{5EDFE4D2-760E-4237-A4A5-07F523FEBA2E}">
      <dgm:prSet/>
      <dgm:spPr/>
      <dgm:t>
        <a:bodyPr/>
        <a:lstStyle/>
        <a:p>
          <a:r>
            <a:rPr lang="en-US"/>
            <a:t>Assess how compression impacts models of varying complexity.</a:t>
          </a:r>
        </a:p>
      </dgm:t>
    </dgm:pt>
    <dgm:pt modelId="{CEF29343-FA8D-4635-A532-ADB47ABC1C92}" type="parTrans" cxnId="{61C84E5A-00A9-449B-BD61-3B6CABFEDCDB}">
      <dgm:prSet/>
      <dgm:spPr/>
      <dgm:t>
        <a:bodyPr/>
        <a:lstStyle/>
        <a:p>
          <a:endParaRPr lang="en-US"/>
        </a:p>
      </dgm:t>
    </dgm:pt>
    <dgm:pt modelId="{037F9B10-B288-404A-B7ED-A537F8595B32}" type="sibTrans" cxnId="{61C84E5A-00A9-449B-BD61-3B6CABFEDCDB}">
      <dgm:prSet/>
      <dgm:spPr/>
      <dgm:t>
        <a:bodyPr/>
        <a:lstStyle/>
        <a:p>
          <a:endParaRPr lang="en-US"/>
        </a:p>
      </dgm:t>
    </dgm:pt>
    <dgm:pt modelId="{D7DA5AD6-2A17-4CA5-BA04-637A1E8D86DE}" type="pres">
      <dgm:prSet presAssocID="{61886D54-557D-4958-B186-F97B03C53896}" presName="diagram" presStyleCnt="0">
        <dgm:presLayoutVars>
          <dgm:dir/>
          <dgm:resizeHandles val="exact"/>
        </dgm:presLayoutVars>
      </dgm:prSet>
      <dgm:spPr/>
    </dgm:pt>
    <dgm:pt modelId="{2EFE8B34-1EE7-4F36-84CB-73F439525631}" type="pres">
      <dgm:prSet presAssocID="{FBED3BDA-8AE5-4B6A-931B-914DEB5C007E}" presName="node" presStyleLbl="node1" presStyleIdx="0" presStyleCnt="2">
        <dgm:presLayoutVars>
          <dgm:bulletEnabled val="1"/>
        </dgm:presLayoutVars>
      </dgm:prSet>
      <dgm:spPr/>
    </dgm:pt>
    <dgm:pt modelId="{66E444EB-143C-4CF4-9212-0B127EF10031}" type="pres">
      <dgm:prSet presAssocID="{3A51EBCF-F7F5-42FD-B157-0C33C9088105}" presName="sibTrans" presStyleCnt="0"/>
      <dgm:spPr/>
    </dgm:pt>
    <dgm:pt modelId="{F61E6FB9-512C-4B52-81F7-02F1E8EE5396}" type="pres">
      <dgm:prSet presAssocID="{847AF812-82FB-4D4F-9CBE-998D52F61D41}" presName="node" presStyleLbl="node1" presStyleIdx="1" presStyleCnt="2">
        <dgm:presLayoutVars>
          <dgm:bulletEnabled val="1"/>
        </dgm:presLayoutVars>
      </dgm:prSet>
      <dgm:spPr/>
    </dgm:pt>
  </dgm:ptLst>
  <dgm:cxnLst>
    <dgm:cxn modelId="{C03D6E01-E27D-468B-9315-50CDC33D4142}" type="presOf" srcId="{5EDFE4D2-760E-4237-A4A5-07F523FEBA2E}" destId="{F61E6FB9-512C-4B52-81F7-02F1E8EE5396}" srcOrd="0" destOrd="2" presId="urn:microsoft.com/office/officeart/2005/8/layout/default"/>
    <dgm:cxn modelId="{5E357A0F-41A6-4DA6-BA7D-1B329754AEE4}" type="presOf" srcId="{847AF812-82FB-4D4F-9CBE-998D52F61D41}" destId="{F61E6FB9-512C-4B52-81F7-02F1E8EE5396}" srcOrd="0" destOrd="0" presId="urn:microsoft.com/office/officeart/2005/8/layout/default"/>
    <dgm:cxn modelId="{6698B52E-067A-4104-B5C2-6C4BF7BEB127}" srcId="{847AF812-82FB-4D4F-9CBE-998D52F61D41}" destId="{C27340FA-7C19-49B0-8A94-5D626AA41849}" srcOrd="0" destOrd="0" parTransId="{66E2D92A-04F3-40EE-AA6D-E0B886DC4BFD}" sibTransId="{5BD70BF4-0DB8-4DAB-AD7D-78B972E40474}"/>
    <dgm:cxn modelId="{A512D46D-0AEC-4F22-A7BC-00A6A7284B3F}" type="presOf" srcId="{61886D54-557D-4958-B186-F97B03C53896}" destId="{D7DA5AD6-2A17-4CA5-BA04-637A1E8D86DE}" srcOrd="0" destOrd="0" presId="urn:microsoft.com/office/officeart/2005/8/layout/default"/>
    <dgm:cxn modelId="{61C84E5A-00A9-449B-BD61-3B6CABFEDCDB}" srcId="{847AF812-82FB-4D4F-9CBE-998D52F61D41}" destId="{5EDFE4D2-760E-4237-A4A5-07F523FEBA2E}" srcOrd="1" destOrd="0" parTransId="{CEF29343-FA8D-4635-A532-ADB47ABC1C92}" sibTransId="{037F9B10-B288-404A-B7ED-A537F8595B32}"/>
    <dgm:cxn modelId="{C60776AB-4684-431B-8826-F0511EF3C4D6}" type="presOf" srcId="{C27340FA-7C19-49B0-8A94-5D626AA41849}" destId="{F61E6FB9-512C-4B52-81F7-02F1E8EE5396}" srcOrd="0" destOrd="1" presId="urn:microsoft.com/office/officeart/2005/8/layout/default"/>
    <dgm:cxn modelId="{8DCAB3C4-B05E-435B-AC5B-A1D73EEAFF68}" srcId="{61886D54-557D-4958-B186-F97B03C53896}" destId="{847AF812-82FB-4D4F-9CBE-998D52F61D41}" srcOrd="1" destOrd="0" parTransId="{FB7C37B7-03C1-42CE-8A7F-1C0A0DE7C064}" sibTransId="{CFE88A97-39A9-4724-A046-AE40A30BE5F3}"/>
    <dgm:cxn modelId="{DFF732E2-6731-4ED8-89BC-A5A79C29628A}" srcId="{61886D54-557D-4958-B186-F97B03C53896}" destId="{FBED3BDA-8AE5-4B6A-931B-914DEB5C007E}" srcOrd="0" destOrd="0" parTransId="{F3976440-B591-46F0-AFBA-FC8DA2D64519}" sibTransId="{3A51EBCF-F7F5-42FD-B157-0C33C9088105}"/>
    <dgm:cxn modelId="{19C5B3F4-6012-4EB1-84A7-0F266D2747D9}" type="presOf" srcId="{FBED3BDA-8AE5-4B6A-931B-914DEB5C007E}" destId="{2EFE8B34-1EE7-4F36-84CB-73F439525631}" srcOrd="0" destOrd="0" presId="urn:microsoft.com/office/officeart/2005/8/layout/default"/>
    <dgm:cxn modelId="{F716D2CF-9A28-4F7C-9C8A-F6C946A94403}" type="presParOf" srcId="{D7DA5AD6-2A17-4CA5-BA04-637A1E8D86DE}" destId="{2EFE8B34-1EE7-4F36-84CB-73F439525631}" srcOrd="0" destOrd="0" presId="urn:microsoft.com/office/officeart/2005/8/layout/default"/>
    <dgm:cxn modelId="{ACAE8F8F-96E0-456E-A56E-7B73C98C02CA}" type="presParOf" srcId="{D7DA5AD6-2A17-4CA5-BA04-637A1E8D86DE}" destId="{66E444EB-143C-4CF4-9212-0B127EF10031}" srcOrd="1" destOrd="0" presId="urn:microsoft.com/office/officeart/2005/8/layout/default"/>
    <dgm:cxn modelId="{A0495FDD-4B6F-4D75-8BC6-EDFCF3A9949D}" type="presParOf" srcId="{D7DA5AD6-2A17-4CA5-BA04-637A1E8D86DE}" destId="{F61E6FB9-512C-4B52-81F7-02F1E8EE539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51937B-F8E6-4051-B81B-292143EA60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9C2820-71AA-4B87-A9E1-A29244FC3648}">
      <dgm:prSet/>
      <dgm:spPr/>
      <dgm:t>
        <a:bodyPr/>
        <a:lstStyle/>
        <a:p>
          <a:r>
            <a:rPr lang="en-US"/>
            <a:t>Dataset: CIFAR-10</a:t>
          </a:r>
        </a:p>
      </dgm:t>
    </dgm:pt>
    <dgm:pt modelId="{5AFAA794-A14F-4E2F-8AD1-BE32D180018E}" type="parTrans" cxnId="{1D0A0845-DB7C-461E-A35E-44F04F7E3300}">
      <dgm:prSet/>
      <dgm:spPr/>
      <dgm:t>
        <a:bodyPr/>
        <a:lstStyle/>
        <a:p>
          <a:endParaRPr lang="en-US"/>
        </a:p>
      </dgm:t>
    </dgm:pt>
    <dgm:pt modelId="{2E3E926C-89D3-4DD5-9D1A-8F6A30075CCD}" type="sibTrans" cxnId="{1D0A0845-DB7C-461E-A35E-44F04F7E3300}">
      <dgm:prSet/>
      <dgm:spPr/>
      <dgm:t>
        <a:bodyPr/>
        <a:lstStyle/>
        <a:p>
          <a:endParaRPr lang="en-US"/>
        </a:p>
      </dgm:t>
    </dgm:pt>
    <dgm:pt modelId="{5894CCE9-10AB-47D6-B642-1C031158BB43}">
      <dgm:prSet/>
      <dgm:spPr/>
      <dgm:t>
        <a:bodyPr/>
        <a:lstStyle/>
        <a:p>
          <a:r>
            <a:rPr lang="en-US"/>
            <a:t>- 60,000 32x32 color images</a:t>
          </a:r>
        </a:p>
      </dgm:t>
    </dgm:pt>
    <dgm:pt modelId="{513D4BF8-8B9B-468B-AB6B-78C7BFFA0362}" type="parTrans" cxnId="{B47FC8B8-64B9-4536-BEC4-9EE2ECA8C1EE}">
      <dgm:prSet/>
      <dgm:spPr/>
      <dgm:t>
        <a:bodyPr/>
        <a:lstStyle/>
        <a:p>
          <a:endParaRPr lang="en-US"/>
        </a:p>
      </dgm:t>
    </dgm:pt>
    <dgm:pt modelId="{C83233AF-A1B1-48CC-82C3-8B7CFC72A403}" type="sibTrans" cxnId="{B47FC8B8-64B9-4536-BEC4-9EE2ECA8C1EE}">
      <dgm:prSet/>
      <dgm:spPr/>
      <dgm:t>
        <a:bodyPr/>
        <a:lstStyle/>
        <a:p>
          <a:endParaRPr lang="en-US"/>
        </a:p>
      </dgm:t>
    </dgm:pt>
    <dgm:pt modelId="{911A24D2-E6F3-4394-8DBD-D003EC0672E4}">
      <dgm:prSet/>
      <dgm:spPr/>
      <dgm:t>
        <a:bodyPr/>
        <a:lstStyle/>
        <a:p>
          <a:r>
            <a:rPr lang="en-US"/>
            <a:t>- 10 classes (e.g., airplane, car, bird, etc.)</a:t>
          </a:r>
        </a:p>
      </dgm:t>
    </dgm:pt>
    <dgm:pt modelId="{9782F735-1ABE-476C-A5DC-1783568FE41C}" type="parTrans" cxnId="{283A6AE1-E658-4E79-90D3-E8661C7D2597}">
      <dgm:prSet/>
      <dgm:spPr/>
      <dgm:t>
        <a:bodyPr/>
        <a:lstStyle/>
        <a:p>
          <a:endParaRPr lang="en-US"/>
        </a:p>
      </dgm:t>
    </dgm:pt>
    <dgm:pt modelId="{B0267572-B5BA-4848-85A0-41D7D6C5AA06}" type="sibTrans" cxnId="{283A6AE1-E658-4E79-90D3-E8661C7D2597}">
      <dgm:prSet/>
      <dgm:spPr/>
      <dgm:t>
        <a:bodyPr/>
        <a:lstStyle/>
        <a:p>
          <a:endParaRPr lang="en-US"/>
        </a:p>
      </dgm:t>
    </dgm:pt>
    <dgm:pt modelId="{3D033A36-95FB-4AA0-8A7C-6B6ABB2E7812}">
      <dgm:prSet/>
      <dgm:spPr/>
      <dgm:t>
        <a:bodyPr/>
        <a:lstStyle/>
        <a:p>
          <a:r>
            <a:rPr lang="en-US"/>
            <a:t>- 50,000 training images, 10,000 test images</a:t>
          </a:r>
        </a:p>
      </dgm:t>
    </dgm:pt>
    <dgm:pt modelId="{0C252F7D-A99B-4DAC-937F-94151F7B3002}" type="parTrans" cxnId="{DE8F4F37-08BD-440E-A18E-04BD9FBA4E1F}">
      <dgm:prSet/>
      <dgm:spPr/>
      <dgm:t>
        <a:bodyPr/>
        <a:lstStyle/>
        <a:p>
          <a:endParaRPr lang="en-US"/>
        </a:p>
      </dgm:t>
    </dgm:pt>
    <dgm:pt modelId="{9041F867-3EDE-4A73-85DF-41CB054FE357}" type="sibTrans" cxnId="{DE8F4F37-08BD-440E-A18E-04BD9FBA4E1F}">
      <dgm:prSet/>
      <dgm:spPr/>
      <dgm:t>
        <a:bodyPr/>
        <a:lstStyle/>
        <a:p>
          <a:endParaRPr lang="en-US"/>
        </a:p>
      </dgm:t>
    </dgm:pt>
    <dgm:pt modelId="{078684D9-8B27-4FFC-AA4D-1DE505D917B5}">
      <dgm:prSet/>
      <dgm:spPr/>
      <dgm:t>
        <a:bodyPr/>
        <a:lstStyle/>
        <a:p>
          <a:r>
            <a:rPr lang="en-US"/>
            <a:t>Images were normalized and then compressed using SVD.</a:t>
          </a:r>
        </a:p>
      </dgm:t>
    </dgm:pt>
    <dgm:pt modelId="{8B3B2956-558C-460C-90C0-6FF9AEE4DEAC}" type="parTrans" cxnId="{BB266FCB-6DEF-41CD-AF85-D709FAFA5411}">
      <dgm:prSet/>
      <dgm:spPr/>
      <dgm:t>
        <a:bodyPr/>
        <a:lstStyle/>
        <a:p>
          <a:endParaRPr lang="en-US"/>
        </a:p>
      </dgm:t>
    </dgm:pt>
    <dgm:pt modelId="{AB4B8275-B7BC-488B-84A9-C7FEA7E02F4C}" type="sibTrans" cxnId="{BB266FCB-6DEF-41CD-AF85-D709FAFA5411}">
      <dgm:prSet/>
      <dgm:spPr/>
      <dgm:t>
        <a:bodyPr/>
        <a:lstStyle/>
        <a:p>
          <a:endParaRPr lang="en-US"/>
        </a:p>
      </dgm:t>
    </dgm:pt>
    <dgm:pt modelId="{BE6280CD-727C-42E4-8E10-D66CFB4EC1EB}" type="pres">
      <dgm:prSet presAssocID="{9C51937B-F8E6-4051-B81B-292143EA60A7}" presName="root" presStyleCnt="0">
        <dgm:presLayoutVars>
          <dgm:dir/>
          <dgm:resizeHandles val="exact"/>
        </dgm:presLayoutVars>
      </dgm:prSet>
      <dgm:spPr/>
    </dgm:pt>
    <dgm:pt modelId="{19083374-AABD-480F-B1A2-8B1B3FE59BE8}" type="pres">
      <dgm:prSet presAssocID="{B19C2820-71AA-4B87-A9E1-A29244FC3648}" presName="compNode" presStyleCnt="0"/>
      <dgm:spPr/>
    </dgm:pt>
    <dgm:pt modelId="{61E18D23-F578-4595-96E8-252DF5EE39E0}" type="pres">
      <dgm:prSet presAssocID="{B19C2820-71AA-4B87-A9E1-A29244FC36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C105849-CCAE-4577-B00C-5643ECADEBB2}" type="pres">
      <dgm:prSet presAssocID="{B19C2820-71AA-4B87-A9E1-A29244FC3648}" presName="spaceRect" presStyleCnt="0"/>
      <dgm:spPr/>
    </dgm:pt>
    <dgm:pt modelId="{C78D6D9C-DB69-4235-8732-57D210F7DF8E}" type="pres">
      <dgm:prSet presAssocID="{B19C2820-71AA-4B87-A9E1-A29244FC3648}" presName="textRect" presStyleLbl="revTx" presStyleIdx="0" presStyleCnt="5">
        <dgm:presLayoutVars>
          <dgm:chMax val="1"/>
          <dgm:chPref val="1"/>
        </dgm:presLayoutVars>
      </dgm:prSet>
      <dgm:spPr/>
    </dgm:pt>
    <dgm:pt modelId="{55F2BDF9-45E5-46E9-B03C-534D1CCCC6D9}" type="pres">
      <dgm:prSet presAssocID="{2E3E926C-89D3-4DD5-9D1A-8F6A30075CCD}" presName="sibTrans" presStyleCnt="0"/>
      <dgm:spPr/>
    </dgm:pt>
    <dgm:pt modelId="{C5B1986B-494D-4200-9957-6D0053A2D47A}" type="pres">
      <dgm:prSet presAssocID="{5894CCE9-10AB-47D6-B642-1C031158BB43}" presName="compNode" presStyleCnt="0"/>
      <dgm:spPr/>
    </dgm:pt>
    <dgm:pt modelId="{F7E34659-77A4-4109-AA3A-9C9EA461EDBB}" type="pres">
      <dgm:prSet presAssocID="{5894CCE9-10AB-47D6-B642-1C031158BB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F424F7D3-FF21-403E-A57C-F82682600937}" type="pres">
      <dgm:prSet presAssocID="{5894CCE9-10AB-47D6-B642-1C031158BB43}" presName="spaceRect" presStyleCnt="0"/>
      <dgm:spPr/>
    </dgm:pt>
    <dgm:pt modelId="{B8A0F197-5F74-4B35-BC5B-396FD0079ADC}" type="pres">
      <dgm:prSet presAssocID="{5894CCE9-10AB-47D6-B642-1C031158BB43}" presName="textRect" presStyleLbl="revTx" presStyleIdx="1" presStyleCnt="5">
        <dgm:presLayoutVars>
          <dgm:chMax val="1"/>
          <dgm:chPref val="1"/>
        </dgm:presLayoutVars>
      </dgm:prSet>
      <dgm:spPr/>
    </dgm:pt>
    <dgm:pt modelId="{DF3CF360-5535-4676-867B-5A51DF0C634F}" type="pres">
      <dgm:prSet presAssocID="{C83233AF-A1B1-48CC-82C3-8B7CFC72A403}" presName="sibTrans" presStyleCnt="0"/>
      <dgm:spPr/>
    </dgm:pt>
    <dgm:pt modelId="{C48DE1E7-D920-40AC-A90E-49B7B309C4D9}" type="pres">
      <dgm:prSet presAssocID="{911A24D2-E6F3-4394-8DBD-D003EC0672E4}" presName="compNode" presStyleCnt="0"/>
      <dgm:spPr/>
    </dgm:pt>
    <dgm:pt modelId="{31D1EBE2-5C86-45D3-9C26-F766D2932912}" type="pres">
      <dgm:prSet presAssocID="{911A24D2-E6F3-4394-8DBD-D003EC0672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6BDB92D-77F0-4927-ADDC-FC69764AE6EA}" type="pres">
      <dgm:prSet presAssocID="{911A24D2-E6F3-4394-8DBD-D003EC0672E4}" presName="spaceRect" presStyleCnt="0"/>
      <dgm:spPr/>
    </dgm:pt>
    <dgm:pt modelId="{CC33105D-82AE-4102-B0BB-A5D912FC9EC8}" type="pres">
      <dgm:prSet presAssocID="{911A24D2-E6F3-4394-8DBD-D003EC0672E4}" presName="textRect" presStyleLbl="revTx" presStyleIdx="2" presStyleCnt="5">
        <dgm:presLayoutVars>
          <dgm:chMax val="1"/>
          <dgm:chPref val="1"/>
        </dgm:presLayoutVars>
      </dgm:prSet>
      <dgm:spPr/>
    </dgm:pt>
    <dgm:pt modelId="{155CA3FD-CEC6-4788-9EAC-69194EBFE9E6}" type="pres">
      <dgm:prSet presAssocID="{B0267572-B5BA-4848-85A0-41D7D6C5AA06}" presName="sibTrans" presStyleCnt="0"/>
      <dgm:spPr/>
    </dgm:pt>
    <dgm:pt modelId="{506E906A-70DA-4686-9555-5F55EAD4E799}" type="pres">
      <dgm:prSet presAssocID="{3D033A36-95FB-4AA0-8A7C-6B6ABB2E7812}" presName="compNode" presStyleCnt="0"/>
      <dgm:spPr/>
    </dgm:pt>
    <dgm:pt modelId="{9E5C2D21-7542-44F4-9B60-7A29861C289A}" type="pres">
      <dgm:prSet presAssocID="{3D033A36-95FB-4AA0-8A7C-6B6ABB2E78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00D8955-A57D-447B-837C-475C63FCE127}" type="pres">
      <dgm:prSet presAssocID="{3D033A36-95FB-4AA0-8A7C-6B6ABB2E7812}" presName="spaceRect" presStyleCnt="0"/>
      <dgm:spPr/>
    </dgm:pt>
    <dgm:pt modelId="{40E2B887-4155-41C8-9254-1EFC11A53767}" type="pres">
      <dgm:prSet presAssocID="{3D033A36-95FB-4AA0-8A7C-6B6ABB2E7812}" presName="textRect" presStyleLbl="revTx" presStyleIdx="3" presStyleCnt="5">
        <dgm:presLayoutVars>
          <dgm:chMax val="1"/>
          <dgm:chPref val="1"/>
        </dgm:presLayoutVars>
      </dgm:prSet>
      <dgm:spPr/>
    </dgm:pt>
    <dgm:pt modelId="{ABAF443F-B9CA-4179-997F-97D63E827F64}" type="pres">
      <dgm:prSet presAssocID="{9041F867-3EDE-4A73-85DF-41CB054FE357}" presName="sibTrans" presStyleCnt="0"/>
      <dgm:spPr/>
    </dgm:pt>
    <dgm:pt modelId="{6AB2F349-4899-4631-A89A-8E95881F646F}" type="pres">
      <dgm:prSet presAssocID="{078684D9-8B27-4FFC-AA4D-1DE505D917B5}" presName="compNode" presStyleCnt="0"/>
      <dgm:spPr/>
    </dgm:pt>
    <dgm:pt modelId="{0672A921-A96D-4DB6-A89C-FA83A3AA30BC}" type="pres">
      <dgm:prSet presAssocID="{078684D9-8B27-4FFC-AA4D-1DE505D917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0A23D129-7316-4E06-9368-7C4F01BB3D97}" type="pres">
      <dgm:prSet presAssocID="{078684D9-8B27-4FFC-AA4D-1DE505D917B5}" presName="spaceRect" presStyleCnt="0"/>
      <dgm:spPr/>
    </dgm:pt>
    <dgm:pt modelId="{D51EC748-3B4B-46D9-9917-2698AA222A8F}" type="pres">
      <dgm:prSet presAssocID="{078684D9-8B27-4FFC-AA4D-1DE505D917B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60540C-C34A-4637-96BF-ED83FDCC01A7}" type="presOf" srcId="{911A24D2-E6F3-4394-8DBD-D003EC0672E4}" destId="{CC33105D-82AE-4102-B0BB-A5D912FC9EC8}" srcOrd="0" destOrd="0" presId="urn:microsoft.com/office/officeart/2018/2/layout/IconLabelList"/>
    <dgm:cxn modelId="{CF87E030-6275-4970-953F-FA0220F7C01A}" type="presOf" srcId="{078684D9-8B27-4FFC-AA4D-1DE505D917B5}" destId="{D51EC748-3B4B-46D9-9917-2698AA222A8F}" srcOrd="0" destOrd="0" presId="urn:microsoft.com/office/officeart/2018/2/layout/IconLabelList"/>
    <dgm:cxn modelId="{DE8F4F37-08BD-440E-A18E-04BD9FBA4E1F}" srcId="{9C51937B-F8E6-4051-B81B-292143EA60A7}" destId="{3D033A36-95FB-4AA0-8A7C-6B6ABB2E7812}" srcOrd="3" destOrd="0" parTransId="{0C252F7D-A99B-4DAC-937F-94151F7B3002}" sibTransId="{9041F867-3EDE-4A73-85DF-41CB054FE357}"/>
    <dgm:cxn modelId="{09FA3362-7CE1-490B-989E-542151A5FBF2}" type="presOf" srcId="{3D033A36-95FB-4AA0-8A7C-6B6ABB2E7812}" destId="{40E2B887-4155-41C8-9254-1EFC11A53767}" srcOrd="0" destOrd="0" presId="urn:microsoft.com/office/officeart/2018/2/layout/IconLabelList"/>
    <dgm:cxn modelId="{49B6C964-B1B4-47BE-84F8-8DC1D8FEE4FE}" type="presOf" srcId="{9C51937B-F8E6-4051-B81B-292143EA60A7}" destId="{BE6280CD-727C-42E4-8E10-D66CFB4EC1EB}" srcOrd="0" destOrd="0" presId="urn:microsoft.com/office/officeart/2018/2/layout/IconLabelList"/>
    <dgm:cxn modelId="{1D0A0845-DB7C-461E-A35E-44F04F7E3300}" srcId="{9C51937B-F8E6-4051-B81B-292143EA60A7}" destId="{B19C2820-71AA-4B87-A9E1-A29244FC3648}" srcOrd="0" destOrd="0" parTransId="{5AFAA794-A14F-4E2F-8AD1-BE32D180018E}" sibTransId="{2E3E926C-89D3-4DD5-9D1A-8F6A30075CCD}"/>
    <dgm:cxn modelId="{E39FFBB5-EAB7-4A45-BD51-451E6713864B}" type="presOf" srcId="{B19C2820-71AA-4B87-A9E1-A29244FC3648}" destId="{C78D6D9C-DB69-4235-8732-57D210F7DF8E}" srcOrd="0" destOrd="0" presId="urn:microsoft.com/office/officeart/2018/2/layout/IconLabelList"/>
    <dgm:cxn modelId="{B47FC8B8-64B9-4536-BEC4-9EE2ECA8C1EE}" srcId="{9C51937B-F8E6-4051-B81B-292143EA60A7}" destId="{5894CCE9-10AB-47D6-B642-1C031158BB43}" srcOrd="1" destOrd="0" parTransId="{513D4BF8-8B9B-468B-AB6B-78C7BFFA0362}" sibTransId="{C83233AF-A1B1-48CC-82C3-8B7CFC72A403}"/>
    <dgm:cxn modelId="{BB266FCB-6DEF-41CD-AF85-D709FAFA5411}" srcId="{9C51937B-F8E6-4051-B81B-292143EA60A7}" destId="{078684D9-8B27-4FFC-AA4D-1DE505D917B5}" srcOrd="4" destOrd="0" parTransId="{8B3B2956-558C-460C-90C0-6FF9AEE4DEAC}" sibTransId="{AB4B8275-B7BC-488B-84A9-C7FEA7E02F4C}"/>
    <dgm:cxn modelId="{283A6AE1-E658-4E79-90D3-E8661C7D2597}" srcId="{9C51937B-F8E6-4051-B81B-292143EA60A7}" destId="{911A24D2-E6F3-4394-8DBD-D003EC0672E4}" srcOrd="2" destOrd="0" parTransId="{9782F735-1ABE-476C-A5DC-1783568FE41C}" sibTransId="{B0267572-B5BA-4848-85A0-41D7D6C5AA06}"/>
    <dgm:cxn modelId="{4F4AB2F4-2B2D-49B8-BABF-17E98BDE069C}" type="presOf" srcId="{5894CCE9-10AB-47D6-B642-1C031158BB43}" destId="{B8A0F197-5F74-4B35-BC5B-396FD0079ADC}" srcOrd="0" destOrd="0" presId="urn:microsoft.com/office/officeart/2018/2/layout/IconLabelList"/>
    <dgm:cxn modelId="{CE700CFA-3AD5-4000-86D1-DCFC99887185}" type="presParOf" srcId="{BE6280CD-727C-42E4-8E10-D66CFB4EC1EB}" destId="{19083374-AABD-480F-B1A2-8B1B3FE59BE8}" srcOrd="0" destOrd="0" presId="urn:microsoft.com/office/officeart/2018/2/layout/IconLabelList"/>
    <dgm:cxn modelId="{E440E827-CAAB-4F93-9564-CEE3810D2508}" type="presParOf" srcId="{19083374-AABD-480F-B1A2-8B1B3FE59BE8}" destId="{61E18D23-F578-4595-96E8-252DF5EE39E0}" srcOrd="0" destOrd="0" presId="urn:microsoft.com/office/officeart/2018/2/layout/IconLabelList"/>
    <dgm:cxn modelId="{533C910C-7580-4693-A6EC-A5939865287C}" type="presParOf" srcId="{19083374-AABD-480F-B1A2-8B1B3FE59BE8}" destId="{7C105849-CCAE-4577-B00C-5643ECADEBB2}" srcOrd="1" destOrd="0" presId="urn:microsoft.com/office/officeart/2018/2/layout/IconLabelList"/>
    <dgm:cxn modelId="{F9CC2A09-EB94-4FA4-B04D-22DEF085076E}" type="presParOf" srcId="{19083374-AABD-480F-B1A2-8B1B3FE59BE8}" destId="{C78D6D9C-DB69-4235-8732-57D210F7DF8E}" srcOrd="2" destOrd="0" presId="urn:microsoft.com/office/officeart/2018/2/layout/IconLabelList"/>
    <dgm:cxn modelId="{17BF8027-A17E-471E-8B37-B51AC35DB04A}" type="presParOf" srcId="{BE6280CD-727C-42E4-8E10-D66CFB4EC1EB}" destId="{55F2BDF9-45E5-46E9-B03C-534D1CCCC6D9}" srcOrd="1" destOrd="0" presId="urn:microsoft.com/office/officeart/2018/2/layout/IconLabelList"/>
    <dgm:cxn modelId="{0A79132C-29E1-4F5F-A196-DDBDB93F4B82}" type="presParOf" srcId="{BE6280CD-727C-42E4-8E10-D66CFB4EC1EB}" destId="{C5B1986B-494D-4200-9957-6D0053A2D47A}" srcOrd="2" destOrd="0" presId="urn:microsoft.com/office/officeart/2018/2/layout/IconLabelList"/>
    <dgm:cxn modelId="{FB1F7F4C-A07E-4A69-8E6F-4B699BA1806C}" type="presParOf" srcId="{C5B1986B-494D-4200-9957-6D0053A2D47A}" destId="{F7E34659-77A4-4109-AA3A-9C9EA461EDBB}" srcOrd="0" destOrd="0" presId="urn:microsoft.com/office/officeart/2018/2/layout/IconLabelList"/>
    <dgm:cxn modelId="{67EF66A5-C033-4355-9445-943553095F89}" type="presParOf" srcId="{C5B1986B-494D-4200-9957-6D0053A2D47A}" destId="{F424F7D3-FF21-403E-A57C-F82682600937}" srcOrd="1" destOrd="0" presId="urn:microsoft.com/office/officeart/2018/2/layout/IconLabelList"/>
    <dgm:cxn modelId="{11D2AD49-1B1B-4A25-9CC1-5DE9D62C364D}" type="presParOf" srcId="{C5B1986B-494D-4200-9957-6D0053A2D47A}" destId="{B8A0F197-5F74-4B35-BC5B-396FD0079ADC}" srcOrd="2" destOrd="0" presId="urn:microsoft.com/office/officeart/2018/2/layout/IconLabelList"/>
    <dgm:cxn modelId="{CB796E38-368F-46C3-BB23-65E44360B3D1}" type="presParOf" srcId="{BE6280CD-727C-42E4-8E10-D66CFB4EC1EB}" destId="{DF3CF360-5535-4676-867B-5A51DF0C634F}" srcOrd="3" destOrd="0" presId="urn:microsoft.com/office/officeart/2018/2/layout/IconLabelList"/>
    <dgm:cxn modelId="{9B2A75E7-3CBF-47AA-AABB-68FF764D7CEA}" type="presParOf" srcId="{BE6280CD-727C-42E4-8E10-D66CFB4EC1EB}" destId="{C48DE1E7-D920-40AC-A90E-49B7B309C4D9}" srcOrd="4" destOrd="0" presId="urn:microsoft.com/office/officeart/2018/2/layout/IconLabelList"/>
    <dgm:cxn modelId="{6AF0231D-0C1B-4294-A232-997B2FA3497A}" type="presParOf" srcId="{C48DE1E7-D920-40AC-A90E-49B7B309C4D9}" destId="{31D1EBE2-5C86-45D3-9C26-F766D2932912}" srcOrd="0" destOrd="0" presId="urn:microsoft.com/office/officeart/2018/2/layout/IconLabelList"/>
    <dgm:cxn modelId="{A8B36B1D-C94F-480E-BD78-55BD34CD6CB6}" type="presParOf" srcId="{C48DE1E7-D920-40AC-A90E-49B7B309C4D9}" destId="{36BDB92D-77F0-4927-ADDC-FC69764AE6EA}" srcOrd="1" destOrd="0" presId="urn:microsoft.com/office/officeart/2018/2/layout/IconLabelList"/>
    <dgm:cxn modelId="{A500079E-ABEB-4C6D-B0B6-22AE5BE6B297}" type="presParOf" srcId="{C48DE1E7-D920-40AC-A90E-49B7B309C4D9}" destId="{CC33105D-82AE-4102-B0BB-A5D912FC9EC8}" srcOrd="2" destOrd="0" presId="urn:microsoft.com/office/officeart/2018/2/layout/IconLabelList"/>
    <dgm:cxn modelId="{117547AE-7BC0-4F22-BF9A-BB2ECA972DC0}" type="presParOf" srcId="{BE6280CD-727C-42E4-8E10-D66CFB4EC1EB}" destId="{155CA3FD-CEC6-4788-9EAC-69194EBFE9E6}" srcOrd="5" destOrd="0" presId="urn:microsoft.com/office/officeart/2018/2/layout/IconLabelList"/>
    <dgm:cxn modelId="{69A19087-C72F-42A7-B7EE-EB693A3F25B6}" type="presParOf" srcId="{BE6280CD-727C-42E4-8E10-D66CFB4EC1EB}" destId="{506E906A-70DA-4686-9555-5F55EAD4E799}" srcOrd="6" destOrd="0" presId="urn:microsoft.com/office/officeart/2018/2/layout/IconLabelList"/>
    <dgm:cxn modelId="{D7CA1281-03EE-43D7-A4D0-9DD3D7992B47}" type="presParOf" srcId="{506E906A-70DA-4686-9555-5F55EAD4E799}" destId="{9E5C2D21-7542-44F4-9B60-7A29861C289A}" srcOrd="0" destOrd="0" presId="urn:microsoft.com/office/officeart/2018/2/layout/IconLabelList"/>
    <dgm:cxn modelId="{8E7DCE59-943F-4F76-8A9A-9B749F739D7C}" type="presParOf" srcId="{506E906A-70DA-4686-9555-5F55EAD4E799}" destId="{D00D8955-A57D-447B-837C-475C63FCE127}" srcOrd="1" destOrd="0" presId="urn:microsoft.com/office/officeart/2018/2/layout/IconLabelList"/>
    <dgm:cxn modelId="{35F62B52-4B92-4AE9-931E-39FD347F77D0}" type="presParOf" srcId="{506E906A-70DA-4686-9555-5F55EAD4E799}" destId="{40E2B887-4155-41C8-9254-1EFC11A53767}" srcOrd="2" destOrd="0" presId="urn:microsoft.com/office/officeart/2018/2/layout/IconLabelList"/>
    <dgm:cxn modelId="{E147E2B7-ED4B-4609-9C4A-EA7C306EF530}" type="presParOf" srcId="{BE6280CD-727C-42E4-8E10-D66CFB4EC1EB}" destId="{ABAF443F-B9CA-4179-997F-97D63E827F64}" srcOrd="7" destOrd="0" presId="urn:microsoft.com/office/officeart/2018/2/layout/IconLabelList"/>
    <dgm:cxn modelId="{CA17BF5E-933F-45DA-8020-028BB4494F1B}" type="presParOf" srcId="{BE6280CD-727C-42E4-8E10-D66CFB4EC1EB}" destId="{6AB2F349-4899-4631-A89A-8E95881F646F}" srcOrd="8" destOrd="0" presId="urn:microsoft.com/office/officeart/2018/2/layout/IconLabelList"/>
    <dgm:cxn modelId="{D2314389-7A82-4891-B4F0-BAA9CF314A22}" type="presParOf" srcId="{6AB2F349-4899-4631-A89A-8E95881F646F}" destId="{0672A921-A96D-4DB6-A89C-FA83A3AA30BC}" srcOrd="0" destOrd="0" presId="urn:microsoft.com/office/officeart/2018/2/layout/IconLabelList"/>
    <dgm:cxn modelId="{6AE5CB3E-8541-4ADE-A09B-BCD4802F3244}" type="presParOf" srcId="{6AB2F349-4899-4631-A89A-8E95881F646F}" destId="{0A23D129-7316-4E06-9368-7C4F01BB3D97}" srcOrd="1" destOrd="0" presId="urn:microsoft.com/office/officeart/2018/2/layout/IconLabelList"/>
    <dgm:cxn modelId="{1DA0D45C-932A-4F86-A722-34398E28B793}" type="presParOf" srcId="{6AB2F349-4899-4631-A89A-8E95881F646F}" destId="{D51EC748-3B4B-46D9-9917-2698AA222A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3E0D20-4881-4817-8206-E6FB003656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4DB83D-97FE-45B8-954C-0091EE3BB6BA}">
      <dgm:prSet/>
      <dgm:spPr/>
      <dgm:t>
        <a:bodyPr/>
        <a:lstStyle/>
        <a:p>
          <a:r>
            <a:rPr lang="en-US"/>
            <a:t>Observations:</a:t>
          </a:r>
        </a:p>
      </dgm:t>
    </dgm:pt>
    <dgm:pt modelId="{2DA6F39F-F126-4BA4-AD47-E99B63E879C3}" type="parTrans" cxnId="{9B3FCF82-583D-410F-AF2A-B9CEA0DB0589}">
      <dgm:prSet/>
      <dgm:spPr/>
      <dgm:t>
        <a:bodyPr/>
        <a:lstStyle/>
        <a:p>
          <a:endParaRPr lang="en-US"/>
        </a:p>
      </dgm:t>
    </dgm:pt>
    <dgm:pt modelId="{A9F38FEC-8FBF-43DF-998C-638438341E33}" type="sibTrans" cxnId="{9B3FCF82-583D-410F-AF2A-B9CEA0DB0589}">
      <dgm:prSet/>
      <dgm:spPr/>
      <dgm:t>
        <a:bodyPr/>
        <a:lstStyle/>
        <a:p>
          <a:endParaRPr lang="en-US"/>
        </a:p>
      </dgm:t>
    </dgm:pt>
    <dgm:pt modelId="{9413C187-15E1-4271-861A-19B0CF675896}">
      <dgm:prSet/>
      <dgm:spPr/>
      <dgm:t>
        <a:bodyPr/>
        <a:lstStyle/>
        <a:p>
          <a:r>
            <a:rPr lang="en-US"/>
            <a:t>- Higher ranks retained more image details, improving accuracy.</a:t>
          </a:r>
        </a:p>
      </dgm:t>
    </dgm:pt>
    <dgm:pt modelId="{4F9DACF0-A100-4CB2-B0D7-863766392285}" type="parTrans" cxnId="{95219E7C-ECB9-44B5-838B-8DB537F7AA29}">
      <dgm:prSet/>
      <dgm:spPr/>
      <dgm:t>
        <a:bodyPr/>
        <a:lstStyle/>
        <a:p>
          <a:endParaRPr lang="en-US"/>
        </a:p>
      </dgm:t>
    </dgm:pt>
    <dgm:pt modelId="{EA6661BA-B5AB-4680-B061-FE781A930809}" type="sibTrans" cxnId="{95219E7C-ECB9-44B5-838B-8DB537F7AA29}">
      <dgm:prSet/>
      <dgm:spPr/>
      <dgm:t>
        <a:bodyPr/>
        <a:lstStyle/>
        <a:p>
          <a:endParaRPr lang="en-US"/>
        </a:p>
      </dgm:t>
    </dgm:pt>
    <dgm:pt modelId="{CF60F17E-AD4A-468B-9B65-8544A259EA76}">
      <dgm:prSet/>
      <dgm:spPr/>
      <dgm:t>
        <a:bodyPr/>
        <a:lstStyle/>
        <a:p>
          <a:r>
            <a:rPr lang="en-US"/>
            <a:t>- Lower ranks reduced computations but impacted accuracy slightly.</a:t>
          </a:r>
        </a:p>
      </dgm:t>
    </dgm:pt>
    <dgm:pt modelId="{EBAF7CC0-E8C7-4A93-8974-15116F4E7275}" type="parTrans" cxnId="{63786409-71CC-47ED-9858-058F1FF6D798}">
      <dgm:prSet/>
      <dgm:spPr/>
      <dgm:t>
        <a:bodyPr/>
        <a:lstStyle/>
        <a:p>
          <a:endParaRPr lang="en-US"/>
        </a:p>
      </dgm:t>
    </dgm:pt>
    <dgm:pt modelId="{6EC15F8B-F724-452D-AA3C-B0613DD9DA91}" type="sibTrans" cxnId="{63786409-71CC-47ED-9858-058F1FF6D798}">
      <dgm:prSet/>
      <dgm:spPr/>
      <dgm:t>
        <a:bodyPr/>
        <a:lstStyle/>
        <a:p>
          <a:endParaRPr lang="en-US"/>
        </a:p>
      </dgm:t>
    </dgm:pt>
    <dgm:pt modelId="{CBD2CA70-2BC2-4F16-BD2F-D693355BA9C1}">
      <dgm:prSet/>
      <dgm:spPr/>
      <dgm:t>
        <a:bodyPr/>
        <a:lstStyle/>
        <a:p>
          <a:r>
            <a:rPr lang="en-US"/>
            <a:t>- Trade-off between compression and model performance.</a:t>
          </a:r>
        </a:p>
      </dgm:t>
    </dgm:pt>
    <dgm:pt modelId="{0ABC44FA-47CF-45F7-82C7-6E044EDDA20C}" type="parTrans" cxnId="{49072EDF-28E2-4F61-A92E-7C904CAE0A2A}">
      <dgm:prSet/>
      <dgm:spPr/>
      <dgm:t>
        <a:bodyPr/>
        <a:lstStyle/>
        <a:p>
          <a:endParaRPr lang="en-US"/>
        </a:p>
      </dgm:t>
    </dgm:pt>
    <dgm:pt modelId="{17738D32-9585-49D2-B7DC-31B41D2E9E21}" type="sibTrans" cxnId="{49072EDF-28E2-4F61-A92E-7C904CAE0A2A}">
      <dgm:prSet/>
      <dgm:spPr/>
      <dgm:t>
        <a:bodyPr/>
        <a:lstStyle/>
        <a:p>
          <a:endParaRPr lang="en-US"/>
        </a:p>
      </dgm:t>
    </dgm:pt>
    <dgm:pt modelId="{E6F30949-0F8B-4B5F-A0D8-616CF371315F}" type="pres">
      <dgm:prSet presAssocID="{593E0D20-4881-4817-8206-E6FB00365676}" presName="linear" presStyleCnt="0">
        <dgm:presLayoutVars>
          <dgm:animLvl val="lvl"/>
          <dgm:resizeHandles val="exact"/>
        </dgm:presLayoutVars>
      </dgm:prSet>
      <dgm:spPr/>
    </dgm:pt>
    <dgm:pt modelId="{2808551D-0945-4D2F-8EAE-126417966D52}" type="pres">
      <dgm:prSet presAssocID="{784DB83D-97FE-45B8-954C-0091EE3BB6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C6F92B-2276-41CC-8D48-31209BA7D0B6}" type="pres">
      <dgm:prSet presAssocID="{A9F38FEC-8FBF-43DF-998C-638438341E33}" presName="spacer" presStyleCnt="0"/>
      <dgm:spPr/>
    </dgm:pt>
    <dgm:pt modelId="{7CC3ED31-ADB8-4204-B82F-3E58A66CD40D}" type="pres">
      <dgm:prSet presAssocID="{9413C187-15E1-4271-861A-19B0CF6758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3B6B2C-8E31-4D3B-9867-3824B4B76DAE}" type="pres">
      <dgm:prSet presAssocID="{EA6661BA-B5AB-4680-B061-FE781A930809}" presName="spacer" presStyleCnt="0"/>
      <dgm:spPr/>
    </dgm:pt>
    <dgm:pt modelId="{9D64981E-E6B7-4549-9FBF-283916155BE1}" type="pres">
      <dgm:prSet presAssocID="{CF60F17E-AD4A-468B-9B65-8544A259EA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482F4F-9834-4B61-B2FA-77D0130C40F0}" type="pres">
      <dgm:prSet presAssocID="{6EC15F8B-F724-452D-AA3C-B0613DD9DA91}" presName="spacer" presStyleCnt="0"/>
      <dgm:spPr/>
    </dgm:pt>
    <dgm:pt modelId="{AFCB9C1E-B85C-48EB-92C6-78D74938FC7B}" type="pres">
      <dgm:prSet presAssocID="{CBD2CA70-2BC2-4F16-BD2F-D693355BA9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786409-71CC-47ED-9858-058F1FF6D798}" srcId="{593E0D20-4881-4817-8206-E6FB00365676}" destId="{CF60F17E-AD4A-468B-9B65-8544A259EA76}" srcOrd="2" destOrd="0" parTransId="{EBAF7CC0-E8C7-4A93-8974-15116F4E7275}" sibTransId="{6EC15F8B-F724-452D-AA3C-B0613DD9DA91}"/>
    <dgm:cxn modelId="{7603230D-7AEF-431B-B9FC-C1C6249A9BEC}" type="presOf" srcId="{CBD2CA70-2BC2-4F16-BD2F-D693355BA9C1}" destId="{AFCB9C1E-B85C-48EB-92C6-78D74938FC7B}" srcOrd="0" destOrd="0" presId="urn:microsoft.com/office/officeart/2005/8/layout/vList2"/>
    <dgm:cxn modelId="{BE820072-B85F-4DFB-ABD8-43C7AEF991A0}" type="presOf" srcId="{784DB83D-97FE-45B8-954C-0091EE3BB6BA}" destId="{2808551D-0945-4D2F-8EAE-126417966D52}" srcOrd="0" destOrd="0" presId="urn:microsoft.com/office/officeart/2005/8/layout/vList2"/>
    <dgm:cxn modelId="{95219E7C-ECB9-44B5-838B-8DB537F7AA29}" srcId="{593E0D20-4881-4817-8206-E6FB00365676}" destId="{9413C187-15E1-4271-861A-19B0CF675896}" srcOrd="1" destOrd="0" parTransId="{4F9DACF0-A100-4CB2-B0D7-863766392285}" sibTransId="{EA6661BA-B5AB-4680-B061-FE781A930809}"/>
    <dgm:cxn modelId="{74A6277D-8F63-4F38-A292-BEF630DAA03D}" type="presOf" srcId="{CF60F17E-AD4A-468B-9B65-8544A259EA76}" destId="{9D64981E-E6B7-4549-9FBF-283916155BE1}" srcOrd="0" destOrd="0" presId="urn:microsoft.com/office/officeart/2005/8/layout/vList2"/>
    <dgm:cxn modelId="{9B3FCF82-583D-410F-AF2A-B9CEA0DB0589}" srcId="{593E0D20-4881-4817-8206-E6FB00365676}" destId="{784DB83D-97FE-45B8-954C-0091EE3BB6BA}" srcOrd="0" destOrd="0" parTransId="{2DA6F39F-F126-4BA4-AD47-E99B63E879C3}" sibTransId="{A9F38FEC-8FBF-43DF-998C-638438341E33}"/>
    <dgm:cxn modelId="{321C0EAD-00B2-4789-B025-4CB0B88ED0A5}" type="presOf" srcId="{9413C187-15E1-4271-861A-19B0CF675896}" destId="{7CC3ED31-ADB8-4204-B82F-3E58A66CD40D}" srcOrd="0" destOrd="0" presId="urn:microsoft.com/office/officeart/2005/8/layout/vList2"/>
    <dgm:cxn modelId="{49072EDF-28E2-4F61-A92E-7C904CAE0A2A}" srcId="{593E0D20-4881-4817-8206-E6FB00365676}" destId="{CBD2CA70-2BC2-4F16-BD2F-D693355BA9C1}" srcOrd="3" destOrd="0" parTransId="{0ABC44FA-47CF-45F7-82C7-6E044EDDA20C}" sibTransId="{17738D32-9585-49D2-B7DC-31B41D2E9E21}"/>
    <dgm:cxn modelId="{FA4044F9-0F73-4BC1-BFAA-C3B383CDBABB}" type="presOf" srcId="{593E0D20-4881-4817-8206-E6FB00365676}" destId="{E6F30949-0F8B-4B5F-A0D8-616CF371315F}" srcOrd="0" destOrd="0" presId="urn:microsoft.com/office/officeart/2005/8/layout/vList2"/>
    <dgm:cxn modelId="{15C38159-2E58-4C8F-A825-B8E21AB724E7}" type="presParOf" srcId="{E6F30949-0F8B-4B5F-A0D8-616CF371315F}" destId="{2808551D-0945-4D2F-8EAE-126417966D52}" srcOrd="0" destOrd="0" presId="urn:microsoft.com/office/officeart/2005/8/layout/vList2"/>
    <dgm:cxn modelId="{12028CAA-CC34-4278-8BC5-B1C250A35FA0}" type="presParOf" srcId="{E6F30949-0F8B-4B5F-A0D8-616CF371315F}" destId="{D8C6F92B-2276-41CC-8D48-31209BA7D0B6}" srcOrd="1" destOrd="0" presId="urn:microsoft.com/office/officeart/2005/8/layout/vList2"/>
    <dgm:cxn modelId="{8710A97C-3B74-4534-A31F-CE212E2660FE}" type="presParOf" srcId="{E6F30949-0F8B-4B5F-A0D8-616CF371315F}" destId="{7CC3ED31-ADB8-4204-B82F-3E58A66CD40D}" srcOrd="2" destOrd="0" presId="urn:microsoft.com/office/officeart/2005/8/layout/vList2"/>
    <dgm:cxn modelId="{1F8158BF-BF17-4276-BF9E-9243DF010DA3}" type="presParOf" srcId="{E6F30949-0F8B-4B5F-A0D8-616CF371315F}" destId="{F93B6B2C-8E31-4D3B-9867-3824B4B76DAE}" srcOrd="3" destOrd="0" presId="urn:microsoft.com/office/officeart/2005/8/layout/vList2"/>
    <dgm:cxn modelId="{11FAECD2-1703-414D-BCD0-45CE1C80D7E3}" type="presParOf" srcId="{E6F30949-0F8B-4B5F-A0D8-616CF371315F}" destId="{9D64981E-E6B7-4549-9FBF-283916155BE1}" srcOrd="4" destOrd="0" presId="urn:microsoft.com/office/officeart/2005/8/layout/vList2"/>
    <dgm:cxn modelId="{C6887664-2667-4536-958F-14C697458358}" type="presParOf" srcId="{E6F30949-0F8B-4B5F-A0D8-616CF371315F}" destId="{5B482F4F-9834-4B61-B2FA-77D0130C40F0}" srcOrd="5" destOrd="0" presId="urn:microsoft.com/office/officeart/2005/8/layout/vList2"/>
    <dgm:cxn modelId="{1D9417FE-FD13-420B-8A8C-1A2FD111BEBA}" type="presParOf" srcId="{E6F30949-0F8B-4B5F-A0D8-616CF371315F}" destId="{AFCB9C1E-B85C-48EB-92C6-78D74938FC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3E0D20-4881-4817-8206-E6FB003656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4DB83D-97FE-45B8-954C-0091EE3BB6BA}">
      <dgm:prSet/>
      <dgm:spPr/>
      <dgm:t>
        <a:bodyPr/>
        <a:lstStyle/>
        <a:p>
          <a:pPr rtl="0"/>
          <a:r>
            <a:rPr lang="en-US">
              <a:latin typeface="Calibri"/>
            </a:rPr>
            <a:t>Time per Rank</a:t>
          </a:r>
          <a:endParaRPr lang="en-US"/>
        </a:p>
      </dgm:t>
    </dgm:pt>
    <dgm:pt modelId="{2DA6F39F-F126-4BA4-AD47-E99B63E879C3}" type="parTrans" cxnId="{9B3FCF82-583D-410F-AF2A-B9CEA0DB0589}">
      <dgm:prSet/>
      <dgm:spPr/>
      <dgm:t>
        <a:bodyPr/>
        <a:lstStyle/>
        <a:p>
          <a:endParaRPr lang="en-US"/>
        </a:p>
      </dgm:t>
    </dgm:pt>
    <dgm:pt modelId="{A9F38FEC-8FBF-43DF-998C-638438341E33}" type="sibTrans" cxnId="{9B3FCF82-583D-410F-AF2A-B9CEA0DB0589}">
      <dgm:prSet/>
      <dgm:spPr/>
      <dgm:t>
        <a:bodyPr/>
        <a:lstStyle/>
        <a:p>
          <a:endParaRPr lang="en-US"/>
        </a:p>
      </dgm:t>
    </dgm:pt>
    <dgm:pt modelId="{9413C187-15E1-4271-861A-19B0CF675896}">
      <dgm:prSet/>
      <dgm:spPr/>
      <dgm:t>
        <a:bodyPr/>
        <a:lstStyle/>
        <a:p>
          <a:pPr rtl="0"/>
          <a:r>
            <a:rPr lang="en-US">
              <a:latin typeface="Calibri"/>
            </a:rPr>
            <a:t>Testing over different model designs</a:t>
          </a:r>
          <a:endParaRPr lang="en-US"/>
        </a:p>
      </dgm:t>
    </dgm:pt>
    <dgm:pt modelId="{4F9DACF0-A100-4CB2-B0D7-863766392285}" type="parTrans" cxnId="{95219E7C-ECB9-44B5-838B-8DB537F7AA29}">
      <dgm:prSet/>
      <dgm:spPr/>
      <dgm:t>
        <a:bodyPr/>
        <a:lstStyle/>
        <a:p>
          <a:endParaRPr lang="en-US"/>
        </a:p>
      </dgm:t>
    </dgm:pt>
    <dgm:pt modelId="{EA6661BA-B5AB-4680-B061-FE781A930809}" type="sibTrans" cxnId="{95219E7C-ECB9-44B5-838B-8DB537F7AA29}">
      <dgm:prSet/>
      <dgm:spPr/>
      <dgm:t>
        <a:bodyPr/>
        <a:lstStyle/>
        <a:p>
          <a:endParaRPr lang="en-US"/>
        </a:p>
      </dgm:t>
    </dgm:pt>
    <dgm:pt modelId="{CF60F17E-AD4A-468B-9B65-8544A259EA76}">
      <dgm:prSet/>
      <dgm:spPr/>
      <dgm:t>
        <a:bodyPr/>
        <a:lstStyle/>
        <a:p>
          <a:pPr rtl="0"/>
          <a:r>
            <a:rPr lang="en-US">
              <a:latin typeface="Calibri"/>
            </a:rPr>
            <a:t>Accuracy changes per class</a:t>
          </a:r>
          <a:endParaRPr lang="en-US"/>
        </a:p>
      </dgm:t>
    </dgm:pt>
    <dgm:pt modelId="{EBAF7CC0-E8C7-4A93-8974-15116F4E7275}" type="parTrans" cxnId="{63786409-71CC-47ED-9858-058F1FF6D798}">
      <dgm:prSet/>
      <dgm:spPr/>
      <dgm:t>
        <a:bodyPr/>
        <a:lstStyle/>
        <a:p>
          <a:endParaRPr lang="en-US"/>
        </a:p>
      </dgm:t>
    </dgm:pt>
    <dgm:pt modelId="{6EC15F8B-F724-452D-AA3C-B0613DD9DA91}" type="sibTrans" cxnId="{63786409-71CC-47ED-9858-058F1FF6D798}">
      <dgm:prSet/>
      <dgm:spPr/>
      <dgm:t>
        <a:bodyPr/>
        <a:lstStyle/>
        <a:p>
          <a:endParaRPr lang="en-US"/>
        </a:p>
      </dgm:t>
    </dgm:pt>
    <dgm:pt modelId="{CBD2CA70-2BC2-4F16-BD2F-D693355BA9C1}">
      <dgm:prSet/>
      <dgm:spPr/>
      <dgm:t>
        <a:bodyPr/>
        <a:lstStyle/>
        <a:p>
          <a:pPr rtl="0"/>
          <a:r>
            <a:rPr lang="en-US">
              <a:latin typeface="Calibri"/>
            </a:rPr>
            <a:t>Better results with higher resolution dataset</a:t>
          </a:r>
          <a:endParaRPr lang="en-US"/>
        </a:p>
      </dgm:t>
    </dgm:pt>
    <dgm:pt modelId="{0ABC44FA-47CF-45F7-82C7-6E044EDDA20C}" type="parTrans" cxnId="{49072EDF-28E2-4F61-A92E-7C904CAE0A2A}">
      <dgm:prSet/>
      <dgm:spPr/>
      <dgm:t>
        <a:bodyPr/>
        <a:lstStyle/>
        <a:p>
          <a:endParaRPr lang="en-US"/>
        </a:p>
      </dgm:t>
    </dgm:pt>
    <dgm:pt modelId="{17738D32-9585-49D2-B7DC-31B41D2E9E21}" type="sibTrans" cxnId="{49072EDF-28E2-4F61-A92E-7C904CAE0A2A}">
      <dgm:prSet/>
      <dgm:spPr/>
      <dgm:t>
        <a:bodyPr/>
        <a:lstStyle/>
        <a:p>
          <a:endParaRPr lang="en-US"/>
        </a:p>
      </dgm:t>
    </dgm:pt>
    <dgm:pt modelId="{E6F30949-0F8B-4B5F-A0D8-616CF371315F}" type="pres">
      <dgm:prSet presAssocID="{593E0D20-4881-4817-8206-E6FB00365676}" presName="linear" presStyleCnt="0">
        <dgm:presLayoutVars>
          <dgm:animLvl val="lvl"/>
          <dgm:resizeHandles val="exact"/>
        </dgm:presLayoutVars>
      </dgm:prSet>
      <dgm:spPr/>
    </dgm:pt>
    <dgm:pt modelId="{2808551D-0945-4D2F-8EAE-126417966D52}" type="pres">
      <dgm:prSet presAssocID="{784DB83D-97FE-45B8-954C-0091EE3BB6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C6F92B-2276-41CC-8D48-31209BA7D0B6}" type="pres">
      <dgm:prSet presAssocID="{A9F38FEC-8FBF-43DF-998C-638438341E33}" presName="spacer" presStyleCnt="0"/>
      <dgm:spPr/>
    </dgm:pt>
    <dgm:pt modelId="{7CC3ED31-ADB8-4204-B82F-3E58A66CD40D}" type="pres">
      <dgm:prSet presAssocID="{9413C187-15E1-4271-861A-19B0CF6758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3B6B2C-8E31-4D3B-9867-3824B4B76DAE}" type="pres">
      <dgm:prSet presAssocID="{EA6661BA-B5AB-4680-B061-FE781A930809}" presName="spacer" presStyleCnt="0"/>
      <dgm:spPr/>
    </dgm:pt>
    <dgm:pt modelId="{9D64981E-E6B7-4549-9FBF-283916155BE1}" type="pres">
      <dgm:prSet presAssocID="{CF60F17E-AD4A-468B-9B65-8544A259EA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482F4F-9834-4B61-B2FA-77D0130C40F0}" type="pres">
      <dgm:prSet presAssocID="{6EC15F8B-F724-452D-AA3C-B0613DD9DA91}" presName="spacer" presStyleCnt="0"/>
      <dgm:spPr/>
    </dgm:pt>
    <dgm:pt modelId="{AFCB9C1E-B85C-48EB-92C6-78D74938FC7B}" type="pres">
      <dgm:prSet presAssocID="{CBD2CA70-2BC2-4F16-BD2F-D693355BA9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786409-71CC-47ED-9858-058F1FF6D798}" srcId="{593E0D20-4881-4817-8206-E6FB00365676}" destId="{CF60F17E-AD4A-468B-9B65-8544A259EA76}" srcOrd="2" destOrd="0" parTransId="{EBAF7CC0-E8C7-4A93-8974-15116F4E7275}" sibTransId="{6EC15F8B-F724-452D-AA3C-B0613DD9DA91}"/>
    <dgm:cxn modelId="{7603230D-7AEF-431B-B9FC-C1C6249A9BEC}" type="presOf" srcId="{CBD2CA70-2BC2-4F16-BD2F-D693355BA9C1}" destId="{AFCB9C1E-B85C-48EB-92C6-78D74938FC7B}" srcOrd="0" destOrd="0" presId="urn:microsoft.com/office/officeart/2005/8/layout/vList2"/>
    <dgm:cxn modelId="{BE820072-B85F-4DFB-ABD8-43C7AEF991A0}" type="presOf" srcId="{784DB83D-97FE-45B8-954C-0091EE3BB6BA}" destId="{2808551D-0945-4D2F-8EAE-126417966D52}" srcOrd="0" destOrd="0" presId="urn:microsoft.com/office/officeart/2005/8/layout/vList2"/>
    <dgm:cxn modelId="{95219E7C-ECB9-44B5-838B-8DB537F7AA29}" srcId="{593E0D20-4881-4817-8206-E6FB00365676}" destId="{9413C187-15E1-4271-861A-19B0CF675896}" srcOrd="1" destOrd="0" parTransId="{4F9DACF0-A100-4CB2-B0D7-863766392285}" sibTransId="{EA6661BA-B5AB-4680-B061-FE781A930809}"/>
    <dgm:cxn modelId="{74A6277D-8F63-4F38-A292-BEF630DAA03D}" type="presOf" srcId="{CF60F17E-AD4A-468B-9B65-8544A259EA76}" destId="{9D64981E-E6B7-4549-9FBF-283916155BE1}" srcOrd="0" destOrd="0" presId="urn:microsoft.com/office/officeart/2005/8/layout/vList2"/>
    <dgm:cxn modelId="{9B3FCF82-583D-410F-AF2A-B9CEA0DB0589}" srcId="{593E0D20-4881-4817-8206-E6FB00365676}" destId="{784DB83D-97FE-45B8-954C-0091EE3BB6BA}" srcOrd="0" destOrd="0" parTransId="{2DA6F39F-F126-4BA4-AD47-E99B63E879C3}" sibTransId="{A9F38FEC-8FBF-43DF-998C-638438341E33}"/>
    <dgm:cxn modelId="{321C0EAD-00B2-4789-B025-4CB0B88ED0A5}" type="presOf" srcId="{9413C187-15E1-4271-861A-19B0CF675896}" destId="{7CC3ED31-ADB8-4204-B82F-3E58A66CD40D}" srcOrd="0" destOrd="0" presId="urn:microsoft.com/office/officeart/2005/8/layout/vList2"/>
    <dgm:cxn modelId="{49072EDF-28E2-4F61-A92E-7C904CAE0A2A}" srcId="{593E0D20-4881-4817-8206-E6FB00365676}" destId="{CBD2CA70-2BC2-4F16-BD2F-D693355BA9C1}" srcOrd="3" destOrd="0" parTransId="{0ABC44FA-47CF-45F7-82C7-6E044EDDA20C}" sibTransId="{17738D32-9585-49D2-B7DC-31B41D2E9E21}"/>
    <dgm:cxn modelId="{FA4044F9-0F73-4BC1-BFAA-C3B383CDBABB}" type="presOf" srcId="{593E0D20-4881-4817-8206-E6FB00365676}" destId="{E6F30949-0F8B-4B5F-A0D8-616CF371315F}" srcOrd="0" destOrd="0" presId="urn:microsoft.com/office/officeart/2005/8/layout/vList2"/>
    <dgm:cxn modelId="{15C38159-2E58-4C8F-A825-B8E21AB724E7}" type="presParOf" srcId="{E6F30949-0F8B-4B5F-A0D8-616CF371315F}" destId="{2808551D-0945-4D2F-8EAE-126417966D52}" srcOrd="0" destOrd="0" presId="urn:microsoft.com/office/officeart/2005/8/layout/vList2"/>
    <dgm:cxn modelId="{12028CAA-CC34-4278-8BC5-B1C250A35FA0}" type="presParOf" srcId="{E6F30949-0F8B-4B5F-A0D8-616CF371315F}" destId="{D8C6F92B-2276-41CC-8D48-31209BA7D0B6}" srcOrd="1" destOrd="0" presId="urn:microsoft.com/office/officeart/2005/8/layout/vList2"/>
    <dgm:cxn modelId="{8710A97C-3B74-4534-A31F-CE212E2660FE}" type="presParOf" srcId="{E6F30949-0F8B-4B5F-A0D8-616CF371315F}" destId="{7CC3ED31-ADB8-4204-B82F-3E58A66CD40D}" srcOrd="2" destOrd="0" presId="urn:microsoft.com/office/officeart/2005/8/layout/vList2"/>
    <dgm:cxn modelId="{1F8158BF-BF17-4276-BF9E-9243DF010DA3}" type="presParOf" srcId="{E6F30949-0F8B-4B5F-A0D8-616CF371315F}" destId="{F93B6B2C-8E31-4D3B-9867-3824B4B76DAE}" srcOrd="3" destOrd="0" presId="urn:microsoft.com/office/officeart/2005/8/layout/vList2"/>
    <dgm:cxn modelId="{11FAECD2-1703-414D-BCD0-45CE1C80D7E3}" type="presParOf" srcId="{E6F30949-0F8B-4B5F-A0D8-616CF371315F}" destId="{9D64981E-E6B7-4549-9FBF-283916155BE1}" srcOrd="4" destOrd="0" presId="urn:microsoft.com/office/officeart/2005/8/layout/vList2"/>
    <dgm:cxn modelId="{C6887664-2667-4536-958F-14C697458358}" type="presParOf" srcId="{E6F30949-0F8B-4B5F-A0D8-616CF371315F}" destId="{5B482F4F-9834-4B61-B2FA-77D0130C40F0}" srcOrd="5" destOrd="0" presId="urn:microsoft.com/office/officeart/2005/8/layout/vList2"/>
    <dgm:cxn modelId="{1D9417FE-FD13-420B-8A8C-1A2FD111BEBA}" type="presParOf" srcId="{E6F30949-0F8B-4B5F-A0D8-616CF371315F}" destId="{AFCB9C1E-B85C-48EB-92C6-78D74938FC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E65454-9839-4753-AC4B-4E8D521BF6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AE6B7D-3BB8-4DC9-8EDD-3124B8F2EEC4}">
      <dgm:prSet/>
      <dgm:spPr/>
      <dgm:t>
        <a:bodyPr/>
        <a:lstStyle/>
        <a:p>
          <a:r>
            <a:rPr lang="en-US"/>
            <a:t>This experiment demonstrated that SVD compression can significantly reduce the computational requirements of training CNNs on image datasets while retaining reasonable accuracy</a:t>
          </a:r>
        </a:p>
      </dgm:t>
    </dgm:pt>
    <dgm:pt modelId="{F72409CB-8394-4B82-A3C9-CF3AE73F4EC6}" type="parTrans" cxnId="{C9C068BD-86E2-4FDF-9470-125B2ED2B726}">
      <dgm:prSet/>
      <dgm:spPr/>
      <dgm:t>
        <a:bodyPr/>
        <a:lstStyle/>
        <a:p>
          <a:endParaRPr lang="en-US"/>
        </a:p>
      </dgm:t>
    </dgm:pt>
    <dgm:pt modelId="{3F037CB0-EE9B-4DF1-8B8C-83A132D294B6}" type="sibTrans" cxnId="{C9C068BD-86E2-4FDF-9470-125B2ED2B726}">
      <dgm:prSet/>
      <dgm:spPr/>
      <dgm:t>
        <a:bodyPr/>
        <a:lstStyle/>
        <a:p>
          <a:endParaRPr lang="en-US"/>
        </a:p>
      </dgm:t>
    </dgm:pt>
    <dgm:pt modelId="{959F3A96-DD29-4226-8497-53C3D314D581}">
      <dgm:prSet/>
      <dgm:spPr/>
      <dgm:t>
        <a:bodyPr/>
        <a:lstStyle/>
        <a:p>
          <a:r>
            <a:rPr lang="en-US"/>
            <a:t>Key Takeaways:</a:t>
          </a:r>
        </a:p>
      </dgm:t>
    </dgm:pt>
    <dgm:pt modelId="{FB1EDA2A-5F2F-4895-9C09-1F2A784DBFEC}" type="parTrans" cxnId="{E7A545AE-5562-4D3A-8EDD-9ADFFA9A6943}">
      <dgm:prSet/>
      <dgm:spPr/>
      <dgm:t>
        <a:bodyPr/>
        <a:lstStyle/>
        <a:p>
          <a:endParaRPr lang="en-US"/>
        </a:p>
      </dgm:t>
    </dgm:pt>
    <dgm:pt modelId="{A4C4D6B6-D6FE-4CB1-BF9C-6C6C69F0F8FF}" type="sibTrans" cxnId="{E7A545AE-5562-4D3A-8EDD-9ADFFA9A6943}">
      <dgm:prSet/>
      <dgm:spPr/>
      <dgm:t>
        <a:bodyPr/>
        <a:lstStyle/>
        <a:p>
          <a:endParaRPr lang="en-US"/>
        </a:p>
      </dgm:t>
    </dgm:pt>
    <dgm:pt modelId="{5E5046AF-42BA-49B5-9B6C-8DFBC0024EB5}">
      <dgm:prSet/>
      <dgm:spPr/>
      <dgm:t>
        <a:bodyPr/>
        <a:lstStyle/>
        <a:p>
          <a:r>
            <a:rPr lang="en-US"/>
            <a:t>- Higher rank (k) results in better accuracy but more computations.</a:t>
          </a:r>
        </a:p>
      </dgm:t>
    </dgm:pt>
    <dgm:pt modelId="{B288093F-30A3-47A3-A371-0237C59197F8}" type="parTrans" cxnId="{A751D6D2-20B9-4B6B-9CA0-BA25E6EF7108}">
      <dgm:prSet/>
      <dgm:spPr/>
      <dgm:t>
        <a:bodyPr/>
        <a:lstStyle/>
        <a:p>
          <a:endParaRPr lang="en-US"/>
        </a:p>
      </dgm:t>
    </dgm:pt>
    <dgm:pt modelId="{3FBA6C14-699F-42BA-82CB-3462FAE2FF48}" type="sibTrans" cxnId="{A751D6D2-20B9-4B6B-9CA0-BA25E6EF7108}">
      <dgm:prSet/>
      <dgm:spPr/>
      <dgm:t>
        <a:bodyPr/>
        <a:lstStyle/>
        <a:p>
          <a:endParaRPr lang="en-US"/>
        </a:p>
      </dgm:t>
    </dgm:pt>
    <dgm:pt modelId="{6F9F1187-C666-434E-A35E-9395EAC2591C}">
      <dgm:prSet/>
      <dgm:spPr/>
      <dgm:t>
        <a:bodyPr/>
        <a:lstStyle/>
        <a:p>
          <a:r>
            <a:rPr lang="en-US"/>
            <a:t>- Lower rank reduces computational overhead but affects accuracy.</a:t>
          </a:r>
        </a:p>
      </dgm:t>
    </dgm:pt>
    <dgm:pt modelId="{5FE60112-26F0-4B85-8F1A-87EA1186CAC8}" type="parTrans" cxnId="{ED3876E6-940F-4398-B07E-27F2CE4518A2}">
      <dgm:prSet/>
      <dgm:spPr/>
      <dgm:t>
        <a:bodyPr/>
        <a:lstStyle/>
        <a:p>
          <a:endParaRPr lang="en-US"/>
        </a:p>
      </dgm:t>
    </dgm:pt>
    <dgm:pt modelId="{44D42982-7544-4910-93E8-1B4719FA528F}" type="sibTrans" cxnId="{ED3876E6-940F-4398-B07E-27F2CE4518A2}">
      <dgm:prSet/>
      <dgm:spPr/>
      <dgm:t>
        <a:bodyPr/>
        <a:lstStyle/>
        <a:p>
          <a:endParaRPr lang="en-US"/>
        </a:p>
      </dgm:t>
    </dgm:pt>
    <dgm:pt modelId="{249981C6-A7CE-4959-A7DE-C27BD34E6810}">
      <dgm:prSet/>
      <dgm:spPr/>
      <dgm:t>
        <a:bodyPr/>
        <a:lstStyle/>
        <a:p>
          <a:r>
            <a:rPr lang="en-US"/>
            <a:t>Future Work:</a:t>
          </a:r>
        </a:p>
      </dgm:t>
    </dgm:pt>
    <dgm:pt modelId="{3B21CC4D-1C8D-4963-A59C-9A7730A7559B}" type="parTrans" cxnId="{77F663D0-52AB-4202-BF2B-13E32EA95247}">
      <dgm:prSet/>
      <dgm:spPr/>
      <dgm:t>
        <a:bodyPr/>
        <a:lstStyle/>
        <a:p>
          <a:endParaRPr lang="en-US"/>
        </a:p>
      </dgm:t>
    </dgm:pt>
    <dgm:pt modelId="{EB219806-2C5C-40E0-8D35-03AB99B0E59A}" type="sibTrans" cxnId="{77F663D0-52AB-4202-BF2B-13E32EA95247}">
      <dgm:prSet/>
      <dgm:spPr/>
      <dgm:t>
        <a:bodyPr/>
        <a:lstStyle/>
        <a:p>
          <a:endParaRPr lang="en-US"/>
        </a:p>
      </dgm:t>
    </dgm:pt>
    <dgm:pt modelId="{0C363993-B00D-4895-982F-0F428AE21E40}">
      <dgm:prSet/>
      <dgm:spPr/>
      <dgm:t>
        <a:bodyPr/>
        <a:lstStyle/>
        <a:p>
          <a:r>
            <a:rPr lang="en-US"/>
            <a:t>- Explore dynamic rank selection.</a:t>
          </a:r>
        </a:p>
      </dgm:t>
    </dgm:pt>
    <dgm:pt modelId="{4120DFD0-F502-4B51-A6DD-78690A4E4ED1}" type="parTrans" cxnId="{0FFBE151-7D7E-41F7-B796-75362C7DA0A7}">
      <dgm:prSet/>
      <dgm:spPr/>
      <dgm:t>
        <a:bodyPr/>
        <a:lstStyle/>
        <a:p>
          <a:endParaRPr lang="en-US"/>
        </a:p>
      </dgm:t>
    </dgm:pt>
    <dgm:pt modelId="{65CFB5ED-4CCE-42EC-9463-FAB24F856F06}" type="sibTrans" cxnId="{0FFBE151-7D7E-41F7-B796-75362C7DA0A7}">
      <dgm:prSet/>
      <dgm:spPr/>
      <dgm:t>
        <a:bodyPr/>
        <a:lstStyle/>
        <a:p>
          <a:endParaRPr lang="en-US"/>
        </a:p>
      </dgm:t>
    </dgm:pt>
    <dgm:pt modelId="{07F64DC7-5470-47A4-98C0-33A146DF118D}">
      <dgm:prSet/>
      <dgm:spPr/>
      <dgm:t>
        <a:bodyPr/>
        <a:lstStyle/>
        <a:p>
          <a:r>
            <a:rPr lang="en-US"/>
            <a:t>- Test on larger and more complex datasets.</a:t>
          </a:r>
        </a:p>
      </dgm:t>
    </dgm:pt>
    <dgm:pt modelId="{00A2F9C1-51CF-4CEC-BECC-DA49E627C050}" type="parTrans" cxnId="{CB18C988-E0F9-4493-8558-31554A30D9FC}">
      <dgm:prSet/>
      <dgm:spPr/>
      <dgm:t>
        <a:bodyPr/>
        <a:lstStyle/>
        <a:p>
          <a:endParaRPr lang="en-US"/>
        </a:p>
      </dgm:t>
    </dgm:pt>
    <dgm:pt modelId="{22C08013-1786-4D5E-B43A-5FE1355A958D}" type="sibTrans" cxnId="{CB18C988-E0F9-4493-8558-31554A30D9FC}">
      <dgm:prSet/>
      <dgm:spPr/>
      <dgm:t>
        <a:bodyPr/>
        <a:lstStyle/>
        <a:p>
          <a:endParaRPr lang="en-US"/>
        </a:p>
      </dgm:t>
    </dgm:pt>
    <dgm:pt modelId="{69F3B2E4-F0FA-4DC4-9F09-E830C5625602}" type="pres">
      <dgm:prSet presAssocID="{77E65454-9839-4753-AC4B-4E8D521BF64B}" presName="linear" presStyleCnt="0">
        <dgm:presLayoutVars>
          <dgm:animLvl val="lvl"/>
          <dgm:resizeHandles val="exact"/>
        </dgm:presLayoutVars>
      </dgm:prSet>
      <dgm:spPr/>
    </dgm:pt>
    <dgm:pt modelId="{50412168-6D65-4CEE-89BB-05446E9855EB}" type="pres">
      <dgm:prSet presAssocID="{D0AE6B7D-3BB8-4DC9-8EDD-3124B8F2EE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7250D4A-DBDC-41AA-85F3-C36A73427BE7}" type="pres">
      <dgm:prSet presAssocID="{3F037CB0-EE9B-4DF1-8B8C-83A132D294B6}" presName="spacer" presStyleCnt="0"/>
      <dgm:spPr/>
    </dgm:pt>
    <dgm:pt modelId="{63B7A744-4A90-43A8-AAD1-A0EAD2B3B90E}" type="pres">
      <dgm:prSet presAssocID="{959F3A96-DD29-4226-8497-53C3D314D58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5914317-B908-437C-8D50-E86AB4F67277}" type="pres">
      <dgm:prSet presAssocID="{A4C4D6B6-D6FE-4CB1-BF9C-6C6C69F0F8FF}" presName="spacer" presStyleCnt="0"/>
      <dgm:spPr/>
    </dgm:pt>
    <dgm:pt modelId="{6DA18782-BCBF-430A-82CE-6EA73E0C892C}" type="pres">
      <dgm:prSet presAssocID="{5E5046AF-42BA-49B5-9B6C-8DFBC0024EB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AE9962D-864D-4BCB-B5A2-5F3259D93B74}" type="pres">
      <dgm:prSet presAssocID="{3FBA6C14-699F-42BA-82CB-3462FAE2FF48}" presName="spacer" presStyleCnt="0"/>
      <dgm:spPr/>
    </dgm:pt>
    <dgm:pt modelId="{53E9C47F-8990-4643-92D4-F01DD958EC7B}" type="pres">
      <dgm:prSet presAssocID="{6F9F1187-C666-434E-A35E-9395EAC2591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CBC3102-1D98-4D78-99DF-87A1E1B0CFCE}" type="pres">
      <dgm:prSet presAssocID="{44D42982-7544-4910-93E8-1B4719FA528F}" presName="spacer" presStyleCnt="0"/>
      <dgm:spPr/>
    </dgm:pt>
    <dgm:pt modelId="{3BEA8249-307B-4C7B-8AE0-CF7604F2F379}" type="pres">
      <dgm:prSet presAssocID="{249981C6-A7CE-4959-A7DE-C27BD34E681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025ED51-50A1-4C33-AD01-75BC9094FB53}" type="pres">
      <dgm:prSet presAssocID="{EB219806-2C5C-40E0-8D35-03AB99B0E59A}" presName="spacer" presStyleCnt="0"/>
      <dgm:spPr/>
    </dgm:pt>
    <dgm:pt modelId="{E1191B0B-0EB8-4ACC-8AC3-CD2CEE574733}" type="pres">
      <dgm:prSet presAssocID="{0C363993-B00D-4895-982F-0F428AE21E4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67FE808-6774-4CD5-BED4-2660BE86D2AA}" type="pres">
      <dgm:prSet presAssocID="{65CFB5ED-4CCE-42EC-9463-FAB24F856F06}" presName="spacer" presStyleCnt="0"/>
      <dgm:spPr/>
    </dgm:pt>
    <dgm:pt modelId="{E51AF259-74C3-4473-9B73-93BDE77881E5}" type="pres">
      <dgm:prSet presAssocID="{07F64DC7-5470-47A4-98C0-33A146DF118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FB86410-601D-45F4-8568-3F891D0D1424}" type="presOf" srcId="{0C363993-B00D-4895-982F-0F428AE21E40}" destId="{E1191B0B-0EB8-4ACC-8AC3-CD2CEE574733}" srcOrd="0" destOrd="0" presId="urn:microsoft.com/office/officeart/2005/8/layout/vList2"/>
    <dgm:cxn modelId="{5BA9C266-4BE5-4B5A-A63B-A73DE0FAD232}" type="presOf" srcId="{5E5046AF-42BA-49B5-9B6C-8DFBC0024EB5}" destId="{6DA18782-BCBF-430A-82CE-6EA73E0C892C}" srcOrd="0" destOrd="0" presId="urn:microsoft.com/office/officeart/2005/8/layout/vList2"/>
    <dgm:cxn modelId="{90878867-FF6E-45CF-BACA-DF6DAB6D1A72}" type="presOf" srcId="{959F3A96-DD29-4226-8497-53C3D314D581}" destId="{63B7A744-4A90-43A8-AAD1-A0EAD2B3B90E}" srcOrd="0" destOrd="0" presId="urn:microsoft.com/office/officeart/2005/8/layout/vList2"/>
    <dgm:cxn modelId="{06BCB24D-D445-404E-9783-8636FCCF0DE3}" type="presOf" srcId="{249981C6-A7CE-4959-A7DE-C27BD34E6810}" destId="{3BEA8249-307B-4C7B-8AE0-CF7604F2F379}" srcOrd="0" destOrd="0" presId="urn:microsoft.com/office/officeart/2005/8/layout/vList2"/>
    <dgm:cxn modelId="{74BD3F71-22D3-480C-A318-A48FD983DF31}" type="presOf" srcId="{77E65454-9839-4753-AC4B-4E8D521BF64B}" destId="{69F3B2E4-F0FA-4DC4-9F09-E830C5625602}" srcOrd="0" destOrd="0" presId="urn:microsoft.com/office/officeart/2005/8/layout/vList2"/>
    <dgm:cxn modelId="{0FFBE151-7D7E-41F7-B796-75362C7DA0A7}" srcId="{77E65454-9839-4753-AC4B-4E8D521BF64B}" destId="{0C363993-B00D-4895-982F-0F428AE21E40}" srcOrd="5" destOrd="0" parTransId="{4120DFD0-F502-4B51-A6DD-78690A4E4ED1}" sibTransId="{65CFB5ED-4CCE-42EC-9463-FAB24F856F06}"/>
    <dgm:cxn modelId="{CB18C988-E0F9-4493-8558-31554A30D9FC}" srcId="{77E65454-9839-4753-AC4B-4E8D521BF64B}" destId="{07F64DC7-5470-47A4-98C0-33A146DF118D}" srcOrd="6" destOrd="0" parTransId="{00A2F9C1-51CF-4CEC-BECC-DA49E627C050}" sibTransId="{22C08013-1786-4D5E-B43A-5FE1355A958D}"/>
    <dgm:cxn modelId="{8FFBE19E-25F6-4943-9B61-F2663C4D3EE9}" type="presOf" srcId="{07F64DC7-5470-47A4-98C0-33A146DF118D}" destId="{E51AF259-74C3-4473-9B73-93BDE77881E5}" srcOrd="0" destOrd="0" presId="urn:microsoft.com/office/officeart/2005/8/layout/vList2"/>
    <dgm:cxn modelId="{E7A545AE-5562-4D3A-8EDD-9ADFFA9A6943}" srcId="{77E65454-9839-4753-AC4B-4E8D521BF64B}" destId="{959F3A96-DD29-4226-8497-53C3D314D581}" srcOrd="1" destOrd="0" parTransId="{FB1EDA2A-5F2F-4895-9C09-1F2A784DBFEC}" sibTransId="{A4C4D6B6-D6FE-4CB1-BF9C-6C6C69F0F8FF}"/>
    <dgm:cxn modelId="{C9C068BD-86E2-4FDF-9470-125B2ED2B726}" srcId="{77E65454-9839-4753-AC4B-4E8D521BF64B}" destId="{D0AE6B7D-3BB8-4DC9-8EDD-3124B8F2EEC4}" srcOrd="0" destOrd="0" parTransId="{F72409CB-8394-4B82-A3C9-CF3AE73F4EC6}" sibTransId="{3F037CB0-EE9B-4DF1-8B8C-83A132D294B6}"/>
    <dgm:cxn modelId="{F588DFBD-1C8E-4290-BB96-07511922BF23}" type="presOf" srcId="{6F9F1187-C666-434E-A35E-9395EAC2591C}" destId="{53E9C47F-8990-4643-92D4-F01DD958EC7B}" srcOrd="0" destOrd="0" presId="urn:microsoft.com/office/officeart/2005/8/layout/vList2"/>
    <dgm:cxn modelId="{77F663D0-52AB-4202-BF2B-13E32EA95247}" srcId="{77E65454-9839-4753-AC4B-4E8D521BF64B}" destId="{249981C6-A7CE-4959-A7DE-C27BD34E6810}" srcOrd="4" destOrd="0" parTransId="{3B21CC4D-1C8D-4963-A59C-9A7730A7559B}" sibTransId="{EB219806-2C5C-40E0-8D35-03AB99B0E59A}"/>
    <dgm:cxn modelId="{A751D6D2-20B9-4B6B-9CA0-BA25E6EF7108}" srcId="{77E65454-9839-4753-AC4B-4E8D521BF64B}" destId="{5E5046AF-42BA-49B5-9B6C-8DFBC0024EB5}" srcOrd="2" destOrd="0" parTransId="{B288093F-30A3-47A3-A371-0237C59197F8}" sibTransId="{3FBA6C14-699F-42BA-82CB-3462FAE2FF48}"/>
    <dgm:cxn modelId="{E0952BDC-0700-4A7B-BD9A-F3883D38A811}" type="presOf" srcId="{D0AE6B7D-3BB8-4DC9-8EDD-3124B8F2EEC4}" destId="{50412168-6D65-4CEE-89BB-05446E9855EB}" srcOrd="0" destOrd="0" presId="urn:microsoft.com/office/officeart/2005/8/layout/vList2"/>
    <dgm:cxn modelId="{ED3876E6-940F-4398-B07E-27F2CE4518A2}" srcId="{77E65454-9839-4753-AC4B-4E8D521BF64B}" destId="{6F9F1187-C666-434E-A35E-9395EAC2591C}" srcOrd="3" destOrd="0" parTransId="{5FE60112-26F0-4B85-8F1A-87EA1186CAC8}" sibTransId="{44D42982-7544-4910-93E8-1B4719FA528F}"/>
    <dgm:cxn modelId="{F7778348-04CF-4FC6-89A8-73C57CBE2053}" type="presParOf" srcId="{69F3B2E4-F0FA-4DC4-9F09-E830C5625602}" destId="{50412168-6D65-4CEE-89BB-05446E9855EB}" srcOrd="0" destOrd="0" presId="urn:microsoft.com/office/officeart/2005/8/layout/vList2"/>
    <dgm:cxn modelId="{3F9D2415-A59F-43EA-AF12-B54193DD8952}" type="presParOf" srcId="{69F3B2E4-F0FA-4DC4-9F09-E830C5625602}" destId="{D7250D4A-DBDC-41AA-85F3-C36A73427BE7}" srcOrd="1" destOrd="0" presId="urn:microsoft.com/office/officeart/2005/8/layout/vList2"/>
    <dgm:cxn modelId="{D83932AD-3544-4411-A467-EF58C451388B}" type="presParOf" srcId="{69F3B2E4-F0FA-4DC4-9F09-E830C5625602}" destId="{63B7A744-4A90-43A8-AAD1-A0EAD2B3B90E}" srcOrd="2" destOrd="0" presId="urn:microsoft.com/office/officeart/2005/8/layout/vList2"/>
    <dgm:cxn modelId="{FAF8F8B1-002C-4EFB-B616-829D222FAF77}" type="presParOf" srcId="{69F3B2E4-F0FA-4DC4-9F09-E830C5625602}" destId="{C5914317-B908-437C-8D50-E86AB4F67277}" srcOrd="3" destOrd="0" presId="urn:microsoft.com/office/officeart/2005/8/layout/vList2"/>
    <dgm:cxn modelId="{337B41A0-5A49-4730-B1C6-E9CCD273EC64}" type="presParOf" srcId="{69F3B2E4-F0FA-4DC4-9F09-E830C5625602}" destId="{6DA18782-BCBF-430A-82CE-6EA73E0C892C}" srcOrd="4" destOrd="0" presId="urn:microsoft.com/office/officeart/2005/8/layout/vList2"/>
    <dgm:cxn modelId="{AB996363-7429-4113-9708-6A78E7EAA46E}" type="presParOf" srcId="{69F3B2E4-F0FA-4DC4-9F09-E830C5625602}" destId="{6AE9962D-864D-4BCB-B5A2-5F3259D93B74}" srcOrd="5" destOrd="0" presId="urn:microsoft.com/office/officeart/2005/8/layout/vList2"/>
    <dgm:cxn modelId="{0C792C9B-6EA4-4DF8-8DE3-6EA88721790C}" type="presParOf" srcId="{69F3B2E4-F0FA-4DC4-9F09-E830C5625602}" destId="{53E9C47F-8990-4643-92D4-F01DD958EC7B}" srcOrd="6" destOrd="0" presId="urn:microsoft.com/office/officeart/2005/8/layout/vList2"/>
    <dgm:cxn modelId="{6E628070-0E2A-4693-8AC7-466937A16258}" type="presParOf" srcId="{69F3B2E4-F0FA-4DC4-9F09-E830C5625602}" destId="{ECBC3102-1D98-4D78-99DF-87A1E1B0CFCE}" srcOrd="7" destOrd="0" presId="urn:microsoft.com/office/officeart/2005/8/layout/vList2"/>
    <dgm:cxn modelId="{BD934852-F42B-4432-BC89-851E65DFEB11}" type="presParOf" srcId="{69F3B2E4-F0FA-4DC4-9F09-E830C5625602}" destId="{3BEA8249-307B-4C7B-8AE0-CF7604F2F379}" srcOrd="8" destOrd="0" presId="urn:microsoft.com/office/officeart/2005/8/layout/vList2"/>
    <dgm:cxn modelId="{3B2BF7F1-5901-4B80-BF3D-171567850FEF}" type="presParOf" srcId="{69F3B2E4-F0FA-4DC4-9F09-E830C5625602}" destId="{B025ED51-50A1-4C33-AD01-75BC9094FB53}" srcOrd="9" destOrd="0" presId="urn:microsoft.com/office/officeart/2005/8/layout/vList2"/>
    <dgm:cxn modelId="{16A36C46-CFF0-483A-9D95-E10C3F60D0A9}" type="presParOf" srcId="{69F3B2E4-F0FA-4DC4-9F09-E830C5625602}" destId="{E1191B0B-0EB8-4ACC-8AC3-CD2CEE574733}" srcOrd="10" destOrd="0" presId="urn:microsoft.com/office/officeart/2005/8/layout/vList2"/>
    <dgm:cxn modelId="{B8FD289B-EF80-4EC2-80EF-3C02FCBA0A56}" type="presParOf" srcId="{69F3B2E4-F0FA-4DC4-9F09-E830C5625602}" destId="{C67FE808-6774-4CD5-BED4-2660BE86D2AA}" srcOrd="11" destOrd="0" presId="urn:microsoft.com/office/officeart/2005/8/layout/vList2"/>
    <dgm:cxn modelId="{D2E18301-AC5E-4BA5-8379-369210D1701C}" type="presParOf" srcId="{69F3B2E4-F0FA-4DC4-9F09-E830C5625602}" destId="{E51AF259-74C3-4473-9B73-93BDE77881E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0BF07-CA13-4C6C-8A92-594756B5C3E0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D8B53-B05A-4007-9D03-1A0F7ABDCB0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AA251-7600-4B50-9BEA-8CE9E5784E4B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Modern AI models often work with large datasets like images, which are computationally expensive to store and process.</a:t>
          </a:r>
        </a:p>
      </dsp:txBody>
      <dsp:txXfrm>
        <a:off x="1939533" y="717"/>
        <a:ext cx="2786667" cy="1679249"/>
      </dsp:txXfrm>
    </dsp:sp>
    <dsp:sp modelId="{EDD1BAAE-60CC-4E1A-8AA0-1D0A3E350B64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0A4CB-BA0C-40FD-B97F-75000287893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2058C-33F9-44F2-ACDE-05559541D270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SVD offers a method to compress data efficiently while preserving critical features, making it suitable for resource-constrained environments.</a:t>
          </a:r>
        </a:p>
      </dsp:txBody>
      <dsp:txXfrm>
        <a:off x="1939533" y="2099779"/>
        <a:ext cx="2786667" cy="1679249"/>
      </dsp:txXfrm>
    </dsp:sp>
    <dsp:sp modelId="{C3DD4532-E02A-4386-A45B-71C9602493E9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74E69-0484-47BD-897B-7C2E5FDB8AF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4352A-6E5B-42BD-A883-57D920956667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Simplifying models and optimizing their input data can lead to faster, more resource-efficient systems.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F0D6A-21FB-4DDA-B671-0AB9FFA8390A}">
      <dsp:nvSpPr>
        <dsp:cNvPr id="0" name=""/>
        <dsp:cNvSpPr/>
      </dsp:nvSpPr>
      <dsp:spPr>
        <a:xfrm>
          <a:off x="295" y="747133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46331-E69D-4F39-AE3A-62DB9233FD5D}">
      <dsp:nvSpPr>
        <dsp:cNvPr id="0" name=""/>
        <dsp:cNvSpPr/>
      </dsp:nvSpPr>
      <dsp:spPr>
        <a:xfrm>
          <a:off x="295" y="1693909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Custom CNN:</a:t>
          </a:r>
        </a:p>
      </dsp:txBody>
      <dsp:txXfrm>
        <a:off x="295" y="1693909"/>
        <a:ext cx="2354062" cy="353109"/>
      </dsp:txXfrm>
    </dsp:sp>
    <dsp:sp modelId="{0E2987F7-3EBD-42AC-A122-E6A15CFD0D0D}">
      <dsp:nvSpPr>
        <dsp:cNvPr id="0" name=""/>
        <dsp:cNvSpPr/>
      </dsp:nvSpPr>
      <dsp:spPr>
        <a:xfrm>
          <a:off x="295" y="2104159"/>
          <a:ext cx="2354062" cy="150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Designed a model tailored to CIFAR-10 for baseline accuracy on original images.</a:t>
          </a:r>
        </a:p>
      </dsp:txBody>
      <dsp:txXfrm>
        <a:off x="295" y="2104159"/>
        <a:ext cx="2354062" cy="1500044"/>
      </dsp:txXfrm>
    </dsp:sp>
    <dsp:sp modelId="{DB037526-DA46-4BC3-90D2-F4F11821926F}">
      <dsp:nvSpPr>
        <dsp:cNvPr id="0" name=""/>
        <dsp:cNvSpPr/>
      </dsp:nvSpPr>
      <dsp:spPr>
        <a:xfrm>
          <a:off x="2766318" y="747133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8056A-8360-4D8F-BA3D-7DC55D029ABC}">
      <dsp:nvSpPr>
        <dsp:cNvPr id="0" name=""/>
        <dsp:cNvSpPr/>
      </dsp:nvSpPr>
      <dsp:spPr>
        <a:xfrm>
          <a:off x="2766318" y="1693909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Dataset and SVD Compression:</a:t>
          </a:r>
        </a:p>
      </dsp:txBody>
      <dsp:txXfrm>
        <a:off x="2766318" y="1693909"/>
        <a:ext cx="2354062" cy="353109"/>
      </dsp:txXfrm>
    </dsp:sp>
    <dsp:sp modelId="{99B3EC52-DFCF-47C5-9042-564857F87F2F}">
      <dsp:nvSpPr>
        <dsp:cNvPr id="0" name=""/>
        <dsp:cNvSpPr/>
      </dsp:nvSpPr>
      <dsp:spPr>
        <a:xfrm>
          <a:off x="2766318" y="2104159"/>
          <a:ext cx="2354062" cy="150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CIFAR-10 dataset with 10 classes of 32x32 images.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Applied SVD at varying ranks to generate datasets with different levels of compression.</a:t>
          </a:r>
        </a:p>
      </dsp:txBody>
      <dsp:txXfrm>
        <a:off x="2766318" y="2104159"/>
        <a:ext cx="2354062" cy="1500044"/>
      </dsp:txXfrm>
    </dsp:sp>
    <dsp:sp modelId="{C6AA1097-C534-4D77-811C-4814F7966EFC}">
      <dsp:nvSpPr>
        <dsp:cNvPr id="0" name=""/>
        <dsp:cNvSpPr/>
      </dsp:nvSpPr>
      <dsp:spPr>
        <a:xfrm>
          <a:off x="5532342" y="747133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EFDFE-E022-43AA-8409-5881A157DEF9}">
      <dsp:nvSpPr>
        <dsp:cNvPr id="0" name=""/>
        <dsp:cNvSpPr/>
      </dsp:nvSpPr>
      <dsp:spPr>
        <a:xfrm>
          <a:off x="5532342" y="1693909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Training Process:</a:t>
          </a:r>
        </a:p>
      </dsp:txBody>
      <dsp:txXfrm>
        <a:off x="5532342" y="1693909"/>
        <a:ext cx="2354062" cy="353109"/>
      </dsp:txXfrm>
    </dsp:sp>
    <dsp:sp modelId="{7E598190-A982-4AE6-BE3F-CCB906CDD9D9}">
      <dsp:nvSpPr>
        <dsp:cNvPr id="0" name=""/>
        <dsp:cNvSpPr/>
      </dsp:nvSpPr>
      <dsp:spPr>
        <a:xfrm>
          <a:off x="5532342" y="2104159"/>
          <a:ext cx="2354062" cy="150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the original custom CNN on uncompressed CIFAR-10 images to establish a baseline.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the simplified CNN on SVD-compressed images at multiple ranks.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Measure and compare model performance (accuracy, loss) across ranks.</a:t>
          </a:r>
        </a:p>
      </dsp:txBody>
      <dsp:txXfrm>
        <a:off x="5532342" y="2104159"/>
        <a:ext cx="2354062" cy="1500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8B34-1EE7-4F36-84CB-73F439525631}">
      <dsp:nvSpPr>
        <dsp:cNvPr id="0" name=""/>
        <dsp:cNvSpPr/>
      </dsp:nvSpPr>
      <dsp:spPr>
        <a:xfrm>
          <a:off x="861" y="1113196"/>
          <a:ext cx="3359010" cy="2015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/>
            </a:rPr>
            <a:t>Error</a:t>
          </a:r>
          <a:r>
            <a:rPr lang="en-US" sz="2200" kern="1200"/>
            <a:t> vs. Rank Plots: How does the CNN’s performance change with increasing or decreasing SVD rank?</a:t>
          </a:r>
        </a:p>
      </dsp:txBody>
      <dsp:txXfrm>
        <a:off x="861" y="1113196"/>
        <a:ext cx="3359010" cy="2015406"/>
      </dsp:txXfrm>
    </dsp:sp>
    <dsp:sp modelId="{F61E6FB9-512C-4B52-81F7-02F1E8EE5396}">
      <dsp:nvSpPr>
        <dsp:cNvPr id="0" name=""/>
        <dsp:cNvSpPr/>
      </dsp:nvSpPr>
      <dsp:spPr>
        <a:xfrm>
          <a:off x="3695772" y="1113196"/>
          <a:ext cx="3359010" cy="20154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Comparison: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Performance differences between the original and simplified CNNs.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Assess how compression impacts models of varying complexity.</a:t>
          </a:r>
        </a:p>
      </dsp:txBody>
      <dsp:txXfrm>
        <a:off x="3695772" y="1113196"/>
        <a:ext cx="3359010" cy="2015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18D23-F578-4595-96E8-252DF5EE39E0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6D9C-DB69-4235-8732-57D210F7DF8E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Dataset: CIFAR-10</a:t>
          </a:r>
        </a:p>
      </dsp:txBody>
      <dsp:txXfrm>
        <a:off x="411728" y="1356176"/>
        <a:ext cx="1560937" cy="624375"/>
      </dsp:txXfrm>
    </dsp:sp>
    <dsp:sp modelId="{F7E34659-77A4-4109-AA3A-9C9EA461EDBB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0F197-5F74-4B35-BC5B-396FD0079ADC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- 60,000 32x32 color images</a:t>
          </a:r>
        </a:p>
      </dsp:txBody>
      <dsp:txXfrm>
        <a:off x="2245830" y="1356176"/>
        <a:ext cx="1560937" cy="624375"/>
      </dsp:txXfrm>
    </dsp:sp>
    <dsp:sp modelId="{31D1EBE2-5C86-45D3-9C26-F766D2932912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3105D-82AE-4102-B0BB-A5D912FC9EC8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- 10 classes (e.g., airplane, car, bird, etc.)</a:t>
          </a:r>
        </a:p>
      </dsp:txBody>
      <dsp:txXfrm>
        <a:off x="4079932" y="1356176"/>
        <a:ext cx="1560937" cy="624375"/>
      </dsp:txXfrm>
    </dsp:sp>
    <dsp:sp modelId="{9E5C2D21-7542-44F4-9B60-7A29861C289A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2B887-4155-41C8-9254-1EFC11A53767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- 50,000 training images, 10,000 test images</a:t>
          </a:r>
        </a:p>
      </dsp:txBody>
      <dsp:txXfrm>
        <a:off x="5914033" y="1356176"/>
        <a:ext cx="1560937" cy="624375"/>
      </dsp:txXfrm>
    </dsp:sp>
    <dsp:sp modelId="{0672A921-A96D-4DB6-A89C-FA83A3AA30BC}">
      <dsp:nvSpPr>
        <dsp:cNvPr id="0" name=""/>
        <dsp:cNvSpPr/>
      </dsp:nvSpPr>
      <dsp:spPr>
        <a:xfrm>
          <a:off x="359213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EC748-3B4B-46D9-9917-2698AA222A8F}">
      <dsp:nvSpPr>
        <dsp:cNvPr id="0" name=""/>
        <dsp:cNvSpPr/>
      </dsp:nvSpPr>
      <dsp:spPr>
        <a:xfrm>
          <a:off x="3162881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Images were normalized and then compressed using SVD.</a:t>
          </a:r>
        </a:p>
      </dsp:txBody>
      <dsp:txXfrm>
        <a:off x="3162881" y="3334288"/>
        <a:ext cx="1560937" cy="624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8551D-0945-4D2F-8EAE-126417966D52}">
      <dsp:nvSpPr>
        <dsp:cNvPr id="0" name=""/>
        <dsp:cNvSpPr/>
      </dsp:nvSpPr>
      <dsp:spPr>
        <a:xfrm>
          <a:off x="0" y="38229"/>
          <a:ext cx="4726201" cy="13965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Observations:</a:t>
          </a:r>
        </a:p>
      </dsp:txBody>
      <dsp:txXfrm>
        <a:off x="68176" y="106405"/>
        <a:ext cx="4589849" cy="1260235"/>
      </dsp:txXfrm>
    </dsp:sp>
    <dsp:sp modelId="{7CC3ED31-ADB8-4204-B82F-3E58A66CD40D}">
      <dsp:nvSpPr>
        <dsp:cNvPr id="0" name=""/>
        <dsp:cNvSpPr/>
      </dsp:nvSpPr>
      <dsp:spPr>
        <a:xfrm>
          <a:off x="0" y="1506816"/>
          <a:ext cx="4726201" cy="1396587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Higher ranks retained more image details, improving accuracy.</a:t>
          </a:r>
        </a:p>
      </dsp:txBody>
      <dsp:txXfrm>
        <a:off x="68176" y="1574992"/>
        <a:ext cx="4589849" cy="1260235"/>
      </dsp:txXfrm>
    </dsp:sp>
    <dsp:sp modelId="{9D64981E-E6B7-4549-9FBF-283916155BE1}">
      <dsp:nvSpPr>
        <dsp:cNvPr id="0" name=""/>
        <dsp:cNvSpPr/>
      </dsp:nvSpPr>
      <dsp:spPr>
        <a:xfrm>
          <a:off x="0" y="2975404"/>
          <a:ext cx="4726201" cy="1396587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Lower ranks reduced computations but impacted accuracy slightly.</a:t>
          </a:r>
        </a:p>
      </dsp:txBody>
      <dsp:txXfrm>
        <a:off x="68176" y="3043580"/>
        <a:ext cx="4589849" cy="1260235"/>
      </dsp:txXfrm>
    </dsp:sp>
    <dsp:sp modelId="{AFCB9C1E-B85C-48EB-92C6-78D74938FC7B}">
      <dsp:nvSpPr>
        <dsp:cNvPr id="0" name=""/>
        <dsp:cNvSpPr/>
      </dsp:nvSpPr>
      <dsp:spPr>
        <a:xfrm>
          <a:off x="0" y="4443992"/>
          <a:ext cx="4726201" cy="1396587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Trade-off between compression and model performance.</a:t>
          </a:r>
        </a:p>
      </dsp:txBody>
      <dsp:txXfrm>
        <a:off x="68176" y="4512168"/>
        <a:ext cx="4589849" cy="1260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8551D-0945-4D2F-8EAE-126417966D52}">
      <dsp:nvSpPr>
        <dsp:cNvPr id="0" name=""/>
        <dsp:cNvSpPr/>
      </dsp:nvSpPr>
      <dsp:spPr>
        <a:xfrm>
          <a:off x="0" y="174984"/>
          <a:ext cx="4726201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</a:rPr>
            <a:t>Time per Rank</a:t>
          </a:r>
          <a:endParaRPr lang="en-US" sz="3300" kern="1200"/>
        </a:p>
      </dsp:txBody>
      <dsp:txXfrm>
        <a:off x="63994" y="238978"/>
        <a:ext cx="4598213" cy="1182942"/>
      </dsp:txXfrm>
    </dsp:sp>
    <dsp:sp modelId="{7CC3ED31-ADB8-4204-B82F-3E58A66CD40D}">
      <dsp:nvSpPr>
        <dsp:cNvPr id="0" name=""/>
        <dsp:cNvSpPr/>
      </dsp:nvSpPr>
      <dsp:spPr>
        <a:xfrm>
          <a:off x="0" y="1580954"/>
          <a:ext cx="4726201" cy="131093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</a:rPr>
            <a:t>Testing over different model designs</a:t>
          </a:r>
          <a:endParaRPr lang="en-US" sz="3300" kern="1200"/>
        </a:p>
      </dsp:txBody>
      <dsp:txXfrm>
        <a:off x="63994" y="1644948"/>
        <a:ext cx="4598213" cy="1182942"/>
      </dsp:txXfrm>
    </dsp:sp>
    <dsp:sp modelId="{9D64981E-E6B7-4549-9FBF-283916155BE1}">
      <dsp:nvSpPr>
        <dsp:cNvPr id="0" name=""/>
        <dsp:cNvSpPr/>
      </dsp:nvSpPr>
      <dsp:spPr>
        <a:xfrm>
          <a:off x="0" y="2986924"/>
          <a:ext cx="4726201" cy="131093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</a:rPr>
            <a:t>Accuracy changes per class</a:t>
          </a:r>
          <a:endParaRPr lang="en-US" sz="3300" kern="1200"/>
        </a:p>
      </dsp:txBody>
      <dsp:txXfrm>
        <a:off x="63994" y="3050918"/>
        <a:ext cx="4598213" cy="1182942"/>
      </dsp:txXfrm>
    </dsp:sp>
    <dsp:sp modelId="{AFCB9C1E-B85C-48EB-92C6-78D74938FC7B}">
      <dsp:nvSpPr>
        <dsp:cNvPr id="0" name=""/>
        <dsp:cNvSpPr/>
      </dsp:nvSpPr>
      <dsp:spPr>
        <a:xfrm>
          <a:off x="0" y="4392894"/>
          <a:ext cx="4726201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</a:rPr>
            <a:t>Better results with higher resolution dataset</a:t>
          </a:r>
          <a:endParaRPr lang="en-US" sz="3300" kern="1200"/>
        </a:p>
      </dsp:txBody>
      <dsp:txXfrm>
        <a:off x="63994" y="4456888"/>
        <a:ext cx="4598213" cy="1182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12168-6D65-4CEE-89BB-05446E9855EB}">
      <dsp:nvSpPr>
        <dsp:cNvPr id="0" name=""/>
        <dsp:cNvSpPr/>
      </dsp:nvSpPr>
      <dsp:spPr>
        <a:xfrm>
          <a:off x="0" y="325039"/>
          <a:ext cx="4726201" cy="7148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experiment demonstrated that SVD compression can significantly reduce the computational requirements of training CNNs on image datasets while retaining reasonable accuracy</a:t>
          </a:r>
        </a:p>
      </dsp:txBody>
      <dsp:txXfrm>
        <a:off x="34897" y="359936"/>
        <a:ext cx="4656407" cy="645076"/>
      </dsp:txXfrm>
    </dsp:sp>
    <dsp:sp modelId="{63B7A744-4A90-43A8-AAD1-A0EAD2B3B90E}">
      <dsp:nvSpPr>
        <dsp:cNvPr id="0" name=""/>
        <dsp:cNvSpPr/>
      </dsp:nvSpPr>
      <dsp:spPr>
        <a:xfrm>
          <a:off x="0" y="1077349"/>
          <a:ext cx="4726201" cy="714870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 Takeaways:</a:t>
          </a:r>
        </a:p>
      </dsp:txBody>
      <dsp:txXfrm>
        <a:off x="34897" y="1112246"/>
        <a:ext cx="4656407" cy="645076"/>
      </dsp:txXfrm>
    </dsp:sp>
    <dsp:sp modelId="{6DA18782-BCBF-430A-82CE-6EA73E0C892C}">
      <dsp:nvSpPr>
        <dsp:cNvPr id="0" name=""/>
        <dsp:cNvSpPr/>
      </dsp:nvSpPr>
      <dsp:spPr>
        <a:xfrm>
          <a:off x="0" y="1829659"/>
          <a:ext cx="4726201" cy="71487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Higher rank (k) results in better accuracy but more computations.</a:t>
          </a:r>
        </a:p>
      </dsp:txBody>
      <dsp:txXfrm>
        <a:off x="34897" y="1864556"/>
        <a:ext cx="4656407" cy="645076"/>
      </dsp:txXfrm>
    </dsp:sp>
    <dsp:sp modelId="{53E9C47F-8990-4643-92D4-F01DD958EC7B}">
      <dsp:nvSpPr>
        <dsp:cNvPr id="0" name=""/>
        <dsp:cNvSpPr/>
      </dsp:nvSpPr>
      <dsp:spPr>
        <a:xfrm>
          <a:off x="0" y="2581969"/>
          <a:ext cx="4726201" cy="71487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Lower rank reduces computational overhead but affects accuracy.</a:t>
          </a:r>
        </a:p>
      </dsp:txBody>
      <dsp:txXfrm>
        <a:off x="34897" y="2616866"/>
        <a:ext cx="4656407" cy="645076"/>
      </dsp:txXfrm>
    </dsp:sp>
    <dsp:sp modelId="{3BEA8249-307B-4C7B-8AE0-CF7604F2F379}">
      <dsp:nvSpPr>
        <dsp:cNvPr id="0" name=""/>
        <dsp:cNvSpPr/>
      </dsp:nvSpPr>
      <dsp:spPr>
        <a:xfrm>
          <a:off x="0" y="3334279"/>
          <a:ext cx="4726201" cy="71487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Work:</a:t>
          </a:r>
        </a:p>
      </dsp:txBody>
      <dsp:txXfrm>
        <a:off x="34897" y="3369176"/>
        <a:ext cx="4656407" cy="645076"/>
      </dsp:txXfrm>
    </dsp:sp>
    <dsp:sp modelId="{E1191B0B-0EB8-4ACC-8AC3-CD2CEE574733}">
      <dsp:nvSpPr>
        <dsp:cNvPr id="0" name=""/>
        <dsp:cNvSpPr/>
      </dsp:nvSpPr>
      <dsp:spPr>
        <a:xfrm>
          <a:off x="0" y="4086589"/>
          <a:ext cx="4726201" cy="714870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Explore dynamic rank selection.</a:t>
          </a:r>
        </a:p>
      </dsp:txBody>
      <dsp:txXfrm>
        <a:off x="34897" y="4121486"/>
        <a:ext cx="4656407" cy="645076"/>
      </dsp:txXfrm>
    </dsp:sp>
    <dsp:sp modelId="{E51AF259-74C3-4473-9B73-93BDE77881E5}">
      <dsp:nvSpPr>
        <dsp:cNvPr id="0" name=""/>
        <dsp:cNvSpPr/>
      </dsp:nvSpPr>
      <dsp:spPr>
        <a:xfrm>
          <a:off x="0" y="4838899"/>
          <a:ext cx="4726201" cy="71487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Test on larger and more complex datasets.</a:t>
          </a:r>
        </a:p>
      </dsp:txBody>
      <dsp:txXfrm>
        <a:off x="34897" y="4873796"/>
        <a:ext cx="4656407" cy="64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F5D37-256B-4035-86F1-66C435D55710}" type="datetimeFigureOut"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3E7E7-E230-4C6C-BC50-CB03E5D615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9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"There are two types of blurriness we encounter in this project. First, the inherent blurriness of CIFAR-10 images is due to their small size of 32×3232 \times 3232×32 pixels. When these images are printed or displayed, the resolution is insufficient to capture fine details, leading to a blurry appearance. However, this blurriness does not involve any loss of information—it is simply a limitation of the dataset's resolution."</a:t>
            </a:r>
            <a:endParaRPr lang="en-US"/>
          </a:p>
          <a:p>
            <a:r>
              <a:rPr lang="en-US" i="1"/>
              <a:t>"In contrast, the blurriness caused by SVD compression is intentional. SVD reduces the rank of the image matrix, keeping only the top </a:t>
            </a:r>
            <a:r>
              <a:rPr lang="en-US" i="1" err="1"/>
              <a:t>kkk</a:t>
            </a:r>
            <a:r>
              <a:rPr lang="en-US" i="1"/>
              <a:t> singular values. This approximation compresses the image but also discards some information, particularly high-frequency details like sharp edges. The degree of blurriness depends on the value of </a:t>
            </a:r>
            <a:r>
              <a:rPr lang="en-US" i="1" err="1"/>
              <a:t>kkk</a:t>
            </a:r>
            <a:r>
              <a:rPr lang="en-US" i="1"/>
              <a:t>: higher </a:t>
            </a:r>
            <a:r>
              <a:rPr lang="en-US" i="1" err="1"/>
              <a:t>kkk</a:t>
            </a:r>
            <a:r>
              <a:rPr lang="en-US" i="1"/>
              <a:t> values retain more detail, while lower </a:t>
            </a:r>
            <a:r>
              <a:rPr lang="en-US" i="1" err="1"/>
              <a:t>kkk</a:t>
            </a:r>
            <a:r>
              <a:rPr lang="en-US" i="1"/>
              <a:t> values prioritize compression at the cost of image quality."</a:t>
            </a:r>
            <a:endParaRPr lang="en-US"/>
          </a:p>
          <a:p>
            <a:r>
              <a:rPr lang="en-US" i="1"/>
              <a:t>"Understanding this difference is key because the inherent blurriness of CIFAR-10 does not affect the model's performance, whereas the blurriness caused by SVD compression creates a trade-off between computational efficiency and prediction accuracy."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3E7E7-E230-4C6C-BC50-CB03E5D615B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with pins">
            <a:extLst>
              <a:ext uri="{FF2B5EF4-FFF2-40B4-BE49-F238E27FC236}">
                <a16:creationId xmlns:a16="http://schemas.microsoft.com/office/drawing/2014/main" id="{0C31B440-142F-4E6C-393D-57100B47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6119" r="5205" b="-5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Impact of SVD Rank on Model Accuracy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Exploring Image Compression and CNN Performance</a:t>
            </a:r>
          </a:p>
          <a:p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Agness Lungu</a:t>
            </a:r>
          </a:p>
          <a:p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 </a:t>
            </a:r>
            <a:endParaRPr lang="en-US" sz="16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213" y="575361"/>
            <a:ext cx="428045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8452"/>
            <a:ext cx="3731078" cy="3587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SVD Works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8295" y="421588"/>
            <a:ext cx="968601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8295" y="421588"/>
            <a:ext cx="968601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857952" y="1130846"/>
            <a:ext cx="3731078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Steps in SVD decomposition:</a:t>
            </a: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1. Decompose the input matrix A into U, Σ, and Vᵀ.</a:t>
            </a: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2. Select the top-k singular values from Σ to approximate A.</a:t>
            </a: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3. Reconstruct the compressed matrix A_k = U_k Σ_k Vᵀ_k.</a:t>
            </a:r>
          </a:p>
          <a:p>
            <a:pPr>
              <a:lnSpc>
                <a:spcPct val="90000"/>
              </a:lnSpc>
            </a:pPr>
            <a:endParaRPr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Key Benefits:</a:t>
            </a: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- Reduces data complexity by focusing on significant singular values.</a:t>
            </a: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- Retains essential information while discarding noise.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694268"/>
            <a:ext cx="2665132" cy="5477932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SVD Compression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53033" y="2203010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626" y="4752208"/>
            <a:ext cx="273766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626" y="4752208"/>
            <a:ext cx="273766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</a:rPr>
              <a:t>Singular Value Decomposition (SVD) was applied to compress the images: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</a:rPr>
              <a:t>- Performed channel-wise on each RGB channel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</a:rPr>
              <a:t>- Kept top-k singular values to reconstruct images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2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</a:rPr>
              <a:t>Compression Levels Tested: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</a:rPr>
              <a:t>- Rank k = 1-32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Snippets: SVD Compression</a:t>
            </a:r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082BE1C-720B-0408-02B7-2E3285D8D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06" y="1238958"/>
            <a:ext cx="6488673" cy="385392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4335-DF23-297E-A25D-B5293BF9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ollage of images of a horse&#10;&#10;Description automatically generated">
            <a:extLst>
              <a:ext uri="{FF2B5EF4-FFF2-40B4-BE49-F238E27FC236}">
                <a16:creationId xmlns:a16="http://schemas.microsoft.com/office/drawing/2014/main" id="{7654E21F-2770-6C02-10A2-5AFB47996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2" y="277199"/>
            <a:ext cx="8238433" cy="2147185"/>
          </a:xfrm>
        </p:spPr>
      </p:pic>
      <p:pic>
        <p:nvPicPr>
          <p:cNvPr id="5" name="Picture 4" descr="A collage of a car&#10;&#10;Description automatically generated">
            <a:extLst>
              <a:ext uri="{FF2B5EF4-FFF2-40B4-BE49-F238E27FC236}">
                <a16:creationId xmlns:a16="http://schemas.microsoft.com/office/drawing/2014/main" id="{F14FD5D3-56E3-E1A5-CEC2-0BC6C905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51" y="2572734"/>
            <a:ext cx="8238431" cy="2158229"/>
          </a:xfrm>
          <a:prstGeom prst="rect">
            <a:avLst/>
          </a:prstGeom>
        </p:spPr>
      </p:pic>
      <p:pic>
        <p:nvPicPr>
          <p:cNvPr id="6" name="Picture 5" descr="A collage of images of a horse&#10;&#10;Description automatically generated">
            <a:extLst>
              <a:ext uri="{FF2B5EF4-FFF2-40B4-BE49-F238E27FC236}">
                <a16:creationId xmlns:a16="http://schemas.microsoft.com/office/drawing/2014/main" id="{E59AF570-FCA9-8A1F-499C-320C26293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59" y="4726420"/>
            <a:ext cx="8227390" cy="18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Model Architecture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4BF17DF-6F75-19C0-31E8-9D8CE55A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335929"/>
            <a:ext cx="5524895" cy="38972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651DB-B9C2-1800-8AB2-93BCD177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90" y="396117"/>
            <a:ext cx="3912879" cy="1158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Base accuracy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3443" y="619275"/>
            <a:ext cx="69915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3443" y="619275"/>
            <a:ext cx="69915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8648" y="1226111"/>
            <a:ext cx="1199122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78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9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" name="Content Placeholder 3" descr="A graph of a training loss&#10;&#10;Description automatically generated">
            <a:extLst>
              <a:ext uri="{FF2B5EF4-FFF2-40B4-BE49-F238E27FC236}">
                <a16:creationId xmlns:a16="http://schemas.microsoft.com/office/drawing/2014/main" id="{8E39B6D1-432D-C6E8-737E-7E3233BA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0" y="1626095"/>
            <a:ext cx="7317109" cy="3595956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5807" y="4452522"/>
            <a:ext cx="1082556" cy="1443428"/>
            <a:chOff x="10154383" y="4452522"/>
            <a:chExt cx="1443404" cy="1443428"/>
          </a:xfrm>
          <a:solidFill>
            <a:schemeClr val="bg1"/>
          </a:solidFill>
        </p:grpSpPr>
        <p:grpSp>
          <p:nvGrpSpPr>
            <p:cNvPr id="86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3" y="4452522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7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3" y="4452522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7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4C67BD6A-95DC-A9B7-67D4-4CC03E366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56" y="1014211"/>
            <a:ext cx="8237124" cy="4944527"/>
          </a:xfrm>
        </p:spPr>
      </p:pic>
    </p:spTree>
    <p:extLst>
      <p:ext uri="{BB962C8B-B14F-4D97-AF65-F5344CB8AC3E}">
        <p14:creationId xmlns:p14="http://schemas.microsoft.com/office/powerpoint/2010/main" val="301450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0BCF4BFD-4191-8871-4766-7353E4AD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85" y="1087883"/>
            <a:ext cx="8332631" cy="49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Training Loss for SVD on Train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6" name="Content Placeholder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186589A-FBF6-17C2-91BC-60453033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29" y="1600200"/>
            <a:ext cx="7586741" cy="4525963"/>
          </a:xfrm>
        </p:spPr>
      </p:pic>
    </p:spTree>
    <p:extLst>
      <p:ext uri="{BB962C8B-B14F-4D97-AF65-F5344CB8AC3E}">
        <p14:creationId xmlns:p14="http://schemas.microsoft.com/office/powerpoint/2010/main" val="339598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Training</a:t>
            </a:r>
            <a:r>
              <a:t> </a:t>
            </a:r>
            <a:r>
              <a:rPr lang="en-US"/>
              <a:t>Accuracy for SVD on 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82D76-B4B7-6BC3-B149-4D753539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29" y="1600200"/>
            <a:ext cx="7586741" cy="4525963"/>
          </a:xfrm>
        </p:spPr>
      </p:pic>
    </p:spTree>
    <p:extLst>
      <p:ext uri="{BB962C8B-B14F-4D97-AF65-F5344CB8AC3E}">
        <p14:creationId xmlns:p14="http://schemas.microsoft.com/office/powerpoint/2010/main" val="78866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4137F08B-ADE9-F750-3818-0A14F39F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54" r="17984" b="-2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1700"/>
              <a:t>The goal of this project was to explore the impact of the rank parameter (k) in Singular Value Decomposition (SVD) on the accuracy of a Convolutional Neural Network (CNN). By compressing CIFAR-10 images using SVD, we aimed to determine if accurate predictions could be achieved with reduced computations.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D4BE-99FD-6ADD-D638-8A390B8A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77083" cy="574134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"/>
                <a:cs typeface="Calibri"/>
              </a:rPr>
              <a:t>Per Class</a:t>
            </a:r>
            <a:endParaRPr lang="en-US"/>
          </a:p>
        </p:txBody>
      </p:sp>
      <p:pic>
        <p:nvPicPr>
          <p:cNvPr id="4" name="Content Placeholder 3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5DC155FF-043F-ED1B-7674-536B591FC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46" y="1290034"/>
            <a:ext cx="8229600" cy="8529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C9CD9-B4E0-EECB-1F3A-0338ECC910D4}"/>
              </a:ext>
            </a:extLst>
          </p:cNvPr>
          <p:cNvSpPr txBox="1"/>
          <p:nvPr/>
        </p:nvSpPr>
        <p:spPr>
          <a:xfrm>
            <a:off x="653142" y="853300"/>
            <a:ext cx="811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Rank 8</a:t>
            </a:r>
            <a:endParaRPr lang="en-US"/>
          </a:p>
        </p:txBody>
      </p:sp>
      <p:pic>
        <p:nvPicPr>
          <p:cNvPr id="5" name="Picture 4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0A018104-FBA7-FA63-E120-C712A23AC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20" y="2512768"/>
            <a:ext cx="8227493" cy="860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D5AB4C-C69E-2A82-7284-6A818A428DCA}"/>
              </a:ext>
            </a:extLst>
          </p:cNvPr>
          <p:cNvSpPr txBox="1"/>
          <p:nvPr/>
        </p:nvSpPr>
        <p:spPr>
          <a:xfrm>
            <a:off x="654844" y="2143125"/>
            <a:ext cx="1012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Rank 16</a:t>
            </a:r>
            <a:endParaRPr lang="en-US"/>
          </a:p>
        </p:txBody>
      </p:sp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92B29FF2-F1EE-5238-B812-83870208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4" y="3837385"/>
            <a:ext cx="8036717" cy="850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B1E13-06BC-784C-C51D-A7345C986E25}"/>
              </a:ext>
            </a:extLst>
          </p:cNvPr>
          <p:cNvSpPr txBox="1"/>
          <p:nvPr/>
        </p:nvSpPr>
        <p:spPr>
          <a:xfrm>
            <a:off x="738188" y="3464719"/>
            <a:ext cx="1012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Rank 24</a:t>
            </a:r>
            <a:endParaRPr lang="en-US"/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A8A9F2B1-C5EA-B790-81A5-91A37C9BD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9" y="5128022"/>
            <a:ext cx="7953373" cy="947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4DB23-3C3F-9779-F608-DF40EAC4F587}"/>
              </a:ext>
            </a:extLst>
          </p:cNvPr>
          <p:cNvSpPr txBox="1"/>
          <p:nvPr/>
        </p:nvSpPr>
        <p:spPr>
          <a:xfrm>
            <a:off x="797718" y="4738687"/>
            <a:ext cx="12025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Rank 32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5F056-007B-074E-D7FA-CDE8B8A93B44}"/>
              </a:ext>
            </a:extLst>
          </p:cNvPr>
          <p:cNvSpPr/>
          <p:nvPr/>
        </p:nvSpPr>
        <p:spPr>
          <a:xfrm>
            <a:off x="7972023" y="1072166"/>
            <a:ext cx="914400" cy="5164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99664-9149-6606-3850-D5B37506F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535" y="1508386"/>
            <a:ext cx="5859888" cy="42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1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F904E-62BC-2306-40E9-3A2182EC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Error vs</a:t>
            </a: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K</a:t>
            </a:r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B4704457-925B-359D-0A9E-4C6C62C8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889" y="1568002"/>
            <a:ext cx="5571198" cy="3334668"/>
          </a:xfrm>
        </p:spPr>
      </p:pic>
    </p:spTree>
    <p:extLst>
      <p:ext uri="{BB962C8B-B14F-4D97-AF65-F5344CB8AC3E}">
        <p14:creationId xmlns:p14="http://schemas.microsoft.com/office/powerpoint/2010/main" val="66363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F904E-62BC-2306-40E9-3A2182EC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Error vs</a:t>
            </a: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K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DA46FF25-2A2E-5FEF-762B-1C19E13D7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359" y="1568002"/>
            <a:ext cx="5526121" cy="3334668"/>
          </a:xfrm>
        </p:spPr>
      </p:pic>
    </p:spTree>
    <p:extLst>
      <p:ext uri="{BB962C8B-B14F-4D97-AF65-F5344CB8AC3E}">
        <p14:creationId xmlns:p14="http://schemas.microsoft.com/office/powerpoint/2010/main" val="20386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Results and Observations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24681-4E9A-566D-A071-F707EE11A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75274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Future Work</a:t>
            </a:r>
            <a:endParaRPr lang="en-US" sz="31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24681-4E9A-566D-A071-F707EE11A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28068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50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23A22-2EA5-BC52-C136-FE331DD18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8410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A8905-A793-6225-0032-E5444561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  <a:ea typeface="Calibri"/>
                <a:cs typeface="Calibri"/>
              </a:rPr>
              <a:t>Motivation</a:t>
            </a: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701A7-F63D-D8E8-01E5-3C6413BF1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5707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43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ECED1B1-1164-9ECD-1DEC-59BCDBF37A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9985" b="-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6D5C9-A483-4978-A3E7-23BE35A8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Methodology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CB89E1F-A224-E618-25AC-FD7EEB692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2293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2541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0B478-501B-BF3D-59BC-5F03B26B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8308"/>
            <a:ext cx="4124977" cy="1021424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chemeClr val="bg1"/>
                </a:solidFill>
                <a:ea typeface="Calibri"/>
                <a:cs typeface="Calibri"/>
              </a:rPr>
              <a:t>Key Analysis:</a:t>
            </a:r>
            <a:endParaRPr lang="en-US" sz="35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1440584"/>
            <a:ext cx="4658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D30BD-8225-F5E0-9271-7C3E5AEB4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006682"/>
              </p:ext>
            </p:extLst>
          </p:nvPr>
        </p:nvGraphicFramePr>
        <p:xfrm>
          <a:off x="1044178" y="1693793"/>
          <a:ext cx="7055644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97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547C6-8CBB-2DE5-E9EF-C2EBB050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7228" r="14220" b="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C094CC-F67C-AD28-0C47-55D95C4F0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301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1558-7B32-2480-0360-894D03E3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</a:rPr>
              <a:t>Original CIFAR-10 images </a:t>
            </a:r>
            <a:endParaRPr lang="en-US"/>
          </a:p>
        </p:txBody>
      </p:sp>
      <p:pic>
        <p:nvPicPr>
          <p:cNvPr id="7" name="Content Placeholder 6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7E70A87A-EB92-20B2-AAC9-EE4DB2915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5812" y="1710952"/>
            <a:ext cx="7561495" cy="4277426"/>
          </a:xfrm>
        </p:spPr>
      </p:pic>
    </p:spTree>
    <p:extLst>
      <p:ext uri="{BB962C8B-B14F-4D97-AF65-F5344CB8AC3E}">
        <p14:creationId xmlns:p14="http://schemas.microsoft.com/office/powerpoint/2010/main" val="344107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674189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674189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390" y="633046"/>
            <a:ext cx="3625516" cy="131499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Why SVD for images?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96390" y="2125737"/>
            <a:ext cx="3625516" cy="40444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SVD reduces computation by compressing the input data before training: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1.  Reducing Input Data Size: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  - Original data processes all pixel values (e.g., 32x32 for CIFAR-10).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  - SVD-Compressed data with rank k (e.g., k=18) significantly reduces size.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2. Impact on Model Computation: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 - Model architecture remains the same.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 - Simplified input reduces effort in convolutional layers.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3. Efficient Memory and Data Transfer: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 - Compressed images use less memory.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 - Faster data transfer and less overhead in batch handling.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4. Training on Focused Features: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 - SVD removes noise, retaining only critical features.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 - Leads to faster convergence and reduced computational cost.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</a:rPr>
              <a:t>5. SVD optimizes preprocessing while allowing the model to achieve similar accuracy.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chemeClr val="bg1"/>
                </a:solidFill>
                <a:ea typeface="Calibri"/>
                <a:cs typeface="Calibri"/>
              </a:rPr>
              <a:t> -Compressing images while preserving critical features.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53" y="59870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1040837"/>
            <a:ext cx="3566211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1029607"/>
            <a:ext cx="3566211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934855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1877492"/>
            <a:ext cx="3022599" cy="32153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What is Singular Value Decomposition (SVD)?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SVD is a mathematical technique used in linear algebra to decompose a matrix into three components:</a:t>
            </a:r>
          </a:p>
          <a:p>
            <a:pPr>
              <a:lnSpc>
                <a:spcPct val="90000"/>
              </a:lnSpc>
            </a:pPr>
            <a:endParaRPr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A = UΣVᵀ</a:t>
            </a: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- U: Orthogonal matrix (left singular vectors)</a:t>
            </a: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- Σ: Diagonal matrix (singular values)</a:t>
            </a: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- Vᵀ: Orthogonal matrix (right singular vectors)</a:t>
            </a:r>
          </a:p>
          <a:p>
            <a:pPr>
              <a:lnSpc>
                <a:spcPct val="90000"/>
              </a:lnSpc>
            </a:pPr>
            <a:endParaRPr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sz="1800">
                <a:solidFill>
                  <a:schemeClr val="bg1"/>
                </a:solidFill>
              </a:rPr>
              <a:t>It is widely used in data compression, noise reduction, and dimensionality reduction.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61394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25</Slides>
  <Notes>1</Notes>
  <HiddenSlides>5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Impact of SVD Rank on Model Accuracy</vt:lpstr>
      <vt:lpstr>Project Overview</vt:lpstr>
      <vt:lpstr>Motivation</vt:lpstr>
      <vt:lpstr>Methodology</vt:lpstr>
      <vt:lpstr>Key Analysis:</vt:lpstr>
      <vt:lpstr>Dataset Details</vt:lpstr>
      <vt:lpstr>Original CIFAR-10 images </vt:lpstr>
      <vt:lpstr>Why SVD for images?</vt:lpstr>
      <vt:lpstr>What is Singular Value Decomposition (SVD)?</vt:lpstr>
      <vt:lpstr>How SVD Works</vt:lpstr>
      <vt:lpstr>SVD Compression</vt:lpstr>
      <vt:lpstr>Code Snippets: SVD Compression</vt:lpstr>
      <vt:lpstr>PowerPoint Presentation</vt:lpstr>
      <vt:lpstr>CNN Model Architecture</vt:lpstr>
      <vt:lpstr>Base accuracy </vt:lpstr>
      <vt:lpstr>PowerPoint Presentation</vt:lpstr>
      <vt:lpstr>PowerPoint Presentation</vt:lpstr>
      <vt:lpstr>Training Loss for SVD on Train</vt:lpstr>
      <vt:lpstr>Training Accuracy for SVD on Train</vt:lpstr>
      <vt:lpstr>Per Class</vt:lpstr>
      <vt:lpstr>Error vs K</vt:lpstr>
      <vt:lpstr>Error vs K</vt:lpstr>
      <vt:lpstr>Results and Observations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7</cp:revision>
  <dcterms:created xsi:type="dcterms:W3CDTF">2013-01-27T09:14:16Z</dcterms:created>
  <dcterms:modified xsi:type="dcterms:W3CDTF">2024-12-12T21:55:18Z</dcterms:modified>
  <cp:category/>
</cp:coreProperties>
</file>