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Source Code Pro"/>
      <p:regular r:id="rId11"/>
      <p:bold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6.xml"/><Relationship Id="rId13" Type="http://schemas.openxmlformats.org/officeDocument/2006/relationships/font" Target="fonts/Oswald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aaa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5647300" y="4556550"/>
            <a:ext cx="3496700" cy="434850"/>
            <a:chOff x="5647300" y="4556550"/>
            <a:chExt cx="3496700" cy="434850"/>
          </a:xfrm>
        </p:grpSpPr>
        <p:sp>
          <p:nvSpPr>
            <p:cNvPr id="10" name="Shape 10"/>
            <p:cNvSpPr txBox="1"/>
            <p:nvPr/>
          </p:nvSpPr>
          <p:spPr>
            <a:xfrm>
              <a:off x="7356300" y="4556700"/>
              <a:ext cx="1787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CN">
                  <a:solidFill>
                    <a:schemeClr val="dk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流程IT与电商平台部</a:t>
              </a:r>
            </a:p>
          </p:txBody>
        </p:sp>
        <p:pic>
          <p:nvPicPr>
            <p:cNvPr descr="logo.png" id="11" name="Shape 1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5647300" y="4556550"/>
              <a:ext cx="1709000" cy="434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文件发布管理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苏桂云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4A86E8"/>
                </a:solidFill>
              </a:rPr>
              <a:t>提纲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zh-CN"/>
              <a:t>文件类型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zh-CN"/>
              <a:t>文件管理工具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zh-CN"/>
              <a:t>文件部署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常见文件类型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468825"/>
            <a:ext cx="8520600" cy="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5240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CE3C"/>
              </a:solidFill>
              <a:highlight>
                <a:srgbClr val="0C10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zh-CN"/>
              <a:t>html、jsp、css、js、</a:t>
            </a:r>
            <a:r>
              <a:rPr lang="zh-CN"/>
              <a:t>图片、</a:t>
            </a:r>
            <a:r>
              <a:rPr lang="zh-CN"/>
              <a:t>字体、音视频文件，等等。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17325" y="2488500"/>
            <a:ext cx="73236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这些文件的共同特点：都不需要编译，直接发布。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svn项目管理工具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利用show log获取文件状态信息，进一步提取文件物理路径。</a:t>
            </a:r>
          </a:p>
        </p:txBody>
      </p:sp>
      <p:pic>
        <p:nvPicPr>
          <p:cNvPr descr="4c222b9b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62" y="1887062"/>
            <a:ext cx="58959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文件部署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09400" y="1862200"/>
            <a:ext cx="1578300" cy="1595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svn:</a:t>
            </a:r>
            <a:r>
              <a:rPr lang="zh-CN"/>
              <a:t>show log</a:t>
            </a:r>
          </a:p>
        </p:txBody>
      </p:sp>
      <p:sp>
        <p:nvSpPr>
          <p:cNvPr id="94" name="Shape 94"/>
          <p:cNvSpPr/>
          <p:nvPr/>
        </p:nvSpPr>
        <p:spPr>
          <a:xfrm>
            <a:off x="3657575" y="1862200"/>
            <a:ext cx="1578300" cy="1595100"/>
          </a:xfrm>
          <a:prstGeom prst="rect">
            <a:avLst/>
          </a:prstGeom>
          <a:solidFill>
            <a:srgbClr val="0074AE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测试环境</a:t>
            </a:r>
          </a:p>
        </p:txBody>
      </p:sp>
      <p:sp>
        <p:nvSpPr>
          <p:cNvPr id="95" name="Shape 95"/>
          <p:cNvSpPr/>
          <p:nvPr/>
        </p:nvSpPr>
        <p:spPr>
          <a:xfrm>
            <a:off x="2212925" y="2459350"/>
            <a:ext cx="13236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96" name="Shape 96"/>
          <p:cNvSpPr/>
          <p:nvPr/>
        </p:nvSpPr>
        <p:spPr>
          <a:xfrm>
            <a:off x="5457125" y="2459350"/>
            <a:ext cx="10857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97" name="Shape 97"/>
          <p:cNvSpPr/>
          <p:nvPr/>
        </p:nvSpPr>
        <p:spPr>
          <a:xfrm>
            <a:off x="6764075" y="1887250"/>
            <a:ext cx="1578300" cy="1545000"/>
          </a:xfrm>
          <a:prstGeom prst="rect">
            <a:avLst/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生产</a:t>
            </a:r>
            <a:r>
              <a:rPr lang="zh-CN" sz="1800">
                <a:solidFill>
                  <a:schemeClr val="lt1"/>
                </a:solidFill>
              </a:rPr>
              <a:t>环境</a:t>
            </a:r>
          </a:p>
        </p:txBody>
      </p:sp>
      <p:sp>
        <p:nvSpPr>
          <p:cNvPr id="98" name="Shape 98"/>
          <p:cNvSpPr/>
          <p:nvPr/>
        </p:nvSpPr>
        <p:spPr>
          <a:xfrm>
            <a:off x="370150" y="3582400"/>
            <a:ext cx="2889300" cy="801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highlight>
                  <a:srgbClr val="F1F3FA"/>
                </a:highlight>
              </a:rPr>
              <a:t>/www/static/js/service/reserve.js,/www/static/css/service/outlets.css</a:t>
            </a:r>
          </a:p>
        </p:txBody>
      </p:sp>
      <p:sp>
        <p:nvSpPr>
          <p:cNvPr id="99" name="Shape 99"/>
          <p:cNvSpPr/>
          <p:nvPr/>
        </p:nvSpPr>
        <p:spPr>
          <a:xfrm>
            <a:off x="7415400" y="3432250"/>
            <a:ext cx="400800" cy="4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6822425" y="3841325"/>
            <a:ext cx="1578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更新文件CDN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谢谢！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