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整个项目只做三件事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文件获取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上传文件</a:t>
            </a:r>
          </a:p>
        </p:txBody>
      </p:sp>
      <p:pic>
        <p:nvPicPr>
          <p:cNvPr descr="20110712103406-2036366821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25" y="1106000"/>
            <a:ext cx="4070900" cy="3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45650" y="3265000"/>
            <a:ext cx="4374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chemeClr val="dk1"/>
                </a:solidFill>
              </a:rPr>
              <a:t>3.时时监听“文件获取”和 “上传文件”并把结果时时反馈给用户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谢谢！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文件类型、文件管理工具、文件发布流程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log获取文件信息，拿到文件路径。</a:t>
            </a:r>
          </a:p>
        </p:txBody>
      </p:sp>
      <p:pic>
        <p:nvPicPr>
          <p:cNvPr descr="4c222b9b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svn:</a:t>
            </a:r>
            <a:r>
              <a:rPr lang="zh-CN"/>
              <a:t>show log</a:t>
            </a:r>
          </a:p>
        </p:txBody>
      </p:sp>
      <p:sp>
        <p:nvSpPr>
          <p:cNvPr id="94" name="Shape 94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95" name="Shape 95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96" name="Shape 96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97" name="Shape 97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98" name="Shape 98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99" name="Shape 99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更新文件CDN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09" name="Shape 109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0" name="Shape 110"/>
          <p:cNvSpPr/>
          <p:nvPr/>
        </p:nvSpPr>
        <p:spPr>
          <a:xfrm>
            <a:off x="1145750" y="2446100"/>
            <a:ext cx="568800" cy="5112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12" name="Shape 112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14" name="Shape 114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16" name="Shape 116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18" name="Shape 118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20" name="Shape 120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039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Front-End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7848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Back-End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71D5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