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会前小游戏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热身游戏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场景：你在森林的深处，你向前走，看见前面有一座很旧的小屋。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这个小屋的门现在是什么状态？ （开着/关着）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你走进屋子里看见一张桌子 这个桌子是什么形状的？（圆形/椭圆形/正方形/长方形/三角形）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在桌子上有个花瓶，瓶子里有水，有多少水在花瓶里？ （满的/一半/空的）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这个瓶子是由什么材料制造的？ （玻璃/陶瓷/泥土/金属/塑料/木头）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你走出屋子，你继续向前走，试着找出一条路来，突然你发现眼前有一座城堡。你走到城堡的尽头有一个出口，你继续向前走走出了城堡。在城堡外面，你看见一座大花园，你看见地面上有一个箱子。这个箱子是多大尺寸的？（小/中/大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热身游戏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这个箱子是什么材料做的？ （硬纸板/纸/木头/金属）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花园里还有一座桥就在离着箱子的不远处。桥是什么材料建造的？（金属/木头/藤条）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走过这座桥，有一匹马。马正在做什么？（安静地站着/吃草/在附近奔跑）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哦，不！离马很近的地方突然刮起了一阵龙卷风。你三种选择。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（1） 跑过去藏在箱子里？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（2） 跑过去藏在桥底下？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（3） 跑过去骑马离开？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游戏解读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门：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–门如果是开着的：说明你是一个任何事都愿与别人分享的人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–门如果是关着的：说明你是一个任何事都愿一个人去做的人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桌子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圆形/椭圆形—总有一些朋友陪伴着你，你完全地信任并接受他们。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正方形/长方形—你在交朋友的时候有点挑剔，你只是和那些你认为比较熟悉的朋友有一些来往。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三角形—在对待朋友的问题上，你是一个真正的非常吹毛求疵的人，所以你的生活里没有许多朋友。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游戏解读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瓶子里的水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空的——你目前的生活很不满意。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一半——你的生活只有一半达到你的理想。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满的——你对目前的生活非常满意。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瓶子的质地：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玻璃/泥土/陶瓷——在生活里你是一个脆弱而需要得到照顾的人。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金属/塑料/木头——你在生活里是一个强者。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游戏解读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箱子的大小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小—不自负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中等—比较自负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大—非常自负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箱子的材料（从表面看）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硬纸/纸/木头（不闪光）——谦虚的性格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金属——骄傲而顽固的性格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7.</a:t>
            </a:r>
            <a:r>
              <a:rPr b="1"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桥的材料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金属——和朋友有非常紧密的联系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木头——和朋友有比较紧密的联系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藤条——周围没有很好的朋友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游戏解读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1"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马的动作：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安静/吃草——你的伴侣是一个顾家的，谦虚的人。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在附近奔跑——你的伴侣是一个非常狂野的人。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9.</a:t>
            </a:r>
            <a:r>
              <a:rPr b="1"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现在，我们看看上面的这些事物代表的是什么：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龙卷风——你生活中的麻烦  箱子——你自己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桥    ——你的朋友  马	——你的伴侣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（i）如果你选择箱子，你无论何时遇到麻烦你都会自己解决。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（ii）或者你选择桥，无论何时你遇到麻烦你都有将去找你的朋友一起解决。</a:t>
            </a:r>
          </a:p>
          <a:p>
            <a:pPr lvl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　　（iii）又或者你选择的最后一个马，你寻找的伴侣是你无论何时遇到麻烦都要和他/她一起去面对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