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8B92-260E-4B75-AC60-79FE44FFE3F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C72-D466-4DF4-ABBE-1352B0CFF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25 Sept 2017</a:t>
            </a:r>
          </a:p>
        </p:txBody>
      </p:sp>
    </p:spTree>
    <p:extLst>
      <p:ext uri="{BB962C8B-B14F-4D97-AF65-F5344CB8AC3E}">
        <p14:creationId xmlns:p14="http://schemas.microsoft.com/office/powerpoint/2010/main" val="318790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asgn1.html to create a view </a:t>
            </a:r>
            <a:r>
              <a:rPr lang="en-US" u="sng" dirty="0"/>
              <a:t>similar</a:t>
            </a:r>
            <a:r>
              <a:rPr lang="en-US" dirty="0"/>
              <a:t> to those illustrated in the next few slides.</a:t>
            </a:r>
          </a:p>
          <a:p>
            <a:pPr lvl="1"/>
            <a:r>
              <a:rPr lang="en-US" dirty="0"/>
              <a:t>You can copy the HTML content from without-css.html and modify the HTML accordingly (e.g., insert CSS, introduce class/id attributes, add/remove elements, rearrange elements, etc.)</a:t>
            </a:r>
          </a:p>
          <a:p>
            <a:pPr lvl="1"/>
            <a:endParaRPr lang="en-US" dirty="0"/>
          </a:p>
          <a:p>
            <a:r>
              <a:rPr lang="en-US" dirty="0"/>
              <a:t>Some of the requirements are stated as text in the next two slide.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5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166"/>
            <a:ext cx="7886700" cy="50033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Screen View #1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7" y="996162"/>
            <a:ext cx="8320405" cy="294611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1797" y="3640347"/>
            <a:ext cx="8320405" cy="2536616"/>
          </a:xfrm>
        </p:spPr>
        <p:txBody>
          <a:bodyPr/>
          <a:lstStyle/>
          <a:p>
            <a:r>
              <a:rPr lang="en-US" dirty="0"/>
              <a:t>Max height of the light blue area is 270px </a:t>
            </a:r>
          </a:p>
          <a:p>
            <a:r>
              <a:rPr lang="en-US" dirty="0"/>
              <a:t>Set image height to 250px (there is a 10px space between the image and its container)</a:t>
            </a:r>
          </a:p>
          <a:p>
            <a:r>
              <a:rPr lang="en-US" dirty="0"/>
              <a:t>Set the image width accordingly to keep the image aspect ratio intact.</a:t>
            </a:r>
          </a:p>
          <a:p>
            <a:r>
              <a:rPr lang="en-US" dirty="0"/>
              <a:t>Feel free to add margin/padding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Screen View #2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52" y="1690689"/>
            <a:ext cx="7238095" cy="400952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10619" y="4321834"/>
            <a:ext cx="1268083" cy="1378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0830" y="5795104"/>
            <a:ext cx="677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vertical scroll bar automatically when the text content overflows.</a:t>
            </a:r>
          </a:p>
        </p:txBody>
      </p:sp>
    </p:spTree>
    <p:extLst>
      <p:ext uri="{BB962C8B-B14F-4D97-AF65-F5344CB8AC3E}">
        <p14:creationId xmlns:p14="http://schemas.microsoft.com/office/powerpoint/2010/main" val="56835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5" y="365127"/>
            <a:ext cx="3519577" cy="1593070"/>
          </a:xfrm>
        </p:spPr>
        <p:txBody>
          <a:bodyPr>
            <a:normAutofit/>
          </a:bodyPr>
          <a:lstStyle/>
          <a:p>
            <a:r>
              <a:rPr lang="en-US" sz="3200" dirty="0"/>
              <a:t>Narrow Screen View </a:t>
            </a:r>
            <a:br>
              <a:rPr lang="en-US" sz="3200" dirty="0"/>
            </a:br>
            <a:r>
              <a:rPr lang="en-US" sz="2400" dirty="0"/>
              <a:t>(screen width &lt; 640 </a:t>
            </a:r>
            <a:r>
              <a:rPr lang="en-US" sz="2400" dirty="0" err="1"/>
              <a:t>px</a:t>
            </a:r>
            <a:r>
              <a:rPr lang="en-US" sz="24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03" y="365127"/>
            <a:ext cx="4877867" cy="60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media query and two sets of CSS for two different ranges of screen width</a:t>
            </a:r>
          </a:p>
          <a:p>
            <a:endParaRPr lang="en-US" dirty="0"/>
          </a:p>
          <a:p>
            <a:r>
              <a:rPr lang="en-US" dirty="0"/>
              <a:t>The top level div element contains three div children. </a:t>
            </a:r>
          </a:p>
          <a:p>
            <a:pPr lvl="1"/>
            <a:r>
              <a:rPr lang="en-US" dirty="0"/>
              <a:t>Introduce class/id attribute to help you select different div elements.</a:t>
            </a:r>
          </a:p>
          <a:p>
            <a:pPr lvl="1"/>
            <a:r>
              <a:rPr lang="en-US" dirty="0"/>
              <a:t>Address the layout of each div child separately.</a:t>
            </a:r>
          </a:p>
          <a:p>
            <a:pPr lvl="1"/>
            <a:endParaRPr lang="en-US" dirty="0"/>
          </a:p>
          <a:p>
            <a:r>
              <a:rPr lang="en-US" dirty="0"/>
              <a:t>Flex layout could be useful to arrange the content and image.</a:t>
            </a:r>
          </a:p>
          <a:p>
            <a:endParaRPr lang="en-US" dirty="0"/>
          </a:p>
          <a:p>
            <a:r>
              <a:rPr lang="en-US" dirty="0"/>
              <a:t>Use max-width and max-height to make sure element won’t grow beyond certain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2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#1</vt:lpstr>
      <vt:lpstr>Specification</vt:lpstr>
      <vt:lpstr>Wide Screen View #1</vt:lpstr>
      <vt:lpstr>Wide Screen View #2 </vt:lpstr>
      <vt:lpstr>Narrow Screen View  (screen width &lt; 640 px)</vt:lpstr>
      <vt:lpstr>Some Suggestions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 Yuan</dc:creator>
  <cp:lastModifiedBy>Cheng Jiun Yuan (CSD)</cp:lastModifiedBy>
  <cp:revision>7</cp:revision>
  <dcterms:created xsi:type="dcterms:W3CDTF">2016-09-15T05:17:23Z</dcterms:created>
  <dcterms:modified xsi:type="dcterms:W3CDTF">2017-09-11T08:04:16Z</dcterms:modified>
</cp:coreProperties>
</file>