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65" r:id="rId7"/>
    <p:sldId id="266" r:id="rId8"/>
    <p:sldId id="264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9" autoAdjust="0"/>
  </p:normalViewPr>
  <p:slideViewPr>
    <p:cSldViewPr snapToGrid="0">
      <p:cViewPr varScale="1">
        <p:scale>
          <a:sx n="87" d="100"/>
          <a:sy n="87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AB2E0-751C-4E0F-BC2B-777BE4AFE56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D105-238D-48AE-9200-39A73D8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D105-238D-48AE-9200-39A73D865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D105-238D-48AE-9200-39A73D865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8B92-260E-4B75-AC60-79FE44FFE3F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domv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</a:t>
            </a:r>
            <a:r>
              <a:rPr lang="en-US" dirty="0" smtClean="0"/>
              <a:t>9 Oct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18790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32271" cy="88570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Notes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754"/>
            <a:ext cx="7886700" cy="50312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check the behavior of your To-do List against those found at the </a:t>
            </a:r>
            <a:r>
              <a:rPr lang="en-US" sz="2800" dirty="0" err="1" smtClean="0"/>
              <a:t>ToDoMVC</a:t>
            </a:r>
            <a:r>
              <a:rPr lang="en-US" sz="2800" dirty="0" smtClean="0"/>
              <a:t> website.</a:t>
            </a:r>
          </a:p>
          <a:p>
            <a:pPr lvl="1"/>
            <a:r>
              <a:rPr lang="en-US" sz="2400" dirty="0" smtClean="0"/>
              <a:t>You do not need to implement the "filter" features.</a:t>
            </a:r>
          </a:p>
          <a:p>
            <a:endParaRPr lang="en-US" sz="2800" dirty="0"/>
          </a:p>
          <a:p>
            <a:r>
              <a:rPr lang="en-US" sz="2800" dirty="0" smtClean="0"/>
              <a:t>Do </a:t>
            </a:r>
            <a:r>
              <a:rPr lang="en-US" sz="2800" dirty="0" smtClean="0"/>
              <a:t>not copy or use of the JavaScript code made available at </a:t>
            </a:r>
            <a:r>
              <a:rPr lang="en-US" sz="2800" dirty="0" err="1" smtClean="0"/>
              <a:t>TodoMVC</a:t>
            </a:r>
            <a:r>
              <a:rPr lang="en-US" sz="2800" dirty="0" smtClean="0"/>
              <a:t>!</a:t>
            </a:r>
          </a:p>
          <a:p>
            <a:endParaRPr lang="en-US" sz="2800" dirty="0"/>
          </a:p>
          <a:p>
            <a:r>
              <a:rPr lang="en-US" sz="2800" dirty="0" smtClean="0"/>
              <a:t>Archive your solution into a ZIP file and submit the ZIP file to Blackboard eLearning system</a:t>
            </a:r>
            <a:r>
              <a:rPr lang="en-US" sz="2800" dirty="0" smtClean="0"/>
              <a:t>.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5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dirty="0" smtClean="0"/>
              <a:t>: To implement an interactive To-Do List using JavaScript.</a:t>
            </a:r>
          </a:p>
          <a:p>
            <a:r>
              <a:rPr lang="en-US" dirty="0" smtClean="0"/>
              <a:t>For the HTML and CSS of the UI, we are going to use those made available at the </a:t>
            </a:r>
            <a:r>
              <a:rPr lang="en-US" dirty="0" err="1" smtClean="0"/>
              <a:t>TodoMVC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todomvc.com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7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166"/>
            <a:ext cx="7886700" cy="50033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Initial State</a:t>
            </a:r>
            <a:endParaRPr lang="en-US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3899139"/>
            <a:ext cx="7997765" cy="2277823"/>
          </a:xfrm>
        </p:spPr>
        <p:txBody>
          <a:bodyPr/>
          <a:lstStyle/>
          <a:p>
            <a:r>
              <a:rPr lang="en-US" dirty="0" smtClean="0"/>
              <a:t>The list is empty initially and only a text field is shown.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3" y="1185870"/>
            <a:ext cx="5638095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638978"/>
            <a:ext cx="8686800" cy="606374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section class="</a:t>
            </a:r>
            <a:r>
              <a:rPr kumimoji="1" lang="en-GB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todoapp</a:t>
            </a: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header class="header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h1&gt;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todos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&lt;/h1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class="new-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 placeholder="What needs to be done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?"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autofocus&gt;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&lt;/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header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</a:t>
            </a:r>
            <a:r>
              <a:rPr kumimoji="1" lang="en-GB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section class="main</a:t>
            </a: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...</a:t>
            </a:r>
            <a:endParaRPr kumimoji="1" lang="en-GB" alt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&lt;/</a:t>
            </a:r>
            <a:r>
              <a:rPr kumimoji="1" lang="en-GB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section</a:t>
            </a: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</a:t>
            </a:r>
            <a:r>
              <a:rPr kumimoji="1" lang="en-GB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footer class="footer</a:t>
            </a: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... 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&lt;/footer&gt;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&lt;/section&gt;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US" altLang="en-US" sz="1600" b="0" dirty="0">
              <a:solidFill>
                <a:srgbClr val="0099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51672" y="3051672"/>
            <a:ext cx="1520328" cy="1331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4216054"/>
            <a:ext cx="42192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Shuld</a:t>
            </a:r>
            <a:r>
              <a:rPr lang="en-US" dirty="0" smtClean="0"/>
              <a:t> NOT be visible when the list is empty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150824" y="4383466"/>
            <a:ext cx="1421176" cy="17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70741"/>
            <a:ext cx="7886700" cy="50033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Initial State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4376" y="2131838"/>
            <a:ext cx="4540102" cy="1470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Whenever a user hits "Enter" key in the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/>
              <a:t>is not empty, </a:t>
            </a:r>
            <a:r>
              <a:rPr lang="en-US" dirty="0" smtClean="0"/>
              <a:t>your code should append </a:t>
            </a:r>
            <a:r>
              <a:rPr lang="en-US" dirty="0"/>
              <a:t>the text </a:t>
            </a:r>
            <a:r>
              <a:rPr lang="en-US" dirty="0" smtClean="0"/>
              <a:t>in the </a:t>
            </a:r>
            <a:r>
              <a:rPr lang="en-US" dirty="0" err="1" smtClean="0"/>
              <a:t>textfield</a:t>
            </a:r>
            <a:r>
              <a:rPr lang="en-US" dirty="0" smtClean="0"/>
              <a:t> as </a:t>
            </a:r>
            <a:r>
              <a:rPr lang="en-US" dirty="0"/>
              <a:t>a new to-do item to the end of the to-do </a:t>
            </a:r>
            <a:r>
              <a:rPr lang="en-US" dirty="0" smtClean="0"/>
              <a:t>list, and then clear </a:t>
            </a:r>
            <a:r>
              <a:rPr lang="en-US" dirty="0"/>
              <a:t>the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051672" y="1995131"/>
            <a:ext cx="1120278" cy="461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6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166"/>
            <a:ext cx="7886700" cy="50033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List </a:t>
            </a:r>
            <a:r>
              <a:rPr lang="en-US" sz="3600" b="1" dirty="0" smtClean="0"/>
              <a:t>with item(s)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76" y="1367095"/>
            <a:ext cx="561904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36430"/>
            <a:ext cx="8686800" cy="636629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section class="</a:t>
            </a:r>
            <a:r>
              <a:rPr kumimoji="1" lang="en-GB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todoapp</a:t>
            </a: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&lt;header class="header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&lt;/header&gt;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section class="main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id="toggle-all" class="toggle-all" type="checkbox"&gt;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 for="toggle-all"&gt;Mark all as complete&lt;/label&gt;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&lt;!-- The list of </a:t>
            </a:r>
            <a:r>
              <a:rPr kumimoji="1" lang="en-GB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items </a:t>
            </a: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--&gt;</a:t>
            </a: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&lt;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ul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class="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-list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div class="view"&gt;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class="toggle" type="checkbox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label&gt;</a:t>
            </a:r>
            <a:r>
              <a:rPr kumimoji="1" lang="en-GB" alt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#1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&lt;/label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button class="destroy"&gt;&lt;/button&gt;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&lt;/div&gt;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&lt;input class="edit" value="</a:t>
            </a:r>
            <a:r>
              <a:rPr kumimoji="1" lang="en-GB" alt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#1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&lt;/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... </a:t>
            </a: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endParaRPr kumimoji="1" lang="en-US" altLang="en-US" sz="1600" b="0" dirty="0">
              <a:solidFill>
                <a:srgbClr val="0099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51824" y="1282014"/>
            <a:ext cx="365072" cy="98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2922" y="336430"/>
            <a:ext cx="4132478" cy="1470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A checkbox that appears as "\/" of the left of the input text field. Whenever it is checked/unchecked (using a mouse), your code should mark all to-do items as checked/unchecked.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972" y="2844193"/>
            <a:ext cx="3054427" cy="2091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Each "li" element corresponds to a to-do item. </a:t>
            </a:r>
          </a:p>
          <a:p>
            <a:endParaRPr lang="en-US" dirty="0"/>
          </a:p>
          <a:p>
            <a:r>
              <a:rPr lang="en-US" dirty="0" smtClean="0"/>
              <a:t>You should reuse the HTML code and only set the text marked in red color accordingly.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0971" y="5023692"/>
            <a:ext cx="3054428" cy="1388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Whenever the "button" element of an item is clicked, the item should be removed from the list.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00670" y="4654625"/>
            <a:ext cx="960301" cy="468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36430"/>
            <a:ext cx="8686800" cy="636629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 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class="completed"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div class="view"&gt;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class="toggle" type="checkbox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label&gt;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#2&lt;/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button class="destroy"&gt;&lt;/button&gt;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&lt;/div&gt;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&lt;input class="edit" value="</a:t>
            </a:r>
            <a:r>
              <a:rPr kumimoji="1" lang="en-GB" alt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#2"&gt;</a:t>
            </a: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&lt;/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 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</a:t>
            </a:r>
            <a:r>
              <a:rPr kumimoji="1" lang="en-GB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="editing"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&lt;div class="view"&gt;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&lt;input class="toggle" type="checkbox"&gt;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&lt;label&gt;</a:t>
            </a:r>
            <a:r>
              <a:rPr kumimoji="1" lang="en-GB" alt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#2&lt;/label&gt;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&lt;button class="destroy"&gt;&lt;/button&gt;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&lt;/div&gt;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&lt;input class="edit" value="</a:t>
            </a:r>
            <a:r>
              <a:rPr kumimoji="1" lang="en-GB" alt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item #2"&gt;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&lt;/li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&lt;/</a:t>
            </a:r>
            <a:r>
              <a:rPr kumimoji="1" lang="en-GB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ul</a:t>
            </a: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endParaRPr kumimoji="1" lang="en-GB" altLang="en-US" sz="16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&lt;/section&gt;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...  </a:t>
            </a:r>
            <a:endParaRPr kumimoji="1" lang="en-US" altLang="en-US" sz="1600" b="0" dirty="0">
              <a:solidFill>
                <a:srgbClr val="0099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129" y="694063"/>
            <a:ext cx="2335574" cy="294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19452" y="165253"/>
            <a:ext cx="3547430" cy="2093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Whenever the checkbox of an item is checked/unchecked (using a mouse), your code should add/remove class "completed" to/from the "li" element. In addition, the "toggle-all" checkbox should be updated accordingly.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4704" y="2472871"/>
            <a:ext cx="3230696" cy="4016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Whenever the "label" element of an item receives a double-clicked event, you should add class "editing" to the corresponding "li" element. (The CSS will hide the "div" element and reveal the "input" element)</a:t>
            </a:r>
          </a:p>
          <a:p>
            <a:endParaRPr lang="en-US" dirty="0"/>
          </a:p>
          <a:p>
            <a:r>
              <a:rPr lang="en-US" dirty="0" smtClean="0"/>
              <a:t>Whenever the "input" element loses focus or when a user hits "Enter" key in it, your code should update the text of the to-do item and remove class "editing" from the "li" element.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40655" y="3073705"/>
            <a:ext cx="2644048" cy="66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9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555913"/>
            <a:ext cx="8686800" cy="414681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...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&lt;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footer class="footer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b="1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span class="</a:t>
            </a:r>
            <a:r>
              <a:rPr kumimoji="1" lang="en-GB" alt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todo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-count"&gt;&lt;strong&gt;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&lt;/strong&gt; </a:t>
            </a:r>
            <a:r>
              <a:rPr kumimoji="1" lang="en-GB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item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left&lt;/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span&gt;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b="1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&lt;button 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class="clear-completed"&gt;Clear completed&lt;/button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GB" altLang="en-US" sz="1600" b="1" dirty="0" smtClean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&lt;/</a:t>
            </a:r>
            <a:r>
              <a:rPr kumimoji="1" lang="en-GB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footer</a:t>
            </a:r>
            <a:r>
              <a:rPr kumimoji="1" lang="en-GB" alt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US" altLang="en-US" sz="1600" b="0" dirty="0" smtClean="0">
              <a:solidFill>
                <a:srgbClr val="0099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r>
              <a:rPr kumimoji="1" lang="en-GB" altLang="en-US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&lt;/section&gt;</a:t>
            </a:r>
            <a:endParaRPr kumimoji="1" lang="en-GB" alt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70000"/>
              <a:buNone/>
            </a:pPr>
            <a:endParaRPr kumimoji="1" lang="en-US" altLang="en-US" sz="1600" b="0" dirty="0">
              <a:solidFill>
                <a:srgbClr val="0099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4997" y="1768666"/>
            <a:ext cx="1127851" cy="1536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9650" y="440675"/>
            <a:ext cx="3230695" cy="1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This number should always be updated to reflect the current number of to-do items that are not marked as completed.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5751" y="4272708"/>
            <a:ext cx="3230695" cy="1344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Whenever this button is clicked, all the checked items (i.e., all the completed items) should be removed from the list.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93895" y="4077655"/>
            <a:ext cx="1211856" cy="739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3548" y="804232"/>
            <a:ext cx="3230695" cy="1628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Singular/Plural form of "item"</a:t>
            </a:r>
          </a:p>
          <a:p>
            <a:r>
              <a:rPr lang="en-US" dirty="0" smtClean="0"/>
              <a:t>0 items </a:t>
            </a:r>
          </a:p>
          <a:p>
            <a:r>
              <a:rPr lang="en-US" dirty="0" smtClean="0"/>
              <a:t>1 item</a:t>
            </a:r>
          </a:p>
          <a:p>
            <a:r>
              <a:rPr lang="en-US" dirty="0" smtClean="0"/>
              <a:t>2 items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38940" y="2418551"/>
            <a:ext cx="122104" cy="88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1354"/>
            <a:ext cx="8032271" cy="61694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Suggestion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75" y="848299"/>
            <a:ext cx="8339767" cy="55635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model to represent To-do List</a:t>
            </a:r>
          </a:p>
          <a:p>
            <a:pPr lvl="1"/>
            <a:r>
              <a:rPr lang="en-US" sz="2000" dirty="0" smtClean="0"/>
              <a:t>An array of objects, with each object having two properties: "</a:t>
            </a:r>
            <a:r>
              <a:rPr lang="en-US" sz="2100" dirty="0" smtClean="0"/>
              <a:t>completed" (true/false) and "description" (string);</a:t>
            </a:r>
          </a:p>
          <a:p>
            <a:pPr lvl="1"/>
            <a:r>
              <a:rPr lang="en-US" sz="2100" dirty="0" smtClean="0"/>
              <a:t># of to-do items (that are not marked as completed)</a:t>
            </a:r>
          </a:p>
          <a:p>
            <a:pPr lvl="1"/>
            <a:endParaRPr lang="en-US" sz="1600" dirty="0" smtClean="0"/>
          </a:p>
          <a:p>
            <a:r>
              <a:rPr lang="en-US" sz="2700" dirty="0" smtClean="0"/>
              <a:t>Update View – Write code to generate the corresponding HTML content from the model.</a:t>
            </a:r>
          </a:p>
          <a:p>
            <a:pPr lvl="1"/>
            <a:endParaRPr lang="en-US" sz="1600" dirty="0" smtClean="0"/>
          </a:p>
          <a:p>
            <a:r>
              <a:rPr lang="en-US" sz="2700" dirty="0" smtClean="0"/>
              <a:t>Assign event handlers to the elements</a:t>
            </a:r>
          </a:p>
          <a:p>
            <a:pPr lvl="1"/>
            <a:r>
              <a:rPr lang="en-US" sz="2400" dirty="0" smtClean="0"/>
              <a:t>Most event handlers should just update the model and then call a function to update the view.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Introduce "id" attributes </a:t>
            </a:r>
            <a:r>
              <a:rPr lang="en-US" sz="2800" dirty="0" smtClean="0"/>
              <a:t>to each item if necessary.</a:t>
            </a:r>
          </a:p>
          <a:p>
            <a:r>
              <a:rPr lang="en-US" sz="2800" dirty="0" smtClean="0"/>
              <a:t>Make sure the "Update View" is working properly first before assigning event handlers.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9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962</Words>
  <Application>Microsoft Office PowerPoint</Application>
  <PresentationFormat>On-screen Show (4:3)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Assignment #2</vt:lpstr>
      <vt:lpstr>Specification</vt:lpstr>
      <vt:lpstr>Initial State</vt:lpstr>
      <vt:lpstr>Initial State</vt:lpstr>
      <vt:lpstr>List with item(s)</vt:lpstr>
      <vt:lpstr>PowerPoint Presentation</vt:lpstr>
      <vt:lpstr>PowerPoint Presentation</vt:lpstr>
      <vt:lpstr>PowerPoint Presentation</vt:lpstr>
      <vt:lpstr>Suggestion</vt:lpstr>
      <vt:lpstr>Notes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 Yuan</dc:creator>
  <cp:lastModifiedBy>CJ Yuan</cp:lastModifiedBy>
  <cp:revision>28</cp:revision>
  <dcterms:created xsi:type="dcterms:W3CDTF">2016-09-15T05:17:23Z</dcterms:created>
  <dcterms:modified xsi:type="dcterms:W3CDTF">2017-09-24T15:00:52Z</dcterms:modified>
</cp:coreProperties>
</file>