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1597" r:id="rId3"/>
    <p:sldId id="272" r:id="rId4"/>
    <p:sldId id="1598" r:id="rId5"/>
    <p:sldId id="1593" r:id="rId6"/>
    <p:sldId id="1599" r:id="rId7"/>
    <p:sldId id="262" r:id="rId8"/>
    <p:sldId id="1604" r:id="rId9"/>
    <p:sldId id="1605" r:id="rId10"/>
    <p:sldId id="1601" r:id="rId11"/>
    <p:sldId id="1603" r:id="rId12"/>
    <p:sldId id="1602" r:id="rId13"/>
    <p:sldId id="1600" r:id="rId14"/>
    <p:sldId id="1614" r:id="rId15"/>
    <p:sldId id="1606" r:id="rId16"/>
    <p:sldId id="1608" r:id="rId17"/>
    <p:sldId id="1609" r:id="rId18"/>
    <p:sldId id="1610" r:id="rId19"/>
    <p:sldId id="1611" r:id="rId20"/>
    <p:sldId id="1613" r:id="rId21"/>
    <p:sldId id="1612" r:id="rId22"/>
    <p:sldId id="1607" r:id="rId23"/>
    <p:sldId id="261" r:id="rId24"/>
    <p:sldId id="26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3900"/>
    <a:srgbClr val="135051"/>
    <a:srgbClr val="114A4C"/>
    <a:srgbClr val="732674"/>
    <a:srgbClr val="0A6EB8"/>
    <a:srgbClr val="22E1EF"/>
    <a:srgbClr val="0072C6"/>
    <a:srgbClr val="0177FF"/>
    <a:srgbClr val="DD6032"/>
    <a:srgbClr val="E57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954F-B7BC-4156-919D-E55203850E8A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6B2B5A-A8BE-4802-BB02-CEE69DF055B3}">
      <dgm:prSet phldrT="[Text]"/>
      <dgm:spPr/>
      <dgm:t>
        <a:bodyPr/>
        <a:lstStyle/>
        <a:p>
          <a:r>
            <a:rPr lang="en-US" dirty="0"/>
            <a:t>Built by Microsoft</a:t>
          </a:r>
        </a:p>
      </dgm:t>
    </dgm:pt>
    <dgm:pt modelId="{21327A38-53E9-4132-913C-8ADFA3B84F0A}" type="parTrans" cxnId="{3D90ED4D-04DD-4FC1-93E7-8C8728203C07}">
      <dgm:prSet/>
      <dgm:spPr/>
      <dgm:t>
        <a:bodyPr/>
        <a:lstStyle/>
        <a:p>
          <a:endParaRPr lang="en-US"/>
        </a:p>
      </dgm:t>
    </dgm:pt>
    <dgm:pt modelId="{9207BE38-2609-483B-BDCE-22F3D004816B}" type="sibTrans" cxnId="{3D90ED4D-04DD-4FC1-93E7-8C8728203C07}">
      <dgm:prSet/>
      <dgm:spPr/>
      <dgm:t>
        <a:bodyPr/>
        <a:lstStyle/>
        <a:p>
          <a:endParaRPr lang="en-US"/>
        </a:p>
      </dgm:t>
    </dgm:pt>
    <dgm:pt modelId="{B1FED89C-5AFD-4E46-A6AB-F00643D156AE}">
      <dgm:prSet phldrT="[Text]"/>
      <dgm:spPr/>
      <dgm:t>
        <a:bodyPr/>
        <a:lstStyle/>
        <a:p>
          <a:r>
            <a:rPr lang="en-US" dirty="0"/>
            <a:t>All about styling instead of JS</a:t>
          </a:r>
        </a:p>
      </dgm:t>
    </dgm:pt>
    <dgm:pt modelId="{DAD4155A-CE70-41C7-A3E2-65096A483600}" type="parTrans" cxnId="{8F1A05A7-6970-46E1-8AD3-A52FC82A76E2}">
      <dgm:prSet/>
      <dgm:spPr/>
      <dgm:t>
        <a:bodyPr/>
        <a:lstStyle/>
        <a:p>
          <a:endParaRPr lang="en-US"/>
        </a:p>
      </dgm:t>
    </dgm:pt>
    <dgm:pt modelId="{EB0558E2-ADC2-4647-B317-6D9422846D0F}" type="sibTrans" cxnId="{8F1A05A7-6970-46E1-8AD3-A52FC82A76E2}">
      <dgm:prSet/>
      <dgm:spPr/>
      <dgm:t>
        <a:bodyPr/>
        <a:lstStyle/>
        <a:p>
          <a:endParaRPr lang="en-US"/>
        </a:p>
      </dgm:t>
    </dgm:pt>
    <dgm:pt modelId="{DC6E167E-2DDD-4F85-97C4-43702E503936}">
      <dgm:prSet phldrT="[Text]"/>
      <dgm:spPr/>
      <dgm:t>
        <a:bodyPr/>
        <a:lstStyle/>
        <a:p>
          <a:r>
            <a:rPr lang="en-US" dirty="0"/>
            <a:t>Integrates with other frameworks</a:t>
          </a:r>
        </a:p>
      </dgm:t>
    </dgm:pt>
    <dgm:pt modelId="{03DA9C83-9A03-45BD-8944-5B1E59132E7B}" type="parTrans" cxnId="{4EFB148D-5F48-43DD-8550-BB0DF23A5ABA}">
      <dgm:prSet/>
      <dgm:spPr/>
      <dgm:t>
        <a:bodyPr/>
        <a:lstStyle/>
        <a:p>
          <a:endParaRPr lang="en-US"/>
        </a:p>
      </dgm:t>
    </dgm:pt>
    <dgm:pt modelId="{F06A483A-CCD4-4FB9-A90C-D475539224A4}" type="sibTrans" cxnId="{4EFB148D-5F48-43DD-8550-BB0DF23A5ABA}">
      <dgm:prSet/>
      <dgm:spPr/>
      <dgm:t>
        <a:bodyPr/>
        <a:lstStyle/>
        <a:p>
          <a:endParaRPr lang="en-US"/>
        </a:p>
      </dgm:t>
    </dgm:pt>
    <dgm:pt modelId="{4FDCC411-AF5A-4FAA-A971-69273F9D55B2}">
      <dgm:prSet phldrT="[Text]"/>
      <dgm:spPr/>
      <dgm:t>
        <a:bodyPr/>
        <a:lstStyle/>
        <a:p>
          <a:r>
            <a:rPr lang="en-US" dirty="0"/>
            <a:t>Language support</a:t>
          </a:r>
        </a:p>
      </dgm:t>
    </dgm:pt>
    <dgm:pt modelId="{AFC26952-9346-48D8-A4AF-5B0308ADF2B0}" type="parTrans" cxnId="{0E256392-79F9-4700-989B-81E767BB2054}">
      <dgm:prSet/>
      <dgm:spPr/>
      <dgm:t>
        <a:bodyPr/>
        <a:lstStyle/>
        <a:p>
          <a:endParaRPr lang="en-US"/>
        </a:p>
      </dgm:t>
    </dgm:pt>
    <dgm:pt modelId="{EF66353A-9672-4014-967D-9F6A57262548}" type="sibTrans" cxnId="{0E256392-79F9-4700-989B-81E767BB2054}">
      <dgm:prSet/>
      <dgm:spPr/>
      <dgm:t>
        <a:bodyPr/>
        <a:lstStyle/>
        <a:p>
          <a:endParaRPr lang="en-US"/>
        </a:p>
      </dgm:t>
    </dgm:pt>
    <dgm:pt modelId="{3FA33BB3-9831-44F3-A154-8002D70C4BA4}" type="pres">
      <dgm:prSet presAssocID="{D243954F-B7BC-4156-919D-E55203850E8A}" presName="matrix" presStyleCnt="0">
        <dgm:presLayoutVars>
          <dgm:chMax val="1"/>
          <dgm:dir/>
          <dgm:resizeHandles val="exact"/>
        </dgm:presLayoutVars>
      </dgm:prSet>
      <dgm:spPr/>
    </dgm:pt>
    <dgm:pt modelId="{3EA3AA5C-1606-4BD2-905A-AE61461B1E36}" type="pres">
      <dgm:prSet presAssocID="{D243954F-B7BC-4156-919D-E55203850E8A}" presName="diamond" presStyleLbl="bgShp" presStyleIdx="0" presStyleCnt="1"/>
      <dgm:spPr/>
    </dgm:pt>
    <dgm:pt modelId="{D753699A-C28B-45A9-A0DC-A82E804FC16A}" type="pres">
      <dgm:prSet presAssocID="{D243954F-B7BC-4156-919D-E55203850E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F0B926-A08D-44A6-8BDA-5F3CD015569B}" type="pres">
      <dgm:prSet presAssocID="{D243954F-B7BC-4156-919D-E55203850E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C6C4C3-7678-45AA-A81D-1BF684859586}" type="pres">
      <dgm:prSet presAssocID="{D243954F-B7BC-4156-919D-E55203850E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2B7955-E85A-448D-AB1C-E4EEED65AE41}" type="pres">
      <dgm:prSet presAssocID="{D243954F-B7BC-4156-919D-E55203850E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674226-A3D9-4D4A-B6F1-15AED93A28BD}" type="presOf" srcId="{4FDCC411-AF5A-4FAA-A971-69273F9D55B2}" destId="{FA2B7955-E85A-448D-AB1C-E4EEED65AE41}" srcOrd="0" destOrd="0" presId="urn:microsoft.com/office/officeart/2005/8/layout/matrix3"/>
    <dgm:cxn modelId="{93C85E5D-4A56-443C-8C3A-CC0062C6636E}" type="presOf" srcId="{DC6E167E-2DDD-4F85-97C4-43702E503936}" destId="{43C6C4C3-7678-45AA-A81D-1BF684859586}" srcOrd="0" destOrd="0" presId="urn:microsoft.com/office/officeart/2005/8/layout/matrix3"/>
    <dgm:cxn modelId="{EB4E2149-DB03-400F-9086-E2CAD8497866}" type="presOf" srcId="{D243954F-B7BC-4156-919D-E55203850E8A}" destId="{3FA33BB3-9831-44F3-A154-8002D70C4BA4}" srcOrd="0" destOrd="0" presId="urn:microsoft.com/office/officeart/2005/8/layout/matrix3"/>
    <dgm:cxn modelId="{3D90ED4D-04DD-4FC1-93E7-8C8728203C07}" srcId="{D243954F-B7BC-4156-919D-E55203850E8A}" destId="{F06B2B5A-A8BE-4802-BB02-CEE69DF055B3}" srcOrd="0" destOrd="0" parTransId="{21327A38-53E9-4132-913C-8ADFA3B84F0A}" sibTransId="{9207BE38-2609-483B-BDCE-22F3D004816B}"/>
    <dgm:cxn modelId="{40D1D580-B418-479A-858B-D37EB9FA7511}" type="presOf" srcId="{B1FED89C-5AFD-4E46-A6AB-F00643D156AE}" destId="{CDF0B926-A08D-44A6-8BDA-5F3CD015569B}" srcOrd="0" destOrd="0" presId="urn:microsoft.com/office/officeart/2005/8/layout/matrix3"/>
    <dgm:cxn modelId="{E5931481-319F-46D8-8FB2-8DEB86AB42BA}" type="presOf" srcId="{F06B2B5A-A8BE-4802-BB02-CEE69DF055B3}" destId="{D753699A-C28B-45A9-A0DC-A82E804FC16A}" srcOrd="0" destOrd="0" presId="urn:microsoft.com/office/officeart/2005/8/layout/matrix3"/>
    <dgm:cxn modelId="{4EFB148D-5F48-43DD-8550-BB0DF23A5ABA}" srcId="{D243954F-B7BC-4156-919D-E55203850E8A}" destId="{DC6E167E-2DDD-4F85-97C4-43702E503936}" srcOrd="2" destOrd="0" parTransId="{03DA9C83-9A03-45BD-8944-5B1E59132E7B}" sibTransId="{F06A483A-CCD4-4FB9-A90C-D475539224A4}"/>
    <dgm:cxn modelId="{0E256392-79F9-4700-989B-81E767BB2054}" srcId="{D243954F-B7BC-4156-919D-E55203850E8A}" destId="{4FDCC411-AF5A-4FAA-A971-69273F9D55B2}" srcOrd="3" destOrd="0" parTransId="{AFC26952-9346-48D8-A4AF-5B0308ADF2B0}" sibTransId="{EF66353A-9672-4014-967D-9F6A57262548}"/>
    <dgm:cxn modelId="{8F1A05A7-6970-46E1-8AD3-A52FC82A76E2}" srcId="{D243954F-B7BC-4156-919D-E55203850E8A}" destId="{B1FED89C-5AFD-4E46-A6AB-F00643D156AE}" srcOrd="1" destOrd="0" parTransId="{DAD4155A-CE70-41C7-A3E2-65096A483600}" sibTransId="{EB0558E2-ADC2-4647-B317-6D9422846D0F}"/>
    <dgm:cxn modelId="{B897D1C4-A516-41DE-950E-2761B976C6AA}" type="presParOf" srcId="{3FA33BB3-9831-44F3-A154-8002D70C4BA4}" destId="{3EA3AA5C-1606-4BD2-905A-AE61461B1E36}" srcOrd="0" destOrd="0" presId="urn:microsoft.com/office/officeart/2005/8/layout/matrix3"/>
    <dgm:cxn modelId="{8E697A58-48F6-4523-A6A0-07E97F0136AF}" type="presParOf" srcId="{3FA33BB3-9831-44F3-A154-8002D70C4BA4}" destId="{D753699A-C28B-45A9-A0DC-A82E804FC16A}" srcOrd="1" destOrd="0" presId="urn:microsoft.com/office/officeart/2005/8/layout/matrix3"/>
    <dgm:cxn modelId="{DBB16BD0-084E-4E4E-961A-C95A7C41CAD7}" type="presParOf" srcId="{3FA33BB3-9831-44F3-A154-8002D70C4BA4}" destId="{CDF0B926-A08D-44A6-8BDA-5F3CD015569B}" srcOrd="2" destOrd="0" presId="urn:microsoft.com/office/officeart/2005/8/layout/matrix3"/>
    <dgm:cxn modelId="{1809D129-0975-4464-A8E6-559DC2770D2F}" type="presParOf" srcId="{3FA33BB3-9831-44F3-A154-8002D70C4BA4}" destId="{43C6C4C3-7678-45AA-A81D-1BF684859586}" srcOrd="3" destOrd="0" presId="urn:microsoft.com/office/officeart/2005/8/layout/matrix3"/>
    <dgm:cxn modelId="{BB643833-EE07-44DD-8918-2AB037089C80}" type="presParOf" srcId="{3FA33BB3-9831-44F3-A154-8002D70C4BA4}" destId="{FA2B7955-E85A-448D-AB1C-E4EEED65AE4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49231-DCD6-4946-8642-18077323F86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71D945-9AC1-42A6-8FB3-BD8526D717C3}">
      <dgm:prSet phldrT="[Text]"/>
      <dgm:spPr/>
      <dgm:t>
        <a:bodyPr/>
        <a:lstStyle/>
        <a:p>
          <a:r>
            <a:rPr lang="en-US" dirty="0"/>
            <a:t>Colors</a:t>
          </a:r>
        </a:p>
      </dgm:t>
    </dgm:pt>
    <dgm:pt modelId="{0AD43BC1-85D2-4B68-93FF-AD9BD1BDA0B1}" type="parTrans" cxnId="{9F5FDD4B-93C9-45AE-84AA-9CE4EB3825E0}">
      <dgm:prSet/>
      <dgm:spPr/>
      <dgm:t>
        <a:bodyPr/>
        <a:lstStyle/>
        <a:p>
          <a:endParaRPr lang="en-US"/>
        </a:p>
      </dgm:t>
    </dgm:pt>
    <dgm:pt modelId="{8BDD35F3-BD7C-43C8-87CF-0281655DCB0F}" type="sibTrans" cxnId="{9F5FDD4B-93C9-45AE-84AA-9CE4EB3825E0}">
      <dgm:prSet custT="1"/>
      <dgm:spPr/>
      <dgm:t>
        <a:bodyPr/>
        <a:lstStyle/>
        <a:p>
          <a:r>
            <a:rPr lang="en-US" sz="1400" dirty="0"/>
            <a:t>Layouts</a:t>
          </a:r>
        </a:p>
      </dgm:t>
    </dgm:pt>
    <dgm:pt modelId="{BB0E5A07-C863-45D3-BFD4-4ABE9E667712}">
      <dgm:prSet phldrT="[Text]" phldr="1"/>
      <dgm:spPr/>
      <dgm:t>
        <a:bodyPr/>
        <a:lstStyle/>
        <a:p>
          <a:endParaRPr lang="en-US" dirty="0"/>
        </a:p>
      </dgm:t>
    </dgm:pt>
    <dgm:pt modelId="{CC84EAB7-F556-4516-81E8-651DB97C1E90}" type="parTrans" cxnId="{1BCB2A9D-FA8E-4F51-97F8-F44CB0981EB4}">
      <dgm:prSet/>
      <dgm:spPr/>
      <dgm:t>
        <a:bodyPr/>
        <a:lstStyle/>
        <a:p>
          <a:endParaRPr lang="en-US"/>
        </a:p>
      </dgm:t>
    </dgm:pt>
    <dgm:pt modelId="{593AD7EB-451A-4206-8CA8-91882880D369}" type="sibTrans" cxnId="{1BCB2A9D-FA8E-4F51-97F8-F44CB0981EB4}">
      <dgm:prSet/>
      <dgm:spPr/>
      <dgm:t>
        <a:bodyPr/>
        <a:lstStyle/>
        <a:p>
          <a:endParaRPr lang="en-US"/>
        </a:p>
      </dgm:t>
    </dgm:pt>
    <dgm:pt modelId="{352EA296-784D-4966-9C7B-848F88D4F6A0}">
      <dgm:prSet phldrT="[Text]"/>
      <dgm:spPr/>
      <dgm:t>
        <a:bodyPr/>
        <a:lstStyle/>
        <a:p>
          <a:r>
            <a:rPr lang="en-US" dirty="0"/>
            <a:t>Elevation</a:t>
          </a:r>
        </a:p>
      </dgm:t>
    </dgm:pt>
    <dgm:pt modelId="{2B35B9CB-A4E3-4F7A-8564-95CA7B92F38C}" type="parTrans" cxnId="{F8E6F635-64E8-4D67-9309-7D24FC45ED54}">
      <dgm:prSet/>
      <dgm:spPr/>
      <dgm:t>
        <a:bodyPr/>
        <a:lstStyle/>
        <a:p>
          <a:endParaRPr lang="en-US"/>
        </a:p>
      </dgm:t>
    </dgm:pt>
    <dgm:pt modelId="{D0406D23-14F3-4EEE-85BE-D17C2F6D29B8}" type="sibTrans" cxnId="{F8E6F635-64E8-4D67-9309-7D24FC45ED54}">
      <dgm:prSet/>
      <dgm:spPr/>
      <dgm:t>
        <a:bodyPr/>
        <a:lstStyle/>
        <a:p>
          <a:r>
            <a:rPr lang="en-US" dirty="0"/>
            <a:t>Iconography</a:t>
          </a:r>
        </a:p>
      </dgm:t>
    </dgm:pt>
    <dgm:pt modelId="{FAA99AED-AC56-46F2-A5FF-D807B5B4C3BF}">
      <dgm:prSet phldrT="[Text]" phldr="1"/>
      <dgm:spPr/>
      <dgm:t>
        <a:bodyPr/>
        <a:lstStyle/>
        <a:p>
          <a:endParaRPr lang="en-US" dirty="0"/>
        </a:p>
      </dgm:t>
    </dgm:pt>
    <dgm:pt modelId="{9BAE5104-67F2-4CE5-9351-C009877FAE03}" type="parTrans" cxnId="{F1A4C2BC-9E43-4E1F-9971-122F55DD7276}">
      <dgm:prSet/>
      <dgm:spPr/>
      <dgm:t>
        <a:bodyPr/>
        <a:lstStyle/>
        <a:p>
          <a:endParaRPr lang="en-US"/>
        </a:p>
      </dgm:t>
    </dgm:pt>
    <dgm:pt modelId="{90528727-8BAA-471C-BB9A-E48E6E5DD8AA}" type="sibTrans" cxnId="{F1A4C2BC-9E43-4E1F-9971-122F55DD7276}">
      <dgm:prSet/>
      <dgm:spPr/>
      <dgm:t>
        <a:bodyPr/>
        <a:lstStyle/>
        <a:p>
          <a:endParaRPr lang="en-US"/>
        </a:p>
      </dgm:t>
    </dgm:pt>
    <dgm:pt modelId="{2F38F37E-BE35-4218-9D4C-E6AE27CC55D5}">
      <dgm:prSet phldrT="[Text]"/>
      <dgm:spPr/>
      <dgm:t>
        <a:bodyPr/>
        <a:lstStyle/>
        <a:p>
          <a:r>
            <a:rPr lang="en-US" dirty="0"/>
            <a:t>Motion</a:t>
          </a:r>
        </a:p>
      </dgm:t>
    </dgm:pt>
    <dgm:pt modelId="{D688B7AA-1BD0-4CD3-BEAB-B2D2F8989E55}" type="parTrans" cxnId="{2B7162FF-A2DD-4D00-AD1E-2A294EC8DF4C}">
      <dgm:prSet/>
      <dgm:spPr/>
      <dgm:t>
        <a:bodyPr/>
        <a:lstStyle/>
        <a:p>
          <a:endParaRPr lang="en-US"/>
        </a:p>
      </dgm:t>
    </dgm:pt>
    <dgm:pt modelId="{B8D31419-7BC2-46AB-9091-FCFEE4CF05AE}" type="sibTrans" cxnId="{2B7162FF-A2DD-4D00-AD1E-2A294EC8DF4C}">
      <dgm:prSet/>
      <dgm:spPr>
        <a:ln>
          <a:solidFill>
            <a:srgbClr val="FFC000"/>
          </a:solidFill>
        </a:ln>
      </dgm:spPr>
      <dgm:t>
        <a:bodyPr/>
        <a:lstStyle/>
        <a:p>
          <a:endParaRPr lang="en-US" dirty="0"/>
        </a:p>
      </dgm:t>
    </dgm:pt>
    <dgm:pt modelId="{14E0FD8E-AD93-4FB8-9F85-0C35CC171CF4}">
      <dgm:prSet phldrT="[Text]"/>
      <dgm:spPr/>
      <dgm:t>
        <a:bodyPr/>
        <a:lstStyle/>
        <a:p>
          <a:r>
            <a:rPr lang="en-US" dirty="0"/>
            <a:t>Elevation</a:t>
          </a:r>
        </a:p>
      </dgm:t>
    </dgm:pt>
    <dgm:pt modelId="{CDEB2D9A-86A3-4FCE-A07F-E712199E625B}" type="parTrans" cxnId="{29F46EA8-8BFE-4299-B3CF-203B2C84C0BF}">
      <dgm:prSet/>
      <dgm:spPr/>
      <dgm:t>
        <a:bodyPr/>
        <a:lstStyle/>
        <a:p>
          <a:endParaRPr lang="en-US"/>
        </a:p>
      </dgm:t>
    </dgm:pt>
    <dgm:pt modelId="{F57A9ED6-0478-4A31-809C-02001882D378}" type="sibTrans" cxnId="{29F46EA8-8BFE-4299-B3CF-203B2C84C0BF}">
      <dgm:prSet custT="1"/>
      <dgm:spPr/>
      <dgm:t>
        <a:bodyPr/>
        <a:lstStyle/>
        <a:p>
          <a:r>
            <a:rPr lang="en-US" sz="1400" dirty="0"/>
            <a:t>Motion</a:t>
          </a:r>
        </a:p>
      </dgm:t>
    </dgm:pt>
    <dgm:pt modelId="{A4257515-58CD-4DD2-8C57-6D855FBC52DF}" type="pres">
      <dgm:prSet presAssocID="{6D649231-DCD6-4946-8642-18077323F86A}" presName="Name0" presStyleCnt="0">
        <dgm:presLayoutVars>
          <dgm:chMax/>
          <dgm:chPref/>
          <dgm:dir/>
          <dgm:animLvl val="lvl"/>
        </dgm:presLayoutVars>
      </dgm:prSet>
      <dgm:spPr/>
    </dgm:pt>
    <dgm:pt modelId="{5C1A9DB4-69A9-4CD5-9F41-F1411176F975}" type="pres">
      <dgm:prSet presAssocID="{AF71D945-9AC1-42A6-8FB3-BD8526D717C3}" presName="composite" presStyleCnt="0"/>
      <dgm:spPr/>
    </dgm:pt>
    <dgm:pt modelId="{08E21B1A-34BD-4B90-AE43-203D56A3B88C}" type="pres">
      <dgm:prSet presAssocID="{AF71D945-9AC1-42A6-8FB3-BD8526D717C3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3C7BC23-34C1-4EAB-927C-D6590C39C49E}" type="pres">
      <dgm:prSet presAssocID="{AF71D945-9AC1-42A6-8FB3-BD8526D717C3}" presName="Childtext1" presStyleLbl="revTx" presStyleIdx="0" presStyleCnt="4" custLinFactX="-66059" custLinFactNeighborX="-100000" custLinFactNeighborY="6673">
        <dgm:presLayoutVars>
          <dgm:chMax val="0"/>
          <dgm:chPref val="0"/>
          <dgm:bulletEnabled val="1"/>
        </dgm:presLayoutVars>
      </dgm:prSet>
      <dgm:spPr/>
    </dgm:pt>
    <dgm:pt modelId="{07C0C4B9-51A4-47E5-85C7-44F8AA3E3F0B}" type="pres">
      <dgm:prSet presAssocID="{AF71D945-9AC1-42A6-8FB3-BD8526D717C3}" presName="BalanceSpacing" presStyleCnt="0"/>
      <dgm:spPr/>
    </dgm:pt>
    <dgm:pt modelId="{E83310A4-69AE-4FA8-9A21-8829D1550665}" type="pres">
      <dgm:prSet presAssocID="{AF71D945-9AC1-42A6-8FB3-BD8526D717C3}" presName="BalanceSpacing1" presStyleCnt="0"/>
      <dgm:spPr/>
    </dgm:pt>
    <dgm:pt modelId="{0121F2E7-D556-43C4-9C51-F03227C3CAD7}" type="pres">
      <dgm:prSet presAssocID="{8BDD35F3-BD7C-43C8-87CF-0281655DCB0F}" presName="Accent1Text" presStyleLbl="node1" presStyleIdx="1" presStyleCnt="8" custLinFactNeighborX="-1315" custLinFactNeighborY="-4704"/>
      <dgm:spPr/>
    </dgm:pt>
    <dgm:pt modelId="{D55DE201-2CCE-481D-8873-674B7C7A21D0}" type="pres">
      <dgm:prSet presAssocID="{8BDD35F3-BD7C-43C8-87CF-0281655DCB0F}" presName="spaceBetweenRectangles" presStyleCnt="0"/>
      <dgm:spPr/>
    </dgm:pt>
    <dgm:pt modelId="{8A799451-025F-46D4-AAF2-BA317CE81E9B}" type="pres">
      <dgm:prSet presAssocID="{352EA296-784D-4966-9C7B-848F88D4F6A0}" presName="composite" presStyleCnt="0"/>
      <dgm:spPr/>
    </dgm:pt>
    <dgm:pt modelId="{15010250-3718-4943-830C-281460EC4A87}" type="pres">
      <dgm:prSet presAssocID="{352EA296-784D-4966-9C7B-848F88D4F6A0}" presName="Parent1" presStyleLbl="node1" presStyleIdx="2" presStyleCnt="8" custLinFactNeighborY="0">
        <dgm:presLayoutVars>
          <dgm:chMax val="1"/>
          <dgm:chPref val="1"/>
          <dgm:bulletEnabled val="1"/>
        </dgm:presLayoutVars>
      </dgm:prSet>
      <dgm:spPr/>
    </dgm:pt>
    <dgm:pt modelId="{B2B06FAB-40A8-4BDC-BAFB-C5D0CF2C33FD}" type="pres">
      <dgm:prSet presAssocID="{352EA296-784D-4966-9C7B-848F88D4F6A0}" presName="Childtext1" presStyleLbl="revTx" presStyleIdx="1" presStyleCnt="4" custLinFactX="74243" custLinFactNeighborX="100000" custLinFactNeighborY="4766">
        <dgm:presLayoutVars>
          <dgm:chMax val="0"/>
          <dgm:chPref val="0"/>
          <dgm:bulletEnabled val="1"/>
        </dgm:presLayoutVars>
      </dgm:prSet>
      <dgm:spPr/>
    </dgm:pt>
    <dgm:pt modelId="{8FB29DCF-0E94-4A0F-940E-BF176A73AEC9}" type="pres">
      <dgm:prSet presAssocID="{352EA296-784D-4966-9C7B-848F88D4F6A0}" presName="BalanceSpacing" presStyleCnt="0"/>
      <dgm:spPr/>
    </dgm:pt>
    <dgm:pt modelId="{6E1B3B1A-1E1F-4DFB-9F8E-DD3CDAE26431}" type="pres">
      <dgm:prSet presAssocID="{352EA296-784D-4966-9C7B-848F88D4F6A0}" presName="BalanceSpacing1" presStyleCnt="0"/>
      <dgm:spPr/>
    </dgm:pt>
    <dgm:pt modelId="{D2685A3C-4F38-40B2-B766-06EE0883294E}" type="pres">
      <dgm:prSet presAssocID="{D0406D23-14F3-4EEE-85BE-D17C2F6D29B8}" presName="Accent1Text" presStyleLbl="node1" presStyleIdx="3" presStyleCnt="8" custLinFactNeighborY="0"/>
      <dgm:spPr/>
    </dgm:pt>
    <dgm:pt modelId="{5724665B-AEE6-48AE-AD8C-5CED373BED9B}" type="pres">
      <dgm:prSet presAssocID="{D0406D23-14F3-4EEE-85BE-D17C2F6D29B8}" presName="spaceBetweenRectangles" presStyleCnt="0"/>
      <dgm:spPr/>
    </dgm:pt>
    <dgm:pt modelId="{9A5C2C05-5F7B-4A5D-A831-5566EA1C1ED4}" type="pres">
      <dgm:prSet presAssocID="{14E0FD8E-AD93-4FB8-9F85-0C35CC171CF4}" presName="composite" presStyleCnt="0"/>
      <dgm:spPr/>
    </dgm:pt>
    <dgm:pt modelId="{3D351909-4978-427E-8725-FCE88F6F7FC4}" type="pres">
      <dgm:prSet presAssocID="{14E0FD8E-AD93-4FB8-9F85-0C35CC171CF4}" presName="Parent1" presStyleLbl="node1" presStyleIdx="4" presStyleCnt="8" custLinFactNeighborY="0">
        <dgm:presLayoutVars>
          <dgm:chMax val="1"/>
          <dgm:chPref val="1"/>
          <dgm:bulletEnabled val="1"/>
        </dgm:presLayoutVars>
      </dgm:prSet>
      <dgm:spPr/>
    </dgm:pt>
    <dgm:pt modelId="{F6AA457B-E488-4B2C-A293-10B3E3F11D40}" type="pres">
      <dgm:prSet presAssocID="{14E0FD8E-AD93-4FB8-9F85-0C35CC171CF4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29D7500-AAF0-41FB-A360-1EE0EEC1D474}" type="pres">
      <dgm:prSet presAssocID="{14E0FD8E-AD93-4FB8-9F85-0C35CC171CF4}" presName="BalanceSpacing" presStyleCnt="0"/>
      <dgm:spPr/>
    </dgm:pt>
    <dgm:pt modelId="{921D38C6-5EA3-4E5B-A823-1A3C5B26C270}" type="pres">
      <dgm:prSet presAssocID="{14E0FD8E-AD93-4FB8-9F85-0C35CC171CF4}" presName="BalanceSpacing1" presStyleCnt="0"/>
      <dgm:spPr/>
    </dgm:pt>
    <dgm:pt modelId="{14B6258C-1B71-41FE-A7FA-E69871094C10}" type="pres">
      <dgm:prSet presAssocID="{F57A9ED6-0478-4A31-809C-02001882D378}" presName="Accent1Text" presStyleLbl="node1" presStyleIdx="5" presStyleCnt="8" custLinFactNeighborY="0"/>
      <dgm:spPr/>
    </dgm:pt>
    <dgm:pt modelId="{24442ABD-13C1-4834-B187-ADBDD34BA5E0}" type="pres">
      <dgm:prSet presAssocID="{F57A9ED6-0478-4A31-809C-02001882D378}" presName="spaceBetweenRectangles" presStyleCnt="0"/>
      <dgm:spPr/>
    </dgm:pt>
    <dgm:pt modelId="{0B6A6D57-C07C-4577-9C89-D8CF75B7D8C4}" type="pres">
      <dgm:prSet presAssocID="{2F38F37E-BE35-4218-9D4C-E6AE27CC55D5}" presName="composite" presStyleCnt="0"/>
      <dgm:spPr/>
    </dgm:pt>
    <dgm:pt modelId="{0647FEB5-AAED-4938-90D2-9B82A2E05D8E}" type="pres">
      <dgm:prSet presAssocID="{2F38F37E-BE35-4218-9D4C-E6AE27CC55D5}" presName="Parent1" presStyleLbl="node1" presStyleIdx="6" presStyleCnt="8" custLinFactX="-10755" custLinFactY="-69378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AB751EDB-F5B9-4E53-9537-A33B228BD487}" type="pres">
      <dgm:prSet presAssocID="{2F38F37E-BE35-4218-9D4C-E6AE27CC55D5}" presName="Childtext1" presStyleLbl="revTx" presStyleIdx="3" presStyleCnt="4" custLinFactX="-69134" custLinFactNeighborX="-100000" custLinFactNeighborY="4767">
        <dgm:presLayoutVars>
          <dgm:chMax val="0"/>
          <dgm:chPref val="0"/>
          <dgm:bulletEnabled val="1"/>
        </dgm:presLayoutVars>
      </dgm:prSet>
      <dgm:spPr/>
    </dgm:pt>
    <dgm:pt modelId="{61A423ED-DADB-4D68-873E-1F6D0A1B42D9}" type="pres">
      <dgm:prSet presAssocID="{2F38F37E-BE35-4218-9D4C-E6AE27CC55D5}" presName="BalanceSpacing" presStyleCnt="0"/>
      <dgm:spPr/>
    </dgm:pt>
    <dgm:pt modelId="{85A9E179-E8CF-446A-838B-D851597F46C9}" type="pres">
      <dgm:prSet presAssocID="{2F38F37E-BE35-4218-9D4C-E6AE27CC55D5}" presName="BalanceSpacing1" presStyleCnt="0"/>
      <dgm:spPr/>
    </dgm:pt>
    <dgm:pt modelId="{898D1073-74A6-43E0-92CD-FB9BEA1D2FA6}" type="pres">
      <dgm:prSet presAssocID="{B8D31419-7BC2-46AB-9091-FCFEE4CF05AE}" presName="Accent1Text" presStyleLbl="node1" presStyleIdx="7" presStyleCnt="8" custScaleX="13472" custScaleY="3463" custLinFactX="-11202" custLinFactY="-57490" custLinFactNeighborX="-100000" custLinFactNeighborY="-100000"/>
      <dgm:spPr/>
    </dgm:pt>
  </dgm:ptLst>
  <dgm:cxnLst>
    <dgm:cxn modelId="{8FC76603-B39A-4625-A0C0-5A48A148F971}" type="presOf" srcId="{AF71D945-9AC1-42A6-8FB3-BD8526D717C3}" destId="{08E21B1A-34BD-4B90-AE43-203D56A3B88C}" srcOrd="0" destOrd="0" presId="urn:microsoft.com/office/officeart/2008/layout/AlternatingHexagons"/>
    <dgm:cxn modelId="{514FB408-FE91-4CBC-B2F3-B1E3182FF58C}" type="presOf" srcId="{B8D31419-7BC2-46AB-9091-FCFEE4CF05AE}" destId="{898D1073-74A6-43E0-92CD-FB9BEA1D2FA6}" srcOrd="0" destOrd="0" presId="urn:microsoft.com/office/officeart/2008/layout/AlternatingHexagons"/>
    <dgm:cxn modelId="{DC70B51B-BFCA-4321-A42E-5194CC14B8BF}" type="presOf" srcId="{8BDD35F3-BD7C-43C8-87CF-0281655DCB0F}" destId="{0121F2E7-D556-43C4-9C51-F03227C3CAD7}" srcOrd="0" destOrd="0" presId="urn:microsoft.com/office/officeart/2008/layout/AlternatingHexagons"/>
    <dgm:cxn modelId="{F8E6F635-64E8-4D67-9309-7D24FC45ED54}" srcId="{6D649231-DCD6-4946-8642-18077323F86A}" destId="{352EA296-784D-4966-9C7B-848F88D4F6A0}" srcOrd="1" destOrd="0" parTransId="{2B35B9CB-A4E3-4F7A-8564-95CA7B92F38C}" sibTransId="{D0406D23-14F3-4EEE-85BE-D17C2F6D29B8}"/>
    <dgm:cxn modelId="{7499AB66-2D21-4ACA-8846-04EC554446E6}" type="presOf" srcId="{6D649231-DCD6-4946-8642-18077323F86A}" destId="{A4257515-58CD-4DD2-8C57-6D855FBC52DF}" srcOrd="0" destOrd="0" presId="urn:microsoft.com/office/officeart/2008/layout/AlternatingHexagons"/>
    <dgm:cxn modelId="{9F5FDD4B-93C9-45AE-84AA-9CE4EB3825E0}" srcId="{6D649231-DCD6-4946-8642-18077323F86A}" destId="{AF71D945-9AC1-42A6-8FB3-BD8526D717C3}" srcOrd="0" destOrd="0" parTransId="{0AD43BC1-85D2-4B68-93FF-AD9BD1BDA0B1}" sibTransId="{8BDD35F3-BD7C-43C8-87CF-0281655DCB0F}"/>
    <dgm:cxn modelId="{14711A8A-AC36-49C3-B2CA-FEB33E1A3396}" type="presOf" srcId="{D0406D23-14F3-4EEE-85BE-D17C2F6D29B8}" destId="{D2685A3C-4F38-40B2-B766-06EE0883294E}" srcOrd="0" destOrd="0" presId="urn:microsoft.com/office/officeart/2008/layout/AlternatingHexagons"/>
    <dgm:cxn modelId="{1AD15191-D3E0-4616-AE94-58B7A16062A7}" type="presOf" srcId="{352EA296-784D-4966-9C7B-848F88D4F6A0}" destId="{15010250-3718-4943-830C-281460EC4A87}" srcOrd="0" destOrd="0" presId="urn:microsoft.com/office/officeart/2008/layout/AlternatingHexagons"/>
    <dgm:cxn modelId="{1BCB2A9D-FA8E-4F51-97F8-F44CB0981EB4}" srcId="{AF71D945-9AC1-42A6-8FB3-BD8526D717C3}" destId="{BB0E5A07-C863-45D3-BFD4-4ABE9E667712}" srcOrd="0" destOrd="0" parTransId="{CC84EAB7-F556-4516-81E8-651DB97C1E90}" sibTransId="{593AD7EB-451A-4206-8CA8-91882880D369}"/>
    <dgm:cxn modelId="{29F46EA8-8BFE-4299-B3CF-203B2C84C0BF}" srcId="{6D649231-DCD6-4946-8642-18077323F86A}" destId="{14E0FD8E-AD93-4FB8-9F85-0C35CC171CF4}" srcOrd="2" destOrd="0" parTransId="{CDEB2D9A-86A3-4FCE-A07F-E712199E625B}" sibTransId="{F57A9ED6-0478-4A31-809C-02001882D378}"/>
    <dgm:cxn modelId="{F1A4C2BC-9E43-4E1F-9971-122F55DD7276}" srcId="{352EA296-784D-4966-9C7B-848F88D4F6A0}" destId="{FAA99AED-AC56-46F2-A5FF-D807B5B4C3BF}" srcOrd="0" destOrd="0" parTransId="{9BAE5104-67F2-4CE5-9351-C009877FAE03}" sibTransId="{90528727-8BAA-471C-BB9A-E48E6E5DD8AA}"/>
    <dgm:cxn modelId="{DF6A30BF-6073-4714-BED5-688239C01694}" type="presOf" srcId="{FAA99AED-AC56-46F2-A5FF-D807B5B4C3BF}" destId="{B2B06FAB-40A8-4BDC-BAFB-C5D0CF2C33FD}" srcOrd="0" destOrd="0" presId="urn:microsoft.com/office/officeart/2008/layout/AlternatingHexagons"/>
    <dgm:cxn modelId="{E98FE6E1-D653-4CFF-8179-48E744C3A7C4}" type="presOf" srcId="{F57A9ED6-0478-4A31-809C-02001882D378}" destId="{14B6258C-1B71-41FE-A7FA-E69871094C10}" srcOrd="0" destOrd="0" presId="urn:microsoft.com/office/officeart/2008/layout/AlternatingHexagons"/>
    <dgm:cxn modelId="{419B18EE-32DE-4770-B8A3-BB5876D5A52F}" type="presOf" srcId="{14E0FD8E-AD93-4FB8-9F85-0C35CC171CF4}" destId="{3D351909-4978-427E-8725-FCE88F6F7FC4}" srcOrd="0" destOrd="0" presId="urn:microsoft.com/office/officeart/2008/layout/AlternatingHexagons"/>
    <dgm:cxn modelId="{919AE0F0-A88A-4F95-BC5C-9A84767E5672}" type="presOf" srcId="{2F38F37E-BE35-4218-9D4C-E6AE27CC55D5}" destId="{0647FEB5-AAED-4938-90D2-9B82A2E05D8E}" srcOrd="0" destOrd="0" presId="urn:microsoft.com/office/officeart/2008/layout/AlternatingHexagons"/>
    <dgm:cxn modelId="{C0920FFC-6CF9-48DC-AC52-E3A4986CCC40}" type="presOf" srcId="{BB0E5A07-C863-45D3-BFD4-4ABE9E667712}" destId="{53C7BC23-34C1-4EAB-927C-D6590C39C49E}" srcOrd="0" destOrd="0" presId="urn:microsoft.com/office/officeart/2008/layout/AlternatingHexagons"/>
    <dgm:cxn modelId="{2B7162FF-A2DD-4D00-AD1E-2A294EC8DF4C}" srcId="{6D649231-DCD6-4946-8642-18077323F86A}" destId="{2F38F37E-BE35-4218-9D4C-E6AE27CC55D5}" srcOrd="3" destOrd="0" parTransId="{D688B7AA-1BD0-4CD3-BEAB-B2D2F8989E55}" sibTransId="{B8D31419-7BC2-46AB-9091-FCFEE4CF05AE}"/>
    <dgm:cxn modelId="{B2F716D2-BA37-4D65-A9C1-17E7C8D5F3E5}" type="presParOf" srcId="{A4257515-58CD-4DD2-8C57-6D855FBC52DF}" destId="{5C1A9DB4-69A9-4CD5-9F41-F1411176F975}" srcOrd="0" destOrd="0" presId="urn:microsoft.com/office/officeart/2008/layout/AlternatingHexagons"/>
    <dgm:cxn modelId="{D329583C-BF48-440F-B958-FB415BB3B76A}" type="presParOf" srcId="{5C1A9DB4-69A9-4CD5-9F41-F1411176F975}" destId="{08E21B1A-34BD-4B90-AE43-203D56A3B88C}" srcOrd="0" destOrd="0" presId="urn:microsoft.com/office/officeart/2008/layout/AlternatingHexagons"/>
    <dgm:cxn modelId="{572F7045-39D2-46BF-8714-D7BC12B72A73}" type="presParOf" srcId="{5C1A9DB4-69A9-4CD5-9F41-F1411176F975}" destId="{53C7BC23-34C1-4EAB-927C-D6590C39C49E}" srcOrd="1" destOrd="0" presId="urn:microsoft.com/office/officeart/2008/layout/AlternatingHexagons"/>
    <dgm:cxn modelId="{24545797-9459-4CAD-A3B2-14260682206A}" type="presParOf" srcId="{5C1A9DB4-69A9-4CD5-9F41-F1411176F975}" destId="{07C0C4B9-51A4-47E5-85C7-44F8AA3E3F0B}" srcOrd="2" destOrd="0" presId="urn:microsoft.com/office/officeart/2008/layout/AlternatingHexagons"/>
    <dgm:cxn modelId="{E6B61C0C-00B4-43A1-A0A2-55379FCA670C}" type="presParOf" srcId="{5C1A9DB4-69A9-4CD5-9F41-F1411176F975}" destId="{E83310A4-69AE-4FA8-9A21-8829D1550665}" srcOrd="3" destOrd="0" presId="urn:microsoft.com/office/officeart/2008/layout/AlternatingHexagons"/>
    <dgm:cxn modelId="{274181B7-C0E7-4B1A-BD88-398B9A8D7BB2}" type="presParOf" srcId="{5C1A9DB4-69A9-4CD5-9F41-F1411176F975}" destId="{0121F2E7-D556-43C4-9C51-F03227C3CAD7}" srcOrd="4" destOrd="0" presId="urn:microsoft.com/office/officeart/2008/layout/AlternatingHexagons"/>
    <dgm:cxn modelId="{C0497BAB-58E9-4850-94D1-81A58779A2D6}" type="presParOf" srcId="{A4257515-58CD-4DD2-8C57-6D855FBC52DF}" destId="{D55DE201-2CCE-481D-8873-674B7C7A21D0}" srcOrd="1" destOrd="0" presId="urn:microsoft.com/office/officeart/2008/layout/AlternatingHexagons"/>
    <dgm:cxn modelId="{FB9AF7BF-E7F3-4682-917F-F83540609864}" type="presParOf" srcId="{A4257515-58CD-4DD2-8C57-6D855FBC52DF}" destId="{8A799451-025F-46D4-AAF2-BA317CE81E9B}" srcOrd="2" destOrd="0" presId="urn:microsoft.com/office/officeart/2008/layout/AlternatingHexagons"/>
    <dgm:cxn modelId="{ECFA14C9-CE51-4ACB-8CE3-C9451C8454CF}" type="presParOf" srcId="{8A799451-025F-46D4-AAF2-BA317CE81E9B}" destId="{15010250-3718-4943-830C-281460EC4A87}" srcOrd="0" destOrd="0" presId="urn:microsoft.com/office/officeart/2008/layout/AlternatingHexagons"/>
    <dgm:cxn modelId="{133832F3-7A12-4C7D-A152-0F8220AF0E79}" type="presParOf" srcId="{8A799451-025F-46D4-AAF2-BA317CE81E9B}" destId="{B2B06FAB-40A8-4BDC-BAFB-C5D0CF2C33FD}" srcOrd="1" destOrd="0" presId="urn:microsoft.com/office/officeart/2008/layout/AlternatingHexagons"/>
    <dgm:cxn modelId="{7C17C5BF-D209-4876-90DE-543ACF33CC1F}" type="presParOf" srcId="{8A799451-025F-46D4-AAF2-BA317CE81E9B}" destId="{8FB29DCF-0E94-4A0F-940E-BF176A73AEC9}" srcOrd="2" destOrd="0" presId="urn:microsoft.com/office/officeart/2008/layout/AlternatingHexagons"/>
    <dgm:cxn modelId="{37A37F27-5C66-496D-850A-687181070DD0}" type="presParOf" srcId="{8A799451-025F-46D4-AAF2-BA317CE81E9B}" destId="{6E1B3B1A-1E1F-4DFB-9F8E-DD3CDAE26431}" srcOrd="3" destOrd="0" presId="urn:microsoft.com/office/officeart/2008/layout/AlternatingHexagons"/>
    <dgm:cxn modelId="{A6F981F6-225C-41CA-BC57-2B2262E8C0DE}" type="presParOf" srcId="{8A799451-025F-46D4-AAF2-BA317CE81E9B}" destId="{D2685A3C-4F38-40B2-B766-06EE0883294E}" srcOrd="4" destOrd="0" presId="urn:microsoft.com/office/officeart/2008/layout/AlternatingHexagons"/>
    <dgm:cxn modelId="{8B56C417-1510-4688-8F68-0A4E16296C78}" type="presParOf" srcId="{A4257515-58CD-4DD2-8C57-6D855FBC52DF}" destId="{5724665B-AEE6-48AE-AD8C-5CED373BED9B}" srcOrd="3" destOrd="0" presId="urn:microsoft.com/office/officeart/2008/layout/AlternatingHexagons"/>
    <dgm:cxn modelId="{B764CF1E-E454-45ED-8251-DD795D30E199}" type="presParOf" srcId="{A4257515-58CD-4DD2-8C57-6D855FBC52DF}" destId="{9A5C2C05-5F7B-4A5D-A831-5566EA1C1ED4}" srcOrd="4" destOrd="0" presId="urn:microsoft.com/office/officeart/2008/layout/AlternatingHexagons"/>
    <dgm:cxn modelId="{BD081D6F-EDFE-4B2C-97B1-CFF7242EE231}" type="presParOf" srcId="{9A5C2C05-5F7B-4A5D-A831-5566EA1C1ED4}" destId="{3D351909-4978-427E-8725-FCE88F6F7FC4}" srcOrd="0" destOrd="0" presId="urn:microsoft.com/office/officeart/2008/layout/AlternatingHexagons"/>
    <dgm:cxn modelId="{A044C50A-B7C8-4449-AE4B-5FB01B428B5B}" type="presParOf" srcId="{9A5C2C05-5F7B-4A5D-A831-5566EA1C1ED4}" destId="{F6AA457B-E488-4B2C-A293-10B3E3F11D40}" srcOrd="1" destOrd="0" presId="urn:microsoft.com/office/officeart/2008/layout/AlternatingHexagons"/>
    <dgm:cxn modelId="{A23D01A3-B8B0-4933-B590-A07001DA4C43}" type="presParOf" srcId="{9A5C2C05-5F7B-4A5D-A831-5566EA1C1ED4}" destId="{029D7500-AAF0-41FB-A360-1EE0EEC1D474}" srcOrd="2" destOrd="0" presId="urn:microsoft.com/office/officeart/2008/layout/AlternatingHexagons"/>
    <dgm:cxn modelId="{F39A7288-F7BD-4B74-9DDC-60A7D9077FB3}" type="presParOf" srcId="{9A5C2C05-5F7B-4A5D-A831-5566EA1C1ED4}" destId="{921D38C6-5EA3-4E5B-A823-1A3C5B26C270}" srcOrd="3" destOrd="0" presId="urn:microsoft.com/office/officeart/2008/layout/AlternatingHexagons"/>
    <dgm:cxn modelId="{1730CADE-C5E1-4B1E-AC4F-509FCF7EF575}" type="presParOf" srcId="{9A5C2C05-5F7B-4A5D-A831-5566EA1C1ED4}" destId="{14B6258C-1B71-41FE-A7FA-E69871094C10}" srcOrd="4" destOrd="0" presId="urn:microsoft.com/office/officeart/2008/layout/AlternatingHexagons"/>
    <dgm:cxn modelId="{3EC565FD-395A-4B75-976F-7B20D7FE3E69}" type="presParOf" srcId="{A4257515-58CD-4DD2-8C57-6D855FBC52DF}" destId="{24442ABD-13C1-4834-B187-ADBDD34BA5E0}" srcOrd="5" destOrd="0" presId="urn:microsoft.com/office/officeart/2008/layout/AlternatingHexagons"/>
    <dgm:cxn modelId="{2A1A3F01-7BF4-4CD3-A5E3-BD987258095F}" type="presParOf" srcId="{A4257515-58CD-4DD2-8C57-6D855FBC52DF}" destId="{0B6A6D57-C07C-4577-9C89-D8CF75B7D8C4}" srcOrd="6" destOrd="0" presId="urn:microsoft.com/office/officeart/2008/layout/AlternatingHexagons"/>
    <dgm:cxn modelId="{6FA931F1-A817-420B-92EF-EC618D7BA251}" type="presParOf" srcId="{0B6A6D57-C07C-4577-9C89-D8CF75B7D8C4}" destId="{0647FEB5-AAED-4938-90D2-9B82A2E05D8E}" srcOrd="0" destOrd="0" presId="urn:microsoft.com/office/officeart/2008/layout/AlternatingHexagons"/>
    <dgm:cxn modelId="{CCDB52AB-1FF1-4C33-BA7D-B72B6629F2A1}" type="presParOf" srcId="{0B6A6D57-C07C-4577-9C89-D8CF75B7D8C4}" destId="{AB751EDB-F5B9-4E53-9537-A33B228BD487}" srcOrd="1" destOrd="0" presId="urn:microsoft.com/office/officeart/2008/layout/AlternatingHexagons"/>
    <dgm:cxn modelId="{1DEF8C44-CB24-4806-B366-698FEBAF36CB}" type="presParOf" srcId="{0B6A6D57-C07C-4577-9C89-D8CF75B7D8C4}" destId="{61A423ED-DADB-4D68-873E-1F6D0A1B42D9}" srcOrd="2" destOrd="0" presId="urn:microsoft.com/office/officeart/2008/layout/AlternatingHexagons"/>
    <dgm:cxn modelId="{1028357E-953C-4C1A-AC32-A03D60EF8881}" type="presParOf" srcId="{0B6A6D57-C07C-4577-9C89-D8CF75B7D8C4}" destId="{85A9E179-E8CF-446A-838B-D851597F46C9}" srcOrd="3" destOrd="0" presId="urn:microsoft.com/office/officeart/2008/layout/AlternatingHexagons"/>
    <dgm:cxn modelId="{A260194E-9035-468A-83AA-B8892826049C}" type="presParOf" srcId="{0B6A6D57-C07C-4577-9C89-D8CF75B7D8C4}" destId="{898D1073-74A6-43E0-92CD-FB9BEA1D2FA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AA5C-1606-4BD2-905A-AE61461B1E36}">
      <dsp:nvSpPr>
        <dsp:cNvPr id="0" name=""/>
        <dsp:cNvSpPr/>
      </dsp:nvSpPr>
      <dsp:spPr>
        <a:xfrm>
          <a:off x="1404546" y="0"/>
          <a:ext cx="4210142" cy="4210142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753699A-C28B-45A9-A0DC-A82E804FC16A}">
      <dsp:nvSpPr>
        <dsp:cNvPr id="0" name=""/>
        <dsp:cNvSpPr/>
      </dsp:nvSpPr>
      <dsp:spPr>
        <a:xfrm>
          <a:off x="1804509" y="399963"/>
          <a:ext cx="1641955" cy="16419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Built by Microsoft</a:t>
          </a:r>
        </a:p>
      </dsp:txBody>
      <dsp:txXfrm>
        <a:off x="1884663" y="480117"/>
        <a:ext cx="1481647" cy="1481647"/>
      </dsp:txXfrm>
    </dsp:sp>
    <dsp:sp modelId="{CDF0B926-A08D-44A6-8BDA-5F3CD015569B}">
      <dsp:nvSpPr>
        <dsp:cNvPr id="0" name=""/>
        <dsp:cNvSpPr/>
      </dsp:nvSpPr>
      <dsp:spPr>
        <a:xfrm>
          <a:off x="3572769" y="399963"/>
          <a:ext cx="1641955" cy="164195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All about styling instead of JS</a:t>
          </a:r>
        </a:p>
      </dsp:txBody>
      <dsp:txXfrm>
        <a:off x="3652923" y="480117"/>
        <a:ext cx="1481647" cy="1481647"/>
      </dsp:txXfrm>
    </dsp:sp>
    <dsp:sp modelId="{43C6C4C3-7678-45AA-A81D-1BF684859586}">
      <dsp:nvSpPr>
        <dsp:cNvPr id="0" name=""/>
        <dsp:cNvSpPr/>
      </dsp:nvSpPr>
      <dsp:spPr>
        <a:xfrm>
          <a:off x="1804509" y="2168223"/>
          <a:ext cx="1641955" cy="164195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Integrates with other frameworks</a:t>
          </a:r>
        </a:p>
      </dsp:txBody>
      <dsp:txXfrm>
        <a:off x="1884663" y="2248377"/>
        <a:ext cx="1481647" cy="1481647"/>
      </dsp:txXfrm>
    </dsp:sp>
    <dsp:sp modelId="{FA2B7955-E85A-448D-AB1C-E4EEED65AE41}">
      <dsp:nvSpPr>
        <dsp:cNvPr id="0" name=""/>
        <dsp:cNvSpPr/>
      </dsp:nvSpPr>
      <dsp:spPr>
        <a:xfrm>
          <a:off x="3572769" y="2168223"/>
          <a:ext cx="1641955" cy="164195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Language support</a:t>
          </a:r>
        </a:p>
      </dsp:txBody>
      <dsp:txXfrm>
        <a:off x="3652923" y="2248377"/>
        <a:ext cx="1481647" cy="148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21B1A-34BD-4B90-AE43-203D56A3B88C}">
      <dsp:nvSpPr>
        <dsp:cNvPr id="0" name=""/>
        <dsp:cNvSpPr/>
      </dsp:nvSpPr>
      <dsp:spPr>
        <a:xfrm rot="5400000">
          <a:off x="3690380" y="106652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Colors</a:t>
          </a:r>
        </a:p>
      </dsp:txBody>
      <dsp:txXfrm rot="-5400000">
        <a:off x="4011631" y="252135"/>
        <a:ext cx="959147" cy="1102469"/>
      </dsp:txXfrm>
    </dsp:sp>
    <dsp:sp modelId="{53C7BC23-34C1-4EAB-927C-D6590C39C49E}">
      <dsp:nvSpPr>
        <dsp:cNvPr id="0" name=""/>
        <dsp:cNvSpPr/>
      </dsp:nvSpPr>
      <dsp:spPr>
        <a:xfrm>
          <a:off x="2262000" y="387002"/>
          <a:ext cx="1787440" cy="96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2262000" y="387002"/>
        <a:ext cx="1787440" cy="960989"/>
      </dsp:txXfrm>
    </dsp:sp>
    <dsp:sp modelId="{0121F2E7-D556-43C4-9C51-F03227C3CAD7}">
      <dsp:nvSpPr>
        <dsp:cNvPr id="0" name=""/>
        <dsp:cNvSpPr/>
      </dsp:nvSpPr>
      <dsp:spPr>
        <a:xfrm rot="5400000">
          <a:off x="2167147" y="104107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Layouts</a:t>
          </a:r>
        </a:p>
      </dsp:txBody>
      <dsp:txXfrm rot="-5400000">
        <a:off x="2488398" y="249590"/>
        <a:ext cx="959147" cy="1102469"/>
      </dsp:txXfrm>
    </dsp:sp>
    <dsp:sp modelId="{15010250-3718-4943-830C-281460EC4A87}">
      <dsp:nvSpPr>
        <dsp:cNvPr id="0" name=""/>
        <dsp:cNvSpPr/>
      </dsp:nvSpPr>
      <dsp:spPr>
        <a:xfrm rot="5400000">
          <a:off x="2935042" y="1466132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Elevation</a:t>
          </a:r>
        </a:p>
      </dsp:txBody>
      <dsp:txXfrm rot="-5400000">
        <a:off x="3256293" y="1611615"/>
        <a:ext cx="959147" cy="1102469"/>
      </dsp:txXfrm>
    </dsp:sp>
    <dsp:sp modelId="{B2B06FAB-40A8-4BDC-BAFB-C5D0CF2C33FD}">
      <dsp:nvSpPr>
        <dsp:cNvPr id="0" name=""/>
        <dsp:cNvSpPr/>
      </dsp:nvSpPr>
      <dsp:spPr>
        <a:xfrm>
          <a:off x="4265732" y="1728156"/>
          <a:ext cx="1729781" cy="96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265732" y="1728156"/>
        <a:ext cx="1729781" cy="960989"/>
      </dsp:txXfrm>
    </dsp:sp>
    <dsp:sp modelId="{D2685A3C-4F38-40B2-B766-06EE0883294E}">
      <dsp:nvSpPr>
        <dsp:cNvPr id="0" name=""/>
        <dsp:cNvSpPr/>
      </dsp:nvSpPr>
      <dsp:spPr>
        <a:xfrm rot="5400000">
          <a:off x="4439952" y="1466132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Iconography</a:t>
          </a:r>
        </a:p>
      </dsp:txBody>
      <dsp:txXfrm rot="-5400000">
        <a:off x="4761203" y="1611615"/>
        <a:ext cx="959147" cy="1102469"/>
      </dsp:txXfrm>
    </dsp:sp>
    <dsp:sp modelId="{3D351909-4978-427E-8725-FCE88F6F7FC4}">
      <dsp:nvSpPr>
        <dsp:cNvPr id="0" name=""/>
        <dsp:cNvSpPr/>
      </dsp:nvSpPr>
      <dsp:spPr>
        <a:xfrm rot="5400000">
          <a:off x="3690380" y="2825613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Elevation</a:t>
          </a:r>
        </a:p>
      </dsp:txBody>
      <dsp:txXfrm rot="-5400000">
        <a:off x="4011631" y="2971096"/>
        <a:ext cx="959147" cy="1102469"/>
      </dsp:txXfrm>
    </dsp:sp>
    <dsp:sp modelId="{F6AA457B-E488-4B2C-A293-10B3E3F11D40}">
      <dsp:nvSpPr>
        <dsp:cNvPr id="0" name=""/>
        <dsp:cNvSpPr/>
      </dsp:nvSpPr>
      <dsp:spPr>
        <a:xfrm>
          <a:off x="5230206" y="3041835"/>
          <a:ext cx="1787440" cy="96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6258C-1B71-41FE-A7FA-E69871094C10}">
      <dsp:nvSpPr>
        <dsp:cNvPr id="0" name=""/>
        <dsp:cNvSpPr/>
      </dsp:nvSpPr>
      <dsp:spPr>
        <a:xfrm rot="5400000">
          <a:off x="2185470" y="2825613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Motion</a:t>
          </a:r>
        </a:p>
      </dsp:txBody>
      <dsp:txXfrm rot="-5400000">
        <a:off x="2506721" y="2971096"/>
        <a:ext cx="959147" cy="1102469"/>
      </dsp:txXfrm>
    </dsp:sp>
    <dsp:sp modelId="{0647FEB5-AAED-4938-90D2-9B82A2E05D8E}">
      <dsp:nvSpPr>
        <dsp:cNvPr id="0" name=""/>
        <dsp:cNvSpPr/>
      </dsp:nvSpPr>
      <dsp:spPr>
        <a:xfrm rot="5400000">
          <a:off x="1391743" y="1472251"/>
          <a:ext cx="1601649" cy="139343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Motion</a:t>
          </a:r>
        </a:p>
      </dsp:txBody>
      <dsp:txXfrm rot="-5400000">
        <a:off x="1712994" y="1617734"/>
        <a:ext cx="959147" cy="1102469"/>
      </dsp:txXfrm>
    </dsp:sp>
    <dsp:sp modelId="{AB751EDB-F5B9-4E53-9537-A33B228BD487}">
      <dsp:nvSpPr>
        <dsp:cNvPr id="0" name=""/>
        <dsp:cNvSpPr/>
      </dsp:nvSpPr>
      <dsp:spPr>
        <a:xfrm>
          <a:off x="0" y="4447126"/>
          <a:ext cx="1729781" cy="96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D1073-74A6-43E0-92CD-FB9BEA1D2FA6}">
      <dsp:nvSpPr>
        <dsp:cNvPr id="0" name=""/>
        <dsp:cNvSpPr/>
      </dsp:nvSpPr>
      <dsp:spPr>
        <a:xfrm rot="5400000">
          <a:off x="3663517" y="2265511"/>
          <a:ext cx="55465" cy="18772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-5400000">
        <a:off x="3628675" y="2340884"/>
        <a:ext cx="125149" cy="3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61A280-7F01-4F5C-9EC5-5B59673FE5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D9410-1672-451C-AF63-6D04410A7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C8FE-A40F-4EFA-9399-CBDFD77EB4EF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C3778-0BA9-4B0C-BF37-482CA2B88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C7D-2634-4F3B-B4DE-6F901C84CE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EE46-BCC1-4605-92AD-9EDFF810B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E1A50-ADA4-4343-9FD7-5307B4B307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3ACA-F8B5-4D03-B594-D86FCD31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>
            <a:extLst>
              <a:ext uri="{FF2B5EF4-FFF2-40B4-BE49-F238E27FC236}">
                <a16:creationId xmlns:a16="http://schemas.microsoft.com/office/drawing/2014/main" id="{9B6CD718-66C9-42E2-88EC-8996AF6F51A6}"/>
              </a:ext>
            </a:extLst>
          </p:cNvPr>
          <p:cNvSpPr/>
          <p:nvPr userDrawn="1"/>
        </p:nvSpPr>
        <p:spPr bwMode="auto">
          <a:xfrm rot="10800000" flipH="1">
            <a:off x="0" y="-101578"/>
            <a:ext cx="6407191" cy="6578578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3013223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2829503 w 6675438"/>
              <a:gd name="connsiteY2" fmla="*/ 6985153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  <a:gd name="connsiteX10" fmla="*/ 1668860 w 6675438"/>
              <a:gd name="connsiteY10" fmla="*/ 0 h 6995160"/>
              <a:gd name="connsiteX0" fmla="*/ 1668860 w 6363115"/>
              <a:gd name="connsiteY0" fmla="*/ 110081 h 7105241"/>
              <a:gd name="connsiteX1" fmla="*/ 6363115 w 6363115"/>
              <a:gd name="connsiteY1" fmla="*/ 0 h 7105241"/>
              <a:gd name="connsiteX2" fmla="*/ 2829503 w 6363115"/>
              <a:gd name="connsiteY2" fmla="*/ 7095234 h 7105241"/>
              <a:gd name="connsiteX3" fmla="*/ 0 w 6363115"/>
              <a:gd name="connsiteY3" fmla="*/ 7105241 h 7105241"/>
              <a:gd name="connsiteX4" fmla="*/ 75 w 6363115"/>
              <a:gd name="connsiteY4" fmla="*/ 7104925 h 7105241"/>
              <a:gd name="connsiteX5" fmla="*/ 0 w 6363115"/>
              <a:gd name="connsiteY5" fmla="*/ 7104925 h 7105241"/>
              <a:gd name="connsiteX6" fmla="*/ 0 w 6363115"/>
              <a:gd name="connsiteY6" fmla="*/ 6990904 h 7105241"/>
              <a:gd name="connsiteX7" fmla="*/ 0 w 6363115"/>
              <a:gd name="connsiteY7" fmla="*/ 6076198 h 7105241"/>
              <a:gd name="connsiteX8" fmla="*/ 0 w 6363115"/>
              <a:gd name="connsiteY8" fmla="*/ 110399 h 7105241"/>
              <a:gd name="connsiteX9" fmla="*/ 1668784 w 6363115"/>
              <a:gd name="connsiteY9" fmla="*/ 110399 h 7105241"/>
              <a:gd name="connsiteX10" fmla="*/ 1668860 w 6363115"/>
              <a:gd name="connsiteY10" fmla="*/ 110081 h 7105241"/>
              <a:gd name="connsiteX0" fmla="*/ 1668860 w 6363115"/>
              <a:gd name="connsiteY0" fmla="*/ 110081 h 7114667"/>
              <a:gd name="connsiteX1" fmla="*/ 6363115 w 6363115"/>
              <a:gd name="connsiteY1" fmla="*/ 0 h 7114667"/>
              <a:gd name="connsiteX2" fmla="*/ 2820585 w 6363115"/>
              <a:gd name="connsiteY2" fmla="*/ 7114667 h 7114667"/>
              <a:gd name="connsiteX3" fmla="*/ 0 w 6363115"/>
              <a:gd name="connsiteY3" fmla="*/ 7105241 h 7114667"/>
              <a:gd name="connsiteX4" fmla="*/ 75 w 6363115"/>
              <a:gd name="connsiteY4" fmla="*/ 7104925 h 7114667"/>
              <a:gd name="connsiteX5" fmla="*/ 0 w 6363115"/>
              <a:gd name="connsiteY5" fmla="*/ 7104925 h 7114667"/>
              <a:gd name="connsiteX6" fmla="*/ 0 w 6363115"/>
              <a:gd name="connsiteY6" fmla="*/ 6990904 h 7114667"/>
              <a:gd name="connsiteX7" fmla="*/ 0 w 6363115"/>
              <a:gd name="connsiteY7" fmla="*/ 6076198 h 7114667"/>
              <a:gd name="connsiteX8" fmla="*/ 0 w 6363115"/>
              <a:gd name="connsiteY8" fmla="*/ 110399 h 7114667"/>
              <a:gd name="connsiteX9" fmla="*/ 1668784 w 6363115"/>
              <a:gd name="connsiteY9" fmla="*/ 110399 h 7114667"/>
              <a:gd name="connsiteX10" fmla="*/ 1668860 w 6363115"/>
              <a:gd name="connsiteY10" fmla="*/ 110081 h 7114667"/>
              <a:gd name="connsiteX0" fmla="*/ 1668860 w 6436603"/>
              <a:gd name="connsiteY0" fmla="*/ 0 h 7004586"/>
              <a:gd name="connsiteX1" fmla="*/ 6436603 w 6436603"/>
              <a:gd name="connsiteY1" fmla="*/ 0 h 7004586"/>
              <a:gd name="connsiteX2" fmla="*/ 2820585 w 6436603"/>
              <a:gd name="connsiteY2" fmla="*/ 7004586 h 7004586"/>
              <a:gd name="connsiteX3" fmla="*/ 0 w 6436603"/>
              <a:gd name="connsiteY3" fmla="*/ 6995160 h 7004586"/>
              <a:gd name="connsiteX4" fmla="*/ 75 w 6436603"/>
              <a:gd name="connsiteY4" fmla="*/ 6994844 h 7004586"/>
              <a:gd name="connsiteX5" fmla="*/ 0 w 6436603"/>
              <a:gd name="connsiteY5" fmla="*/ 6994844 h 7004586"/>
              <a:gd name="connsiteX6" fmla="*/ 0 w 6436603"/>
              <a:gd name="connsiteY6" fmla="*/ 6880823 h 7004586"/>
              <a:gd name="connsiteX7" fmla="*/ 0 w 6436603"/>
              <a:gd name="connsiteY7" fmla="*/ 5966117 h 7004586"/>
              <a:gd name="connsiteX8" fmla="*/ 0 w 6436603"/>
              <a:gd name="connsiteY8" fmla="*/ 318 h 7004586"/>
              <a:gd name="connsiteX9" fmla="*/ 1668784 w 6436603"/>
              <a:gd name="connsiteY9" fmla="*/ 318 h 7004586"/>
              <a:gd name="connsiteX10" fmla="*/ 1668860 w 6436603"/>
              <a:gd name="connsiteY10" fmla="*/ 0 h 700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36603" h="7004586">
                <a:moveTo>
                  <a:pt x="1668860" y="0"/>
                </a:moveTo>
                <a:lnTo>
                  <a:pt x="6436603" y="0"/>
                </a:lnTo>
                <a:lnTo>
                  <a:pt x="2820585" y="7004586"/>
                </a:lnTo>
                <a:lnTo>
                  <a:pt x="0" y="6995160"/>
                </a:lnTo>
                <a:cubicBezTo>
                  <a:pt x="25" y="6995055"/>
                  <a:pt x="50" y="6994949"/>
                  <a:pt x="75" y="6994844"/>
                </a:cubicBez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ubicBezTo>
                  <a:pt x="1668809" y="212"/>
                  <a:pt x="1668835" y="106"/>
                  <a:pt x="1668860" y="0"/>
                </a:cubicBezTo>
                <a:close/>
              </a:path>
            </a:pathLst>
          </a:custGeom>
          <a:solidFill>
            <a:srgbClr val="002060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396998-62AE-4EC7-8BDD-8DCA1761F078}"/>
              </a:ext>
            </a:extLst>
          </p:cNvPr>
          <p:cNvGrpSpPr/>
          <p:nvPr userDrawn="1"/>
        </p:nvGrpSpPr>
        <p:grpSpPr>
          <a:xfrm>
            <a:off x="-9526" y="2692205"/>
            <a:ext cx="6894577" cy="1670246"/>
            <a:chOff x="-18644" y="2334827"/>
            <a:chExt cx="6654701" cy="1606858"/>
          </a:xfrm>
        </p:grpSpPr>
        <p:sp>
          <p:nvSpPr>
            <p:cNvPr id="12" name="Flowchart: Data 11" descr="Global Power Platform Bootcamo">
              <a:extLst>
                <a:ext uri="{FF2B5EF4-FFF2-40B4-BE49-F238E27FC236}">
                  <a16:creationId xmlns:a16="http://schemas.microsoft.com/office/drawing/2014/main" id="{AA4D1FB6-5895-4211-97CA-0423D114AA8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-18644" y="2334827"/>
              <a:ext cx="6654701" cy="1606858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12 w 8000"/>
                <a:gd name="connsiteY0" fmla="*/ 10000 h 10000"/>
                <a:gd name="connsiteX1" fmla="*/ 0 w 8000"/>
                <a:gd name="connsiteY1" fmla="*/ 0 h 10000"/>
                <a:gd name="connsiteX2" fmla="*/ 8000 w 8000"/>
                <a:gd name="connsiteY2" fmla="*/ 0 h 10000"/>
                <a:gd name="connsiteX3" fmla="*/ 6000 w 8000"/>
                <a:gd name="connsiteY3" fmla="*/ 10000 h 10000"/>
                <a:gd name="connsiteX4" fmla="*/ 12 w 8000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" h="10000">
                  <a:moveTo>
                    <a:pt x="12" y="10000"/>
                  </a:moveTo>
                  <a:cubicBezTo>
                    <a:pt x="8" y="6667"/>
                    <a:pt x="4" y="3333"/>
                    <a:pt x="0" y="0"/>
                  </a:cubicBezTo>
                  <a:lnTo>
                    <a:pt x="8000" y="0"/>
                  </a:lnTo>
                  <a:lnTo>
                    <a:pt x="6000" y="10000"/>
                  </a:lnTo>
                  <a:lnTo>
                    <a:pt x="12" y="10000"/>
                  </a:lnTo>
                  <a:close/>
                </a:path>
              </a:pathLst>
            </a:custGeom>
            <a:solidFill>
              <a:srgbClr val="C3343F">
                <a:alpha val="8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76AFC1-157C-483D-A09D-CD04BDFA2C35}"/>
                </a:ext>
              </a:extLst>
            </p:cNvPr>
            <p:cNvSpPr txBox="1"/>
            <p:nvPr userDrawn="1"/>
          </p:nvSpPr>
          <p:spPr>
            <a:xfrm>
              <a:off x="-9449" y="2407053"/>
              <a:ext cx="6122766" cy="1273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SharePoint Framework(SPFx)</a:t>
              </a:r>
            </a:p>
            <a:p>
              <a:pPr algn="l"/>
              <a:r>
                <a:rPr lang="en-US" sz="4000" b="1" dirty="0">
                  <a:solidFill>
                    <a:schemeClr val="bg1"/>
                  </a:solidFill>
                </a:rPr>
                <a:t>Deep Dive</a:t>
              </a:r>
              <a:endParaRPr lang="en-US" sz="4000" b="1" dirty="0">
                <a:solidFill>
                  <a:srgbClr val="35014D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BD59F0-2509-43F5-806C-CCFEC5C03065}"/>
              </a:ext>
            </a:extLst>
          </p:cNvPr>
          <p:cNvSpPr/>
          <p:nvPr userDrawn="1"/>
        </p:nvSpPr>
        <p:spPr>
          <a:xfrm>
            <a:off x="129501" y="1984318"/>
            <a:ext cx="3315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</a:rPr>
              <a:t>Webinar Series</a:t>
            </a:r>
          </a:p>
        </p:txBody>
      </p:sp>
    </p:spTree>
    <p:extLst>
      <p:ext uri="{BB962C8B-B14F-4D97-AF65-F5344CB8AC3E}">
        <p14:creationId xmlns:p14="http://schemas.microsoft.com/office/powerpoint/2010/main" val="231907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5F49-BE49-445A-8122-A488937E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4036-F293-4C92-AFD8-04A3F766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(Body)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140F-2E54-4F7D-B9A1-E27F23E7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E428-636F-4B73-8312-2D82714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2C60-11EA-49DD-A6C1-DB54F852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8DC7-15DC-4059-9907-FF125977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970" y="1822450"/>
            <a:ext cx="521637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DC735-A6A9-45CE-8872-CD8405ED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1305" y="1825625"/>
            <a:ext cx="5610687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67DB-BD01-4831-A93E-33703F31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91D6-40ED-4B87-8530-AB344481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B4626-A74B-41BB-B1E2-A7650B8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F4676F-104E-4DEC-A15D-0104219E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01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D89B-B653-4D3F-AE3F-AF2ABA66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2747B-240C-48B6-A92C-3B36A5E6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Segoe UI (Body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2612-2C82-4A18-AE6C-53FA16AF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3D646-6E95-42DE-97C2-3E5FB6F1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5B49C-9A65-4CD7-B1EA-03831C3EE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200FC-EA8F-4983-826A-A4EA7BB0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9C043-5FEA-4D9D-A3ED-9D51959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64C5-7145-4AB7-B0CF-F3A65375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5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670-5CEC-4635-9F70-8BB642C6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EBEAC-EB2E-4013-91CA-254C142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DF7C-63CA-4A5B-9B48-A48F047E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CAB5-A57C-430C-9DBC-0C49B683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9FEEC-0633-4EE7-8BFF-F100374C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19079-850E-4D7A-8996-35290DAA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41A22-ABA0-4235-8CA9-8BC9C24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A8A9-7FE9-45F4-BB5B-73DE510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242-6D1E-4C46-AD12-03B5847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Segoe UI (Body)"/>
              </a:defRPr>
            </a:lvl1pPr>
            <a:lvl2pPr>
              <a:defRPr sz="2800">
                <a:latin typeface="Segoe UI (Body)"/>
              </a:defRPr>
            </a:lvl2pPr>
            <a:lvl3pPr>
              <a:defRPr sz="2400">
                <a:latin typeface="Segoe UI (Body)"/>
              </a:defRPr>
            </a:lvl3pPr>
            <a:lvl4pPr>
              <a:defRPr sz="2000">
                <a:latin typeface="Segoe UI (Body)"/>
              </a:defRPr>
            </a:lvl4pPr>
            <a:lvl5pPr>
              <a:defRPr sz="2000">
                <a:latin typeface="Segoe UI (Body)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BBCEC-555B-4EAB-ADC1-381547B1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07DE-8C45-4AF4-BA3A-1897194D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0819F-F860-4A9D-AB7B-ED09695A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8211-ED63-4D23-B4A7-9624FA52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3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E424-F155-42BB-B32B-6EF29ED3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(Body)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D1B42-016F-487F-A71B-830F9134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egoe UI (Body)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25BA-7CF5-4E2D-B41A-52A716E5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Segoe UI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F1F2E-2F3E-492C-AA51-97488ADD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4C7E-4BD6-4F5D-BB99-9E4A183A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3673-1CB9-4D30-9AD9-34CC56A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86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A81F-52BF-4F2E-959B-D2E417B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35CA-ABF7-4BC4-BC64-86D7A693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F840-53C4-4DAC-8278-327C5F99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34E-5FD0-43B3-8B88-A632F3E3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20E5-B472-4C98-AD8C-9341A87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41C1F-0C05-45F9-B170-B7343735E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E1FA-9EA4-4BE5-BD0B-0B107D0C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EF5F-A523-4DE8-8A95-ECE6451D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CE8C-00AC-4D81-AB73-8A17F04A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36A-F83C-4378-ACB8-81BF10C2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9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835BB-2BBB-4F67-A7E3-5CB6099143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" y="1525480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alphaModFix amt="91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A4F210A-C566-4CFD-A79D-936D32EE7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199" y="3395534"/>
            <a:ext cx="8769351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solidFill>
                  <a:srgbClr val="13505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AF396BF-840A-4AB6-BAD9-3952A39CBE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4689229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89567C-267B-4E40-9691-EB30614786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3224"/>
            <a:ext cx="4257675" cy="12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703409"/>
            <a:ext cx="6400800" cy="830997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170392" y="1"/>
            <a:ext cx="5932086" cy="6229350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453F7F1-31A1-4AAF-8FA6-C5DA99892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Demo Subtitle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C31649-8481-434D-8633-A945DF033FDA}"/>
              </a:ext>
            </a:extLst>
          </p:cNvPr>
          <p:cNvSpPr/>
          <p:nvPr userDrawn="1"/>
        </p:nvSpPr>
        <p:spPr>
          <a:xfrm>
            <a:off x="529233" y="3360"/>
            <a:ext cx="1435947" cy="536581"/>
          </a:xfrm>
          <a:prstGeom prst="rect">
            <a:avLst/>
          </a:prstGeom>
          <a:solidFill>
            <a:srgbClr val="FF97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Proxima Nova" panose="02000506030000020004" pitchFamily="50" charset="0"/>
              </a:rPr>
              <a:t>Demo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A513EB-6A18-4BE7-949C-D03074C3FCE3}"/>
              </a:ext>
            </a:extLst>
          </p:cNvPr>
          <p:cNvCxnSpPr/>
          <p:nvPr userDrawn="1"/>
        </p:nvCxnSpPr>
        <p:spPr>
          <a:xfrm>
            <a:off x="584200" y="366916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77871-A1AA-4E33-B12B-929199C901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6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r="20173" b="58603"/>
          <a:stretch/>
        </p:blipFill>
        <p:spPr>
          <a:xfrm>
            <a:off x="3133725" y="1466850"/>
            <a:ext cx="9058275" cy="47815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6A827D-9BFA-4542-AE7D-D868557FF9C0}"/>
              </a:ext>
            </a:extLst>
          </p:cNvPr>
          <p:cNvCxnSpPr/>
          <p:nvPr userDrawn="1"/>
        </p:nvCxnSpPr>
        <p:spPr>
          <a:xfrm>
            <a:off x="958138" y="1488319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ADB76C-EAFB-4FA9-842C-92856D5B9CFD}"/>
              </a:ext>
            </a:extLst>
          </p:cNvPr>
          <p:cNvSpPr/>
          <p:nvPr userDrawn="1"/>
        </p:nvSpPr>
        <p:spPr>
          <a:xfrm>
            <a:off x="471682" y="563840"/>
            <a:ext cx="8574451" cy="75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40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Agenda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D39669-4B38-468C-A12F-4BB869C09E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651" y="1906765"/>
            <a:ext cx="5510213" cy="997196"/>
          </a:xfrm>
          <a:noFill/>
        </p:spPr>
        <p:txBody>
          <a:bodyPr wrap="square" lIns="0" tIns="0" rIns="0" bIns="0">
            <a:spAutoFit/>
          </a:bodyPr>
          <a:lstStyle>
            <a:lvl1pPr marL="571500" indent="-571500">
              <a:spcBef>
                <a:spcPts val="0"/>
              </a:spcBef>
              <a:buFont typeface="Arial" panose="020B0604020202020204" pitchFamily="34" charset="0"/>
              <a:buChar char="•"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06039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41564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B5B349F-CA7A-4D74-8E3C-07A79F8B1A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A4CE0A-7B63-45A0-843A-8C9EC1BCE0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7204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1019D5-B2A6-40B7-8CD4-94C971D13445}"/>
              </a:ext>
            </a:extLst>
          </p:cNvPr>
          <p:cNvCxnSpPr/>
          <p:nvPr userDrawn="1"/>
        </p:nvCxnSpPr>
        <p:spPr>
          <a:xfrm>
            <a:off x="584199" y="3750442"/>
            <a:ext cx="1494264" cy="0"/>
          </a:xfrm>
          <a:prstGeom prst="line">
            <a:avLst/>
          </a:prstGeom>
          <a:ln w="41275">
            <a:solidFill>
              <a:srgbClr val="1AB2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831B3DD-59C0-429E-8E20-9C54E526A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702779"/>
            <a:ext cx="5510213" cy="830997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6000" b="1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A038403-6393-458F-AF56-60B20DE779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4143938"/>
            <a:ext cx="5510213" cy="498598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(Body)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605344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4D242E-DC3D-49FF-8486-48F27A7383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6000" y="5544000"/>
            <a:ext cx="9144000" cy="551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800" kern="1200" spc="-50" baseline="0" dirty="0">
                <a:solidFill>
                  <a:srgbClr val="F2F2F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[Next session presenter] on [Next session date]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28C89-3385-4A9C-B751-141CF1B6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5" y="1587233"/>
            <a:ext cx="58959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9BA-A691-4701-A2C4-705C0D2E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A9D76-67BB-4C6D-9B4E-7CAC65B3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(Body)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EBAE2-C87C-49DB-AEF3-16FF818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4CC3-B8B1-4F75-AAE2-C2BB1727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ED21-BD66-436F-A353-F82BA43A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E804-2E15-452F-81AA-C7771FE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288135"/>
            <a:ext cx="10515600" cy="1325563"/>
          </a:xfrm>
        </p:spPr>
        <p:txBody>
          <a:bodyPr/>
          <a:lstStyle>
            <a:lvl1pPr>
              <a:defRPr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E3AE-4A1D-4963-886F-B76A026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70" y="1797302"/>
            <a:ext cx="11235431" cy="4351338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A178-9F81-4B73-990F-9EB4EA0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31EB7D-9C62-455A-A64E-330624384AE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D597-1F4E-449C-955C-F3731385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F35D-4246-4049-98FE-5A81AAA4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8890"/>
            <a:ext cx="2743200" cy="365125"/>
          </a:xfrm>
          <a:prstGeom prst="rect">
            <a:avLst/>
          </a:prstGeom>
        </p:spPr>
        <p:txBody>
          <a:bodyPr/>
          <a:lstStyle/>
          <a:p>
            <a:fld id="{49636165-9CEE-4051-8F50-B259C1E54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C4F58D2-95B8-4C03-888C-574A5EAFD9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" y="6475626"/>
            <a:ext cx="12194050" cy="3859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5481E-FAC2-419E-9A7F-3E69540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CD83-25A8-4FF3-BECB-CB04937A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50F83-149C-4089-A384-EDF81F19F1D8}"/>
              </a:ext>
            </a:extLst>
          </p:cNvPr>
          <p:cNvSpPr/>
          <p:nvPr userDrawn="1"/>
        </p:nvSpPr>
        <p:spPr>
          <a:xfrm>
            <a:off x="0" y="6473824"/>
            <a:ext cx="12192000" cy="384176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510B-701E-4817-9B67-62C8087CF5EE}"/>
              </a:ext>
            </a:extLst>
          </p:cNvPr>
          <p:cNvSpPr txBox="1"/>
          <p:nvPr userDrawn="1"/>
        </p:nvSpPr>
        <p:spPr>
          <a:xfrm>
            <a:off x="82660" y="6452227"/>
            <a:ext cx="653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Webinar Series: </a:t>
            </a:r>
            <a:r>
              <a:rPr lang="en-US" sz="1800" dirty="0">
                <a:solidFill>
                  <a:srgbClr val="0072C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Framework(SPFx) Deep Dive</a:t>
            </a:r>
            <a:endParaRPr lang="en-IN" sz="1800" dirty="0">
              <a:solidFill>
                <a:srgbClr val="0072C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91764FD-BE75-4D0A-8213-7A9B34E9A7C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58738"/>
            <a:ext cx="622656" cy="61277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A26ECC-1F91-4CEB-9931-8C67B138CA6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12" y="6446938"/>
            <a:ext cx="1619250" cy="4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7" r:id="rId4"/>
    <p:sldLayoutId id="2147483666" r:id="rId5"/>
    <p:sldLayoutId id="2147483664" r:id="rId6"/>
    <p:sldLayoutId id="2147483662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psforoffice.microsoft.com/fabric/1.0/fabric.components.min.css" TargetMode="External"/><Relationship Id="rId2" Type="http://schemas.openxmlformats.org/officeDocument/2006/relationships/hyperlink" Target="http://appsforoffice.microsoft.com/fabric/1.0/fabric.min.css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2.sharepointonline.com/files/fabric/office-ui-fabric-core/11.0.0/css/fabric.min.css" TargetMode="External"/><Relationship Id="rId2" Type="http://schemas.openxmlformats.org/officeDocument/2006/relationships/hyperlink" Target="https://developer.microsoft.com/en-us/fabric-js/getstarted/getstarted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documentation/at-rules/mixin" TargetMode="External"/><Relationship Id="rId2" Type="http://schemas.openxmlformats.org/officeDocument/2006/relationships/hyperlink" Target="https://sass-lan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fluentui#/styles/web/typograph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hyperlink" Target="https://developer.microsoft.com/en-us/fluentui#/styles/web/elevation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c-sharpcorner.com/members/harsha-vardhini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hyperlink" Target="https://www.linkedin.com/in/harshavardhinii/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fluentui-assets-licens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OfficeDev/office-ui-fabric-core" TargetMode="External"/><Relationship Id="rId4" Type="http://schemas.openxmlformats.org/officeDocument/2006/relationships/hyperlink" Target="https://github.com/OfficeDev/office-ui-fabric-core/relea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3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Flavors of fluent UI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Fluent UI for the web is available in two flavors: </a:t>
            </a:r>
            <a:r>
              <a:rPr lang="en-US" sz="1400" b="1" dirty="0">
                <a:solidFill>
                  <a:srgbClr val="0A6EB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Fluent UI React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 Core.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Fluent UI React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Fluent UI React is the official open-source React front-end framework designed to build experiences that fit seamlessly into a broad range of Microsoft products. It provides robust, up-to-date, accessible components which are highly customizable using CSS-in-JS.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 Core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Fabric Core is an open-source collection of CSS classes and Sass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mixins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that give you access to colors, animations, fonts, icons and grid.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CDN Paths: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D75DAA-F4A4-4FD6-A6B0-11596C2C69E4}"/>
              </a:ext>
            </a:extLst>
          </p:cNvPr>
          <p:cNvSpPr/>
          <p:nvPr/>
        </p:nvSpPr>
        <p:spPr>
          <a:xfrm>
            <a:off x="521207" y="4459539"/>
            <a:ext cx="5827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http://appsforoffice.microsoft.com/fabric/1.0/fabric.min.css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886040-6A57-473B-9693-54B829D55F42}"/>
              </a:ext>
            </a:extLst>
          </p:cNvPr>
          <p:cNvSpPr/>
          <p:nvPr/>
        </p:nvSpPr>
        <p:spPr>
          <a:xfrm>
            <a:off x="521207" y="4963960"/>
            <a:ext cx="7558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http://appsforoffice.microsoft.com/fabric/1.0/fabric.components.min.css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6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Fabric Core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Fabric Core is primarily meant for non-React applications or static pages.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If you're using Fluent UI React, you may not need Fabric Core. Most of the styles from Fabric Core are also available via CSS-in-JS styling, which is the recommended styling approach with Fluent UI React. Reference -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https://developer.microsoft.com/en-us/fabric-js/getstarted/getstarted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Fabric Core to your site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add the latest version of Fabric Core to your site, link to this CSS file in the &lt;head&gt; of your webpage.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&lt;link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="stylesheet"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https://static2.sharepointonline.com/files/fabric/office-ui-fabric-core/11.0.0/css/fabric.min.css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/&gt;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Fabric Core class names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use the styles, add the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-Fabric class to a containing element, such as &lt;body&gt;, to set the font-family for all Fabric Core typography classes used within that element. Then apply the Fabric Core styles directly to your HTML elements.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582C5FC-FDEA-4785-ACAF-F31F8A4A9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5147018"/>
            <a:ext cx="9163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5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8195A8CB-F6CE-4BB6-B707-DB6E0D1674CD}"/>
              </a:ext>
            </a:extLst>
          </p:cNvPr>
          <p:cNvSpPr/>
          <p:nvPr/>
        </p:nvSpPr>
        <p:spPr>
          <a:xfrm>
            <a:off x="521207" y="3123460"/>
            <a:ext cx="6376549" cy="3249345"/>
          </a:xfrm>
          <a:prstGeom prst="horizontalScroll">
            <a:avLst/>
          </a:prstGeom>
          <a:solidFill>
            <a:schemeClr val="bg2"/>
          </a:solidFill>
          <a:ln>
            <a:solidFill>
              <a:srgbClr val="13505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Fluent UI React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Getting started developing with Fluent UI React is simple!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to existing project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Fluent UI React is available via the 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fluentui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/react</a:t>
            </a:r>
            <a:r>
              <a:rPr lang="en-US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package. To use this package in an existing project: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en-US" sz="1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endParaRPr lang="en-US" sz="1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sz="1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16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i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install </a:t>
            </a:r>
            <a:r>
              <a:rPr lang="en-US" sz="1600" i="1" dirty="0">
                <a:ln w="0"/>
                <a:solidFill>
                  <a:srgbClr val="D83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office-</a:t>
            </a:r>
            <a:r>
              <a:rPr lang="en-US" sz="1600" i="1" dirty="0" err="1">
                <a:ln w="0"/>
                <a:solidFill>
                  <a:srgbClr val="D83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ui</a:t>
            </a:r>
            <a:r>
              <a:rPr lang="en-US" sz="1600" i="1" dirty="0">
                <a:ln w="0"/>
                <a:solidFill>
                  <a:srgbClr val="D83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-fabric-react</a:t>
            </a: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install 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fluentui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/react</a:t>
            </a: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with yarn</a:t>
            </a: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yarn add 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fluentui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/react</a:t>
            </a:r>
          </a:p>
          <a:p>
            <a:pPr marL="365760" lvl="1" indent="0">
              <a:lnSpc>
                <a:spcPts val="1300"/>
              </a:lnSpc>
              <a:spcAft>
                <a:spcPts val="600"/>
              </a:spcAft>
              <a:buNone/>
              <a:defRPr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 { </a:t>
            </a:r>
            <a:r>
              <a:rPr lang="en-US" sz="1600" dirty="0" err="1">
                <a:ln w="0"/>
                <a:solidFill>
                  <a:srgbClr val="73267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PrimaryButton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} from 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'@</a:t>
            </a:r>
            <a:r>
              <a:rPr lang="en-US" sz="1600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fluentui</a:t>
            </a:r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/react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';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39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Fabric Core Styling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64817B-E6A0-490D-9CCF-61E1F4A31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829966"/>
              </p:ext>
            </p:extLst>
          </p:nvPr>
        </p:nvGraphicFramePr>
        <p:xfrm>
          <a:off x="4870173" y="1540567"/>
          <a:ext cx="8269357" cy="5685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E06C1-D58A-4167-8B86-AC237ABBB489}"/>
              </a:ext>
            </a:extLst>
          </p:cNvPr>
          <p:cNvCxnSpPr/>
          <p:nvPr/>
        </p:nvCxnSpPr>
        <p:spPr>
          <a:xfrm>
            <a:off x="5416826" y="1540567"/>
            <a:ext cx="0" cy="446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73F593-B650-4212-86B2-45AE70FDDF99}"/>
              </a:ext>
            </a:extLst>
          </p:cNvPr>
          <p:cNvSpPr/>
          <p:nvPr/>
        </p:nvSpPr>
        <p:spPr>
          <a:xfrm>
            <a:off x="700112" y="1679715"/>
            <a:ext cx="4716714" cy="292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Colors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Elevation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Iconography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Layouts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Motion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Typography</a:t>
            </a:r>
          </a:p>
          <a:p>
            <a:pPr marL="228600" indent="-22860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52485-EF41-43F2-B27D-025431C3B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546" y="2460257"/>
            <a:ext cx="527488" cy="481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6E4139-C5AA-4121-AAC8-4A79FEE5F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0729" y="1594889"/>
            <a:ext cx="524333" cy="440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17D5F6-B0B2-43E4-BF14-177F6261A0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8571" y="3001480"/>
            <a:ext cx="563000" cy="383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EA618-0EB9-464C-B370-A13B872D07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9174" y="3671970"/>
            <a:ext cx="924231" cy="745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08900B-BF0C-4962-A85D-866A02426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7713" y="3340592"/>
            <a:ext cx="584720" cy="521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C23AB-02F5-4B7E-AA5F-F72BCBCB9E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2134" y="4199617"/>
            <a:ext cx="578309" cy="4387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1EDA61-9A3F-4F7E-8852-E42F61AFC2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1466" y="2061542"/>
            <a:ext cx="619648" cy="5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37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21207" y="2409291"/>
            <a:ext cx="10362141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Sass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the most mature, stable, and powerful professional grade CSS extension language in the world.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CSS on its own can be fun, but stylesheets are getting larger, more complex, and harder to maintain.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This is where a preprocessor can help.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Sass lets you use features that don't exist in CSS yet like variables, nesting,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mixins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inheritance and other nifty goodies that make writing CSS fun again.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Once you start tinkering with Sass, it will take your preprocessed Sass file and save it as a normal CSS file that you can use in your website.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 for </a:t>
            </a:r>
            <a:r>
              <a:rPr lang="en-US" sz="1400" dirty="0" err="1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Mixins</a:t>
            </a:r>
            <a:endParaRPr lang="en-US" sz="1400" dirty="0">
              <a:solidFill>
                <a:srgbClr val="D83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https://sass-lang.com/documentation/at-rules/mixin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B01D8D-2498-48CD-8F4E-AA532DDA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371685"/>
            <a:ext cx="8185471" cy="838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0DFEEB-D5A6-4223-B3E9-75AD9D292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188847"/>
            <a:ext cx="1256134" cy="983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413CF-093B-449B-A03A-AFE44AE3A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678" y="1949103"/>
            <a:ext cx="3255876" cy="11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02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Typography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Typography is the art of arranging letters and text in a way that makes the copy legible, clear, and visually appealing to the reader.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Pristina" panose="03060402040406080204" pitchFamily="66" charset="0"/>
                <a:cs typeface="Segoe UI" panose="020B0502040204020203" pitchFamily="34" charset="0"/>
              </a:rPr>
              <a:t>Typography involves font style, </a:t>
            </a:r>
            <a:r>
              <a:rPr lang="en-US" sz="2000" dirty="0">
                <a:latin typeface="Plantagenet Cherokee" panose="02020602070100000000" pitchFamily="18" charset="0"/>
                <a:cs typeface="Segoe UI" panose="020B0502040204020203" pitchFamily="34" charset="0"/>
              </a:rPr>
              <a:t>appearance, and </a:t>
            </a:r>
            <a:r>
              <a:rPr lang="en-US" sz="2000" dirty="0">
                <a:latin typeface="Algerian" panose="04020705040A02060702" pitchFamily="82" charset="0"/>
                <a:cs typeface="Segoe UI" panose="020B0502040204020203" pitchFamily="34" charset="0"/>
              </a:rPr>
              <a:t>structure,</a:t>
            </a:r>
            <a:r>
              <a:rPr lang="en-US" sz="2000" dirty="0">
                <a:latin typeface="Pristina" panose="03060402040406080204" pitchFamily="66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Myanmar Text" panose="020B0502040204020203" pitchFamily="34" charset="0"/>
                <a:cs typeface="Myanmar Text" panose="020B0502040204020203" pitchFamily="34" charset="0"/>
              </a:rPr>
              <a:t>which aims to elicit certain emotions and convey specific messages</a:t>
            </a:r>
            <a:r>
              <a:rPr lang="en-US" sz="2000" dirty="0">
                <a:latin typeface="Pristina" panose="03060402040406080204" pitchFamily="66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Typography should guide and inform your users, optimize readability and accessibility, and ensure an excellent user experience.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MS office has the license to use Segoe font.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https://developer.microsoft.com/en-us/fluentui#/styles/web/typography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82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Colors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Colors used for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Background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Border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Hover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354659B-22A9-4A41-A09D-48E7006F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77" y="1458211"/>
            <a:ext cx="3190875" cy="42195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8A0EB-8D91-4807-AF11-A123DE82B59B}"/>
              </a:ext>
            </a:extLst>
          </p:cNvPr>
          <p:cNvCxnSpPr>
            <a:cxnSpLocks/>
          </p:cNvCxnSpPr>
          <p:nvPr/>
        </p:nvCxnSpPr>
        <p:spPr>
          <a:xfrm>
            <a:off x="3332057" y="1524708"/>
            <a:ext cx="0" cy="457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2136ED-FCB0-43DF-AE40-AF242D27F196}"/>
              </a:ext>
            </a:extLst>
          </p:cNvPr>
          <p:cNvCxnSpPr>
            <a:cxnSpLocks/>
          </p:cNvCxnSpPr>
          <p:nvPr/>
        </p:nvCxnSpPr>
        <p:spPr>
          <a:xfrm>
            <a:off x="7177936" y="1458212"/>
            <a:ext cx="0" cy="457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0CEAE-1273-4BFB-959B-0AFD95637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56" y="1458212"/>
            <a:ext cx="415333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7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Elevation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1" y="1524708"/>
            <a:ext cx="6167302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Depth</a:t>
            </a:r>
            <a:r>
              <a:rPr lang="en-US" sz="1400" b="1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Depth is used to draw focus to an experience and add a physical materiality to the app. Shallow levels are reserved for items that are closely connected to the canvas or view, such as tiles. Deeper levels create a prominent frame around the surface, drawing strong focus to self-contained experiences like dialogs.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https://developer.microsoft.com/en-us/fluentui#/styles/web/elevation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31BC1-EEE9-43EE-8D4B-64217E796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6" y="1214772"/>
            <a:ext cx="4669193" cy="46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18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Iconography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534887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Provides 338 scalable vector icons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Technically these are </a:t>
            </a: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and not images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Color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Opacity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You can call it as “</a:t>
            </a: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 Awesome for Office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FD06A9A8-CD88-40C4-99A8-20FEB83D46A0}"/>
              </a:ext>
            </a:extLst>
          </p:cNvPr>
          <p:cNvSpPr txBox="1">
            <a:spLocks/>
          </p:cNvSpPr>
          <p:nvPr/>
        </p:nvSpPr>
        <p:spPr>
          <a:xfrm>
            <a:off x="6306534" y="1524708"/>
            <a:ext cx="5202294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Differences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UI Fabric			Font Awesome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D1DC98-F722-4703-8036-0A2CC75C5AC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8907681" y="2249214"/>
            <a:ext cx="0" cy="385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A2479D9-9932-4CF9-B6CD-45F0AB109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68" y="2401285"/>
            <a:ext cx="923925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59DB92-3924-4C78-AD92-84CE2C99B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040" y="2249214"/>
            <a:ext cx="120015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25062-B48B-49AF-9211-6ADE6A3A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830" y="3394870"/>
            <a:ext cx="83820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4FD618-8C9F-4102-A123-B37CA71A1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087" y="3343121"/>
            <a:ext cx="123825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443156-313F-4EF6-8877-62312A594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9942" y="4238931"/>
            <a:ext cx="1323975" cy="1104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EC1859-A575-4FE0-8015-6B33BD188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8425" y="4391331"/>
            <a:ext cx="1171575" cy="95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94572-8BA2-471E-93C9-7C165BC2F0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04" y="4142681"/>
            <a:ext cx="2271057" cy="10217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A87DC3-C0F4-41DB-9EE4-60704C909A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104" y="4913987"/>
            <a:ext cx="3183009" cy="12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19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Layouts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3861409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Fabric Core comes with a mobile-first, 12-column, responsive grid that you can use to create flexible layouts for a variety of screen sizes and device types.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12 column concept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Media queries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Supports modern resolution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Responsive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CF5F184-8011-4A84-B5B2-CC0CCC90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259" y="1524708"/>
            <a:ext cx="6127056" cy="42742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CFB55-8B32-49E3-BDB0-D17E10BF9D4D}"/>
              </a:ext>
            </a:extLst>
          </p:cNvPr>
          <p:cNvCxnSpPr/>
          <p:nvPr/>
        </p:nvCxnSpPr>
        <p:spPr>
          <a:xfrm>
            <a:off x="4641574" y="1328498"/>
            <a:ext cx="0" cy="4654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39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9D2B-949D-46F2-A1DE-18DB9837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UI/Office UI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1537-1150-4941-8831-9B51AC05E9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Harsha Vardhini</a:t>
            </a:r>
          </a:p>
        </p:txBody>
      </p:sp>
    </p:spTree>
    <p:extLst>
      <p:ext uri="{BB962C8B-B14F-4D97-AF65-F5344CB8AC3E}">
        <p14:creationId xmlns:p14="http://schemas.microsoft.com/office/powerpoint/2010/main" val="241544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Layouts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2907268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Screen width : 400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ms-u-sm2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ms-u-x14 ms-u-xxx16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648EEF67-BD9F-4A9D-B46F-A3ACAC5F8B0D}"/>
              </a:ext>
            </a:extLst>
          </p:cNvPr>
          <p:cNvSpPr txBox="1">
            <a:spLocks/>
          </p:cNvSpPr>
          <p:nvPr/>
        </p:nvSpPr>
        <p:spPr>
          <a:xfrm>
            <a:off x="7651400" y="1531302"/>
            <a:ext cx="3569877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Screen width : 1920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ms-u-sm2 ms-u-x14 </a:t>
            </a:r>
            <a:r>
              <a:rPr lang="en-US" sz="18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ms-u-xxx16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F1A713C-4C1A-47DF-A9F8-C3A16CF2E157}"/>
              </a:ext>
            </a:extLst>
          </p:cNvPr>
          <p:cNvSpPr txBox="1">
            <a:spLocks/>
          </p:cNvSpPr>
          <p:nvPr/>
        </p:nvSpPr>
        <p:spPr>
          <a:xfrm>
            <a:off x="3836504" y="1522039"/>
            <a:ext cx="3697502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Screen width : 1024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ms-u-sm2 </a:t>
            </a:r>
            <a:r>
              <a:rPr lang="en-US" sz="18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ms-u-x14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ms-u-xxx16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58693-1BFE-4ACE-B507-FE6E3B4D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308" y="3107542"/>
            <a:ext cx="1867744" cy="203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2D0B62-7D46-45D5-A460-D981119C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833" y="3076631"/>
            <a:ext cx="1867744" cy="203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7053E-A416-43C7-A57D-E066DB9D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9" y="3107542"/>
            <a:ext cx="1867744" cy="20341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3D8086-7B52-4819-B05A-6E13D232B9C8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1633331" y="3107542"/>
            <a:ext cx="0" cy="20341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B3E03-A0E4-41DA-9A24-92BA4F4CDA99}"/>
              </a:ext>
            </a:extLst>
          </p:cNvPr>
          <p:cNvCxnSpPr/>
          <p:nvPr/>
        </p:nvCxnSpPr>
        <p:spPr>
          <a:xfrm>
            <a:off x="4560479" y="2980427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664E3F-4E8C-4E29-A7F6-87BC23FDFCBB}"/>
              </a:ext>
            </a:extLst>
          </p:cNvPr>
          <p:cNvCxnSpPr/>
          <p:nvPr/>
        </p:nvCxnSpPr>
        <p:spPr>
          <a:xfrm>
            <a:off x="4861966" y="2993195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511BE-3CF9-466F-AD77-5F3D5200D2A8}"/>
              </a:ext>
            </a:extLst>
          </p:cNvPr>
          <p:cNvCxnSpPr/>
          <p:nvPr/>
        </p:nvCxnSpPr>
        <p:spPr>
          <a:xfrm>
            <a:off x="5124102" y="3004227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20E42-249C-4883-A79A-D07418D0EB4F}"/>
              </a:ext>
            </a:extLst>
          </p:cNvPr>
          <p:cNvCxnSpPr/>
          <p:nvPr/>
        </p:nvCxnSpPr>
        <p:spPr>
          <a:xfrm>
            <a:off x="5435122" y="3003134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3C380A-42CA-4774-955F-7A4024D1F131}"/>
              </a:ext>
            </a:extLst>
          </p:cNvPr>
          <p:cNvCxnSpPr/>
          <p:nvPr/>
        </p:nvCxnSpPr>
        <p:spPr>
          <a:xfrm>
            <a:off x="8426800" y="2980426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730903-C06F-4E0A-B793-C6DC306E407A}"/>
              </a:ext>
            </a:extLst>
          </p:cNvPr>
          <p:cNvCxnSpPr/>
          <p:nvPr/>
        </p:nvCxnSpPr>
        <p:spPr>
          <a:xfrm>
            <a:off x="8609017" y="2983741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8F10BF-D5D4-4B3E-86B2-02111E1475F7}"/>
              </a:ext>
            </a:extLst>
          </p:cNvPr>
          <p:cNvCxnSpPr/>
          <p:nvPr/>
        </p:nvCxnSpPr>
        <p:spPr>
          <a:xfrm>
            <a:off x="8781295" y="2977114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042AA-89F3-4399-A1A0-C262CAC6E642}"/>
              </a:ext>
            </a:extLst>
          </p:cNvPr>
          <p:cNvCxnSpPr/>
          <p:nvPr/>
        </p:nvCxnSpPr>
        <p:spPr>
          <a:xfrm>
            <a:off x="8953573" y="2990371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5E301D-FE33-4CDB-AAAC-F76FEF69E1E4}"/>
              </a:ext>
            </a:extLst>
          </p:cNvPr>
          <p:cNvCxnSpPr/>
          <p:nvPr/>
        </p:nvCxnSpPr>
        <p:spPr>
          <a:xfrm>
            <a:off x="9175546" y="2983740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58FA8C-5415-4708-8F40-1F41F5539E21}"/>
              </a:ext>
            </a:extLst>
          </p:cNvPr>
          <p:cNvCxnSpPr/>
          <p:nvPr/>
        </p:nvCxnSpPr>
        <p:spPr>
          <a:xfrm>
            <a:off x="9377641" y="2967173"/>
            <a:ext cx="0" cy="21612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5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Localisation</a:t>
            </a:r>
            <a:endParaRPr lang="en-US" dirty="0">
              <a:solidFill>
                <a:srgbClr val="D839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4070147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RTL Right to left language support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Primarily for Arabic and Hebrew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Implementation: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 err="1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attribute: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=‘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rtl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RTL version of fabric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4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fabric.rtl.css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Reverse grid columns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Reversed icons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63F5CA4-61EC-4333-85DC-997AE32C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0" y="4875556"/>
            <a:ext cx="895350" cy="714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67548-3CDA-4511-A011-371DAF3F9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75556"/>
            <a:ext cx="1000125" cy="80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8AD6F-3E21-4D32-88F0-072F6F65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61" y="4801427"/>
            <a:ext cx="2105025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7AE67-7FFD-4334-81F7-7C8E554D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551" y="4820477"/>
            <a:ext cx="2124075" cy="819150"/>
          </a:xfrm>
          <a:prstGeom prst="rect">
            <a:avLst/>
          </a:prstGeom>
        </p:spPr>
      </p:pic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1DD55D81-B241-469A-9320-97CE7D0A095A}"/>
              </a:ext>
            </a:extLst>
          </p:cNvPr>
          <p:cNvSpPr txBox="1">
            <a:spLocks/>
          </p:cNvSpPr>
          <p:nvPr/>
        </p:nvSpPr>
        <p:spPr>
          <a:xfrm>
            <a:off x="5617886" y="1524708"/>
            <a:ext cx="4070147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Language optimized fonts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Default 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Segoe UI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Western European character set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Font stack based on </a:t>
            </a:r>
            <a:r>
              <a:rPr lang="en-US" sz="1400" dirty="0" err="1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attribute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86A5F-E730-4EDD-BB28-A5EB83770FC7}"/>
              </a:ext>
            </a:extLst>
          </p:cNvPr>
          <p:cNvCxnSpPr/>
          <p:nvPr/>
        </p:nvCxnSpPr>
        <p:spPr>
          <a:xfrm>
            <a:off x="4989443" y="1524708"/>
            <a:ext cx="0" cy="284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81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Motion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088839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636468A-ADB9-472D-B127-A90439E13835}"/>
              </a:ext>
            </a:extLst>
          </p:cNvPr>
          <p:cNvSpPr/>
          <p:nvPr/>
        </p:nvSpPr>
        <p:spPr>
          <a:xfrm>
            <a:off x="1083365" y="1720918"/>
            <a:ext cx="3415748" cy="1699592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Attention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9DCB742-5070-411A-A7B0-C39C299A76D8}"/>
              </a:ext>
            </a:extLst>
          </p:cNvPr>
          <p:cNvSpPr/>
          <p:nvPr/>
        </p:nvSpPr>
        <p:spPr>
          <a:xfrm>
            <a:off x="6723821" y="1720919"/>
            <a:ext cx="3415748" cy="1699592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Interactivity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CD570E4-DD72-44ED-B95E-C076772701FB}"/>
              </a:ext>
            </a:extLst>
          </p:cNvPr>
          <p:cNvSpPr/>
          <p:nvPr/>
        </p:nvSpPr>
        <p:spPr>
          <a:xfrm>
            <a:off x="3886200" y="3975652"/>
            <a:ext cx="3850055" cy="1968666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Motion-Up/Down, Left/Right</a:t>
            </a:r>
          </a:p>
          <a:p>
            <a:pPr algn="ctr"/>
            <a:r>
              <a:rPr lang="en-US" sz="2800" dirty="0"/>
              <a:t>Enter/Exit</a:t>
            </a:r>
          </a:p>
          <a:p>
            <a:pPr algn="ctr"/>
            <a:r>
              <a:rPr lang="en-US" sz="2800" dirty="0"/>
              <a:t>Zoom-In /Zoom-out</a:t>
            </a:r>
          </a:p>
        </p:txBody>
      </p:sp>
    </p:spTree>
    <p:extLst>
      <p:ext uri="{BB962C8B-B14F-4D97-AF65-F5344CB8AC3E}">
        <p14:creationId xmlns:p14="http://schemas.microsoft.com/office/powerpoint/2010/main" val="288206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1FF0-1259-48D1-8E66-B40BCDEC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1872413"/>
            <a:ext cx="6400800" cy="1661993"/>
          </a:xfrm>
        </p:spPr>
        <p:txBody>
          <a:bodyPr/>
          <a:lstStyle/>
          <a:p>
            <a:r>
              <a:rPr lang="en-US" dirty="0"/>
              <a:t>Demo – Fluent UI In SPFx webpart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316058-9ECF-4550-BF8F-23917384833F}"/>
              </a:ext>
            </a:extLst>
          </p:cNvPr>
          <p:cNvSpPr txBox="1">
            <a:spLocks/>
          </p:cNvSpPr>
          <p:nvPr/>
        </p:nvSpPr>
        <p:spPr>
          <a:xfrm>
            <a:off x="585216" y="3812903"/>
            <a:ext cx="6400800" cy="609398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sz="4400" dirty="0"/>
              <a:t>Fabric components</a:t>
            </a:r>
          </a:p>
        </p:txBody>
      </p:sp>
    </p:spTree>
    <p:extLst>
      <p:ext uri="{BB962C8B-B14F-4D97-AF65-F5344CB8AC3E}">
        <p14:creationId xmlns:p14="http://schemas.microsoft.com/office/powerpoint/2010/main" val="159402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PnP Controls for SPFx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5991B-17F4-40D7-B1CA-55A4AD03B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Siddharth </a:t>
            </a:r>
            <a:r>
              <a:rPr lang="en-US" dirty="0" err="1"/>
              <a:t>Vaghasia</a:t>
            </a:r>
            <a:r>
              <a:rPr lang="en-US" dirty="0"/>
              <a:t> on 13</a:t>
            </a:r>
            <a:r>
              <a:rPr lang="en-US" baseline="30000" dirty="0"/>
              <a:t>th</a:t>
            </a:r>
            <a:r>
              <a:rPr lang="en-US" dirty="0"/>
              <a:t> May, 2020</a:t>
            </a:r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Harsha Vardhini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71639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Senior SharePoint Developer &amp; Consultant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D5EBD7-3C85-432A-8040-DD5D74938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2184" y="795245"/>
            <a:ext cx="2051870" cy="205187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CA7AE54-54B3-4D27-9B80-0860B35F3C33}"/>
              </a:ext>
            </a:extLst>
          </p:cNvPr>
          <p:cNvGrpSpPr/>
          <p:nvPr/>
        </p:nvGrpSpPr>
        <p:grpSpPr>
          <a:xfrm>
            <a:off x="422102" y="3907086"/>
            <a:ext cx="6952734" cy="2261166"/>
            <a:chOff x="7471178" y="3361450"/>
            <a:chExt cx="7083109" cy="22611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E868E0-0309-4AEE-9EDD-8ED638BBB556}"/>
                </a:ext>
              </a:extLst>
            </p:cNvPr>
            <p:cNvGrpSpPr/>
            <p:nvPr/>
          </p:nvGrpSpPr>
          <p:grpSpPr>
            <a:xfrm>
              <a:off x="7547056" y="4584109"/>
              <a:ext cx="4078456" cy="423252"/>
              <a:chOff x="5062155" y="2189314"/>
              <a:chExt cx="2389834" cy="34081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292E28-6DC9-411C-8C5B-909AA8EF886E}"/>
                  </a:ext>
                </a:extLst>
              </p:cNvPr>
              <p:cNvGrpSpPr/>
              <p:nvPr/>
            </p:nvGrpSpPr>
            <p:grpSpPr>
              <a:xfrm>
                <a:off x="5062155" y="2207948"/>
                <a:ext cx="245043" cy="322181"/>
                <a:chOff x="3339564" y="3201988"/>
                <a:chExt cx="351410" cy="463264"/>
              </a:xfrm>
            </p:grpSpPr>
            <p:sp>
              <p:nvSpPr>
                <p:cNvPr id="43" name="Oval 46">
                  <a:extLst>
                    <a:ext uri="{FF2B5EF4-FFF2-40B4-BE49-F238E27FC236}">
                      <a16:creationId xmlns:a16="http://schemas.microsoft.com/office/drawing/2014/main" id="{45D9AF34-909F-400C-A9E0-9951D41C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9564" y="3201988"/>
                  <a:ext cx="351410" cy="463264"/>
                </a:xfrm>
                <a:prstGeom prst="ellipse">
                  <a:avLst/>
                </a:prstGeom>
                <a:solidFill>
                  <a:srgbClr val="1AB2E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44" name="Freeform 47">
                  <a:extLst>
                    <a:ext uri="{FF2B5EF4-FFF2-40B4-BE49-F238E27FC236}">
                      <a16:creationId xmlns:a16="http://schemas.microsoft.com/office/drawing/2014/main" id="{5592B8D0-C73D-4EE0-9B9D-3E3A59F84A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7415" y="3307596"/>
                  <a:ext cx="201178" cy="276220"/>
                </a:xfrm>
                <a:custGeom>
                  <a:avLst/>
                  <a:gdLst>
                    <a:gd name="T0" fmla="*/ 90 w 100"/>
                    <a:gd name="T1" fmla="*/ 20 h 81"/>
                    <a:gd name="T2" fmla="*/ 32 w 100"/>
                    <a:gd name="T3" fmla="*/ 81 h 81"/>
                    <a:gd name="T4" fmla="*/ 0 w 100"/>
                    <a:gd name="T5" fmla="*/ 72 h 81"/>
                    <a:gd name="T6" fmla="*/ 31 w 100"/>
                    <a:gd name="T7" fmla="*/ 63 h 81"/>
                    <a:gd name="T8" fmla="*/ 12 w 100"/>
                    <a:gd name="T9" fmla="*/ 49 h 81"/>
                    <a:gd name="T10" fmla="*/ 21 w 100"/>
                    <a:gd name="T11" fmla="*/ 48 h 81"/>
                    <a:gd name="T12" fmla="*/ 4 w 100"/>
                    <a:gd name="T13" fmla="*/ 28 h 81"/>
                    <a:gd name="T14" fmla="*/ 14 w 100"/>
                    <a:gd name="T15" fmla="*/ 31 h 81"/>
                    <a:gd name="T16" fmla="*/ 7 w 100"/>
                    <a:gd name="T17" fmla="*/ 3 h 81"/>
                    <a:gd name="T18" fmla="*/ 50 w 100"/>
                    <a:gd name="T19" fmla="*/ 25 h 81"/>
                    <a:gd name="T20" fmla="*/ 70 w 100"/>
                    <a:gd name="T21" fmla="*/ 0 h 81"/>
                    <a:gd name="T22" fmla="*/ 85 w 100"/>
                    <a:gd name="T23" fmla="*/ 6 h 81"/>
                    <a:gd name="T24" fmla="*/ 98 w 100"/>
                    <a:gd name="T25" fmla="*/ 1 h 81"/>
                    <a:gd name="T26" fmla="*/ 89 w 100"/>
                    <a:gd name="T27" fmla="*/ 12 h 81"/>
                    <a:gd name="T28" fmla="*/ 100 w 100"/>
                    <a:gd name="T29" fmla="*/ 9 h 81"/>
                    <a:gd name="T30" fmla="*/ 90 w 100"/>
                    <a:gd name="T31" fmla="*/ 2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0" h="81">
                      <a:moveTo>
                        <a:pt x="90" y="20"/>
                      </a:moveTo>
                      <a:cubicBezTo>
                        <a:pt x="91" y="49"/>
                        <a:pt x="70" y="81"/>
                        <a:pt x="32" y="81"/>
                      </a:cubicBezTo>
                      <a:cubicBezTo>
                        <a:pt x="20" y="81"/>
                        <a:pt x="9" y="77"/>
                        <a:pt x="0" y="72"/>
                      </a:cubicBezTo>
                      <a:cubicBezTo>
                        <a:pt x="11" y="73"/>
                        <a:pt x="22" y="70"/>
                        <a:pt x="31" y="63"/>
                      </a:cubicBezTo>
                      <a:cubicBezTo>
                        <a:pt x="22" y="63"/>
                        <a:pt x="14" y="57"/>
                        <a:pt x="12" y="49"/>
                      </a:cubicBezTo>
                      <a:cubicBezTo>
                        <a:pt x="15" y="49"/>
                        <a:pt x="18" y="49"/>
                        <a:pt x="21" y="48"/>
                      </a:cubicBezTo>
                      <a:cubicBezTo>
                        <a:pt x="11" y="47"/>
                        <a:pt x="4" y="38"/>
                        <a:pt x="4" y="28"/>
                      </a:cubicBezTo>
                      <a:cubicBezTo>
                        <a:pt x="7" y="30"/>
                        <a:pt x="10" y="31"/>
                        <a:pt x="14" y="31"/>
                      </a:cubicBezTo>
                      <a:cubicBezTo>
                        <a:pt x="4" y="25"/>
                        <a:pt x="2" y="13"/>
                        <a:pt x="7" y="3"/>
                      </a:cubicBezTo>
                      <a:cubicBezTo>
                        <a:pt x="17" y="16"/>
                        <a:pt x="33" y="24"/>
                        <a:pt x="50" y="25"/>
                      </a:cubicBezTo>
                      <a:cubicBezTo>
                        <a:pt x="47" y="12"/>
                        <a:pt x="56" y="0"/>
                        <a:pt x="70" y="0"/>
                      </a:cubicBezTo>
                      <a:cubicBezTo>
                        <a:pt x="75" y="0"/>
                        <a:pt x="81" y="2"/>
                        <a:pt x="85" y="6"/>
                      </a:cubicBezTo>
                      <a:cubicBezTo>
                        <a:pt x="89" y="5"/>
                        <a:pt x="94" y="3"/>
                        <a:pt x="98" y="1"/>
                      </a:cubicBezTo>
                      <a:cubicBezTo>
                        <a:pt x="96" y="6"/>
                        <a:pt x="93" y="10"/>
                        <a:pt x="89" y="12"/>
                      </a:cubicBezTo>
                      <a:cubicBezTo>
                        <a:pt x="93" y="12"/>
                        <a:pt x="97" y="11"/>
                        <a:pt x="100" y="9"/>
                      </a:cubicBezTo>
                      <a:cubicBezTo>
                        <a:pt x="98" y="13"/>
                        <a:pt x="94" y="17"/>
                        <a:pt x="90" y="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 dirty="0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6CFBD0-4140-432B-968E-A3CC7B262F9C}"/>
                  </a:ext>
                </a:extLst>
              </p:cNvPr>
              <p:cNvSpPr/>
              <p:nvPr/>
            </p:nvSpPr>
            <p:spPr>
              <a:xfrm>
                <a:off x="5396843" y="2189314"/>
                <a:ext cx="2055146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@</a:t>
                </a:r>
                <a:r>
                  <a:rPr lang="en-US" sz="2000" dirty="0" err="1">
                    <a:solidFill>
                      <a:srgbClr val="3C4252"/>
                    </a:solidFill>
                    <a:latin typeface="Proxima Nova" panose="02000506030000020004"/>
                    <a:ea typeface="Roboto Light" panose="02000000000000000000" pitchFamily="2" charset="0"/>
                    <a:cs typeface="Roboto Light"/>
                  </a:rPr>
                  <a:t>harshagracy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6EA451-8933-481A-B6B3-A1FA8818C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7497" y="5204986"/>
              <a:ext cx="425461" cy="41763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A4AD945-BABD-46AB-9C01-638ED4D6CEAE}"/>
                </a:ext>
              </a:extLst>
            </p:cNvPr>
            <p:cNvGrpSpPr/>
            <p:nvPr/>
          </p:nvGrpSpPr>
          <p:grpSpPr>
            <a:xfrm>
              <a:off x="7575167" y="3960847"/>
              <a:ext cx="6979120" cy="420028"/>
              <a:chOff x="5563638" y="2765898"/>
              <a:chExt cx="4089523" cy="338219"/>
            </a:xfrm>
          </p:grpSpPr>
          <p:pic>
            <p:nvPicPr>
              <p:cNvPr id="37" name="Picture 36" descr="A picture containing clipart&#10;&#10;Description generated with very high confidence">
                <a:extLst>
                  <a:ext uri="{FF2B5EF4-FFF2-40B4-BE49-F238E27FC236}">
                    <a16:creationId xmlns:a16="http://schemas.microsoft.com/office/drawing/2014/main" id="{3E2DDD86-8FFD-4999-96A3-FA09C2B18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638" y="2765898"/>
                <a:ext cx="245043" cy="33821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EEFA68-EFD6-466C-8867-147738EF1570}"/>
                  </a:ext>
                </a:extLst>
              </p:cNvPr>
              <p:cNvSpPr/>
              <p:nvPr/>
            </p:nvSpPr>
            <p:spPr>
              <a:xfrm>
                <a:off x="5881854" y="2773917"/>
                <a:ext cx="3771307" cy="322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hlinkClick r:id="rId5"/>
                  </a:rPr>
                  <a:t>https://www.linkedin.com/in/harshavardhinii/</a:t>
                </a:r>
                <a:endParaRPr lang="en-US" sz="2000" dirty="0">
                  <a:solidFill>
                    <a:srgbClr val="3C4252"/>
                  </a:solidFill>
                  <a:latin typeface="Proxima Nova" panose="02000506030000020004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3AA3561-5763-4E86-81F6-7C8E9E020547}"/>
                </a:ext>
              </a:extLst>
            </p:cNvPr>
            <p:cNvGrpSpPr/>
            <p:nvPr/>
          </p:nvGrpSpPr>
          <p:grpSpPr>
            <a:xfrm>
              <a:off x="7471178" y="3361450"/>
              <a:ext cx="4634991" cy="448189"/>
              <a:chOff x="4745631" y="3707820"/>
              <a:chExt cx="2715944" cy="360896"/>
            </a:xfrm>
          </p:grpSpPr>
          <p:pic>
            <p:nvPicPr>
              <p:cNvPr id="33" name="Picture 3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862B582-DBA1-4EE9-B8A4-6C696E229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5631" y="3707820"/>
                <a:ext cx="333968" cy="333968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01F5469-EEFF-4EBA-A4A7-01E18EAFBBE8}"/>
                  </a:ext>
                </a:extLst>
              </p:cNvPr>
              <p:cNvSpPr/>
              <p:nvPr/>
            </p:nvSpPr>
            <p:spPr>
              <a:xfrm>
                <a:off x="5128516" y="3746535"/>
                <a:ext cx="2333059" cy="322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3C4252"/>
                    </a:solidFill>
                    <a:latin typeface="Proxima Nova" panose="02000506030000020004"/>
                  </a:rPr>
                  <a:t>harshachiku@hotmail.com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0F5BAED-EBE4-42CE-817D-A902A1948B33}"/>
              </a:ext>
            </a:extLst>
          </p:cNvPr>
          <p:cNvSpPr txBox="1"/>
          <p:nvPr/>
        </p:nvSpPr>
        <p:spPr>
          <a:xfrm>
            <a:off x="1057243" y="5768142"/>
            <a:ext cx="715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https://www.c-sharpcorner.com/members/harsha-vardhini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D5AD1C-5637-4409-BB52-8B28D26CD0BE}"/>
              </a:ext>
            </a:extLst>
          </p:cNvPr>
          <p:cNvSpPr/>
          <p:nvPr/>
        </p:nvSpPr>
        <p:spPr>
          <a:xfrm>
            <a:off x="448322" y="2357434"/>
            <a:ext cx="6690640" cy="8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t>A developer who loves to develop, contribute and learn together with the community.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32927-C274-447D-B225-643DC202CA45}"/>
              </a:ext>
            </a:extLst>
          </p:cNvPr>
          <p:cNvSpPr/>
          <p:nvPr/>
        </p:nvSpPr>
        <p:spPr>
          <a:xfrm>
            <a:off x="448322" y="1864536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chemeClr val="bg2">
                    <a:lumMod val="50000"/>
                  </a:schemeClr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Developer | Teacher | Trainer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1F58D0-662C-491E-881B-0D1AA6EA50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77" y="1618530"/>
            <a:ext cx="6284706" cy="33968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Introduction to Fluent UI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Fabric Core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Fabric React</a:t>
            </a:r>
          </a:p>
          <a:p>
            <a:pPr>
              <a:lnSpc>
                <a:spcPct val="150000"/>
              </a:lnSpc>
            </a:pPr>
            <a:r>
              <a:rPr lang="en-US" dirty="0"/>
              <a:t>Fluent UI in SPFx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3A81-A57B-4148-B284-29276791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5510213" cy="1661993"/>
          </a:xfrm>
        </p:spPr>
        <p:txBody>
          <a:bodyPr/>
          <a:lstStyle/>
          <a:p>
            <a:r>
              <a:rPr lang="en-US" dirty="0"/>
              <a:t>Introduction of fluent UI</a:t>
            </a:r>
          </a:p>
        </p:txBody>
      </p:sp>
    </p:spTree>
    <p:extLst>
      <p:ext uri="{BB962C8B-B14F-4D97-AF65-F5344CB8AC3E}">
        <p14:creationId xmlns:p14="http://schemas.microsoft.com/office/powerpoint/2010/main" val="376700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fluent UI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41A0775-C5C4-40B2-9408-EA20CE9409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061307"/>
              </p:ext>
            </p:extLst>
          </p:nvPr>
        </p:nvGraphicFramePr>
        <p:xfrm>
          <a:off x="-188845" y="1669773"/>
          <a:ext cx="7019235" cy="4210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ootstrap (front-end framework) - Wikipedia">
            <a:extLst>
              <a:ext uri="{FF2B5EF4-FFF2-40B4-BE49-F238E27FC236}">
                <a16:creationId xmlns:a16="http://schemas.microsoft.com/office/drawing/2014/main" id="{C1505531-E8A0-4E54-97C8-B38E91C1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13" y="1555273"/>
            <a:ext cx="658193" cy="6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B80799-7C46-4286-932E-9233FEF6B41E}"/>
              </a:ext>
            </a:extLst>
          </p:cNvPr>
          <p:cNvSpPr txBox="1"/>
          <p:nvPr/>
        </p:nvSpPr>
        <p:spPr>
          <a:xfrm>
            <a:off x="7421218" y="1555273"/>
            <a:ext cx="3438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Bootstrap for Office, Office 365, and SharePoint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7E47A8-7A60-4FA0-B00E-5BB7CE10BBBC}"/>
              </a:ext>
            </a:extLst>
          </p:cNvPr>
          <p:cNvCxnSpPr/>
          <p:nvPr/>
        </p:nvCxnSpPr>
        <p:spPr>
          <a:xfrm>
            <a:off x="6096000" y="1369029"/>
            <a:ext cx="0" cy="483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5A435F-4FC0-4184-A5A1-A714997F4A8B}"/>
              </a:ext>
            </a:extLst>
          </p:cNvPr>
          <p:cNvSpPr txBox="1"/>
          <p:nvPr/>
        </p:nvSpPr>
        <p:spPr>
          <a:xfrm>
            <a:off x="6429523" y="2466526"/>
            <a:ext cx="5000477" cy="32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83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Fabric can be used?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SharePoint Apps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Office 365 Add-ins (Apps)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Windows/Mac desktop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Android/ iOS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Web Client(OWA, OneDrive)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ASP.NET MVC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Any HTML,CSS,JS</a:t>
            </a:r>
          </a:p>
        </p:txBody>
      </p:sp>
    </p:spTree>
    <p:extLst>
      <p:ext uri="{BB962C8B-B14F-4D97-AF65-F5344CB8AC3E}">
        <p14:creationId xmlns:p14="http://schemas.microsoft.com/office/powerpoint/2010/main" val="353058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fluent UI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18FC7E00-EA71-4267-8319-5BE2BB4152A8}"/>
              </a:ext>
            </a:extLst>
          </p:cNvPr>
          <p:cNvSpPr txBox="1">
            <a:spLocks/>
          </p:cNvSpPr>
          <p:nvPr/>
        </p:nvSpPr>
        <p:spPr>
          <a:xfrm>
            <a:off x="547861" y="1451113"/>
            <a:ext cx="4775805" cy="468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The fluent UI Fabric project is developed and maintained by Microsoft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To help the development community build Office Add-ins and Office 365 web apps that integrate  seamlessly with Office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Provide a point of reference for evolving Office 365 design language that anyone can reference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Enable the community to contribute to better experiences for everyone who builds for Office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releases changes to the design language, component, and other assets frequently, and will make these updates available to the community.</a:t>
            </a:r>
          </a:p>
          <a:p>
            <a:pPr>
              <a:spcAft>
                <a:spcPts val="600"/>
              </a:spcAft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646CA2F-4349-409F-A4EF-09FCAAC6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78" y="5117045"/>
            <a:ext cx="4031674" cy="1283322"/>
          </a:xfrm>
          <a:prstGeom prst="rect">
            <a:avLst/>
          </a:prstGeom>
        </p:spPr>
      </p:pic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41F3876-2D73-47FE-BB0A-EAAAA54E2E1A}"/>
              </a:ext>
            </a:extLst>
          </p:cNvPr>
          <p:cNvSpPr txBox="1">
            <a:spLocks/>
          </p:cNvSpPr>
          <p:nvPr/>
        </p:nvSpPr>
        <p:spPr>
          <a:xfrm>
            <a:off x="6239252" y="1451113"/>
            <a:ext cx="5051600" cy="4577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Usage of Fluent UI assets, such as fonts and icons, is subject to the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assets license agreement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If  features are deprecated MS notes that in the change log, and the feature will be removed from the next major release.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Change log –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https://github.com/OfficeDev/office-ui-fabric-core/releases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Contribute in the GitHub repo –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https://github.com/OfficeDev/office-ui-fabric-core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4D197B-E685-4D62-A182-DF31214E972E}"/>
              </a:ext>
            </a:extLst>
          </p:cNvPr>
          <p:cNvCxnSpPr>
            <a:cxnSpLocks/>
          </p:cNvCxnSpPr>
          <p:nvPr/>
        </p:nvCxnSpPr>
        <p:spPr>
          <a:xfrm>
            <a:off x="5625548" y="1451113"/>
            <a:ext cx="0" cy="45779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45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5460082D-FB19-4483-9F71-58F9813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18239"/>
            <a:ext cx="6877119" cy="64008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D839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 to fluent UI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F5F1F-241C-48DF-96B7-9BB8E4EFDF1D}"/>
              </a:ext>
            </a:extLst>
          </p:cNvPr>
          <p:cNvCxnSpPr>
            <a:cxnSpLocks/>
          </p:cNvCxnSpPr>
          <p:nvPr/>
        </p:nvCxnSpPr>
        <p:spPr>
          <a:xfrm flipV="1">
            <a:off x="636104" y="1172819"/>
            <a:ext cx="10793896" cy="8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A55FD3D-6631-4E5C-A913-6C0C3419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369029"/>
            <a:ext cx="10117367" cy="48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59B8B-A736-4566-86FA-9D2F98CC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2" y="-1"/>
            <a:ext cx="10296940" cy="64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8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1215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Algerian</vt:lpstr>
      <vt:lpstr>Arial</vt:lpstr>
      <vt:lpstr>Calibri</vt:lpstr>
      <vt:lpstr>Calibri Light</vt:lpstr>
      <vt:lpstr>Myanmar Text</vt:lpstr>
      <vt:lpstr>Plantagenet Cherokee</vt:lpstr>
      <vt:lpstr>Pristina</vt:lpstr>
      <vt:lpstr>Proxima Nova</vt:lpstr>
      <vt:lpstr>Proxima Nova Semibold</vt:lpstr>
      <vt:lpstr>Segoe UI</vt:lpstr>
      <vt:lpstr>Segoe UI (Body)</vt:lpstr>
      <vt:lpstr>Segoe UI Light</vt:lpstr>
      <vt:lpstr>Segoe UI Semibold</vt:lpstr>
      <vt:lpstr>Wingdings</vt:lpstr>
      <vt:lpstr>Office Theme</vt:lpstr>
      <vt:lpstr>PowerPoint Presentation</vt:lpstr>
      <vt:lpstr>Fluent UI/Office UI Fabric</vt:lpstr>
      <vt:lpstr>Harsha Vardhini</vt:lpstr>
      <vt:lpstr>PowerPoint Presentation</vt:lpstr>
      <vt:lpstr>Introduction of fluent UI</vt:lpstr>
      <vt:lpstr>Introduction to fluent UI</vt:lpstr>
      <vt:lpstr>Introduction to fluent UI</vt:lpstr>
      <vt:lpstr>Introduction to fluent UI</vt:lpstr>
      <vt:lpstr>PowerPoint Presentation</vt:lpstr>
      <vt:lpstr>Flavors of fluent UI</vt:lpstr>
      <vt:lpstr>Fabric Core</vt:lpstr>
      <vt:lpstr>Fluent UI React</vt:lpstr>
      <vt:lpstr>Fabric Core Styling</vt:lpstr>
      <vt:lpstr>PowerPoint Presentation</vt:lpstr>
      <vt:lpstr>Typography</vt:lpstr>
      <vt:lpstr>Colors</vt:lpstr>
      <vt:lpstr>Elevation</vt:lpstr>
      <vt:lpstr>Iconography</vt:lpstr>
      <vt:lpstr>Layouts</vt:lpstr>
      <vt:lpstr>Layouts</vt:lpstr>
      <vt:lpstr>Localisation</vt:lpstr>
      <vt:lpstr>Motion</vt:lpstr>
      <vt:lpstr>Demo – Fluent UI In SPFx webpart</vt:lpstr>
      <vt:lpstr>PowerPoint Presentation</vt:lpstr>
      <vt:lpstr>PnP Controls for SPFx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Nanddeep Nachan</dc:creator>
  <cp:lastModifiedBy>Harsha Vardhini | Split~Vision</cp:lastModifiedBy>
  <cp:revision>167</cp:revision>
  <dcterms:created xsi:type="dcterms:W3CDTF">2020-01-05T10:52:53Z</dcterms:created>
  <dcterms:modified xsi:type="dcterms:W3CDTF">2020-05-09T10:39:46Z</dcterms:modified>
</cp:coreProperties>
</file>