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33" r:id="rId2"/>
    <p:sldId id="259" r:id="rId3"/>
    <p:sldId id="335" r:id="rId4"/>
    <p:sldId id="337" r:id="rId5"/>
    <p:sldId id="349" r:id="rId6"/>
    <p:sldId id="348" r:id="rId7"/>
    <p:sldId id="350" r:id="rId8"/>
    <p:sldId id="336" r:id="rId9"/>
    <p:sldId id="338" r:id="rId10"/>
    <p:sldId id="339" r:id="rId11"/>
    <p:sldId id="334" r:id="rId12"/>
    <p:sldId id="341" r:id="rId13"/>
    <p:sldId id="351" r:id="rId14"/>
    <p:sldId id="340" r:id="rId15"/>
    <p:sldId id="352" r:id="rId16"/>
    <p:sldId id="353" r:id="rId17"/>
    <p:sldId id="345" r:id="rId18"/>
    <p:sldId id="347" r:id="rId19"/>
    <p:sldId id="344" r:id="rId20"/>
    <p:sldId id="343" r:id="rId21"/>
    <p:sldId id="342"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B3A"/>
    <a:srgbClr val="848382"/>
    <a:srgbClr val="646362"/>
    <a:srgbClr val="FAF9F8"/>
    <a:srgbClr val="FF0000"/>
    <a:srgbClr val="0089D6"/>
    <a:srgbClr val="F9F9F9"/>
    <a:srgbClr val="C30052"/>
    <a:srgbClr val="191919"/>
    <a:srgbClr val="0B73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50" autoAdjust="0"/>
    <p:restoredTop sz="81702" autoAdjust="0"/>
  </p:normalViewPr>
  <p:slideViewPr>
    <p:cSldViewPr snapToGrid="0">
      <p:cViewPr varScale="1">
        <p:scale>
          <a:sx n="129" d="100"/>
          <a:sy n="129" d="100"/>
        </p:scale>
        <p:origin x="178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islav Karafilov" userId="a999299412422d73" providerId="LiveId" clId="{D6BB286B-420F-41D5-A486-0B9CF1A4AB13}"/>
    <pc:docChg chg="undo custSel mod addSld delSld modSld">
      <pc:chgData name="Tomislav Karafilov" userId="a999299412422d73" providerId="LiveId" clId="{D6BB286B-420F-41D5-A486-0B9CF1A4AB13}" dt="2020-06-16T17:26:47.168" v="362" actId="20577"/>
      <pc:docMkLst>
        <pc:docMk/>
      </pc:docMkLst>
      <pc:sldChg chg="modSp mod">
        <pc:chgData name="Tomislav Karafilov" userId="a999299412422d73" providerId="LiveId" clId="{D6BB286B-420F-41D5-A486-0B9CF1A4AB13}" dt="2020-06-16T17:26:47.168" v="362" actId="20577"/>
        <pc:sldMkLst>
          <pc:docMk/>
          <pc:sldMk cId="1154128465" sldId="256"/>
        </pc:sldMkLst>
        <pc:spChg chg="mod">
          <ac:chgData name="Tomislav Karafilov" userId="a999299412422d73" providerId="LiveId" clId="{D6BB286B-420F-41D5-A486-0B9CF1A4AB13}" dt="2020-06-16T17:26:47.168" v="362" actId="20577"/>
          <ac:spMkLst>
            <pc:docMk/>
            <pc:sldMk cId="1154128465" sldId="256"/>
            <ac:spMk id="12" creationId="{16D0B527-5412-45BC-A6A5-15DCEC8E2638}"/>
          </ac:spMkLst>
        </pc:spChg>
        <pc:spChg chg="mod">
          <ac:chgData name="Tomislav Karafilov" userId="a999299412422d73" providerId="LiveId" clId="{D6BB286B-420F-41D5-A486-0B9CF1A4AB13}" dt="2020-06-16T15:20:40.201" v="27" actId="6549"/>
          <ac:spMkLst>
            <pc:docMk/>
            <pc:sldMk cId="1154128465" sldId="256"/>
            <ac:spMk id="13" creationId="{FC5F58CD-B59F-4630-B76B-35932BCDABCF}"/>
          </ac:spMkLst>
        </pc:spChg>
        <pc:spChg chg="mod">
          <ac:chgData name="Tomislav Karafilov" userId="a999299412422d73" providerId="LiveId" clId="{D6BB286B-420F-41D5-A486-0B9CF1A4AB13}" dt="2020-06-16T15:20:17.745" v="7" actId="20577"/>
          <ac:spMkLst>
            <pc:docMk/>
            <pc:sldMk cId="1154128465" sldId="256"/>
            <ac:spMk id="14" creationId="{574DC406-68B6-4527-BA3B-17C0EDB4750D}"/>
          </ac:spMkLst>
        </pc:spChg>
      </pc:sldChg>
      <pc:sldChg chg="addSp modSp mod">
        <pc:chgData name="Tomislav Karafilov" userId="a999299412422d73" providerId="LiveId" clId="{D6BB286B-420F-41D5-A486-0B9CF1A4AB13}" dt="2020-06-16T15:27:41.256" v="78" actId="1037"/>
        <pc:sldMkLst>
          <pc:docMk/>
          <pc:sldMk cId="761956209" sldId="257"/>
        </pc:sldMkLst>
        <pc:spChg chg="mod">
          <ac:chgData name="Tomislav Karafilov" userId="a999299412422d73" providerId="LiveId" clId="{D6BB286B-420F-41D5-A486-0B9CF1A4AB13}" dt="2020-06-16T15:26:51.946" v="42" actId="1076"/>
          <ac:spMkLst>
            <pc:docMk/>
            <pc:sldMk cId="761956209" sldId="257"/>
            <ac:spMk id="5" creationId="{392A12F3-2050-456E-9FEF-B46DF2D73B1B}"/>
          </ac:spMkLst>
        </pc:spChg>
        <pc:spChg chg="add mod">
          <ac:chgData name="Tomislav Karafilov" userId="a999299412422d73" providerId="LiveId" clId="{D6BB286B-420F-41D5-A486-0B9CF1A4AB13}" dt="2020-06-16T15:27:41.256" v="78" actId="1037"/>
          <ac:spMkLst>
            <pc:docMk/>
            <pc:sldMk cId="761956209" sldId="257"/>
            <ac:spMk id="6" creationId="{1C375339-423C-4367-8620-9B6E40B2C9A6}"/>
          </ac:spMkLst>
        </pc:spChg>
      </pc:sldChg>
      <pc:sldChg chg="modTransition">
        <pc:chgData name="Tomislav Karafilov" userId="a999299412422d73" providerId="LiveId" clId="{D6BB286B-420F-41D5-A486-0B9CF1A4AB13}" dt="2020-06-16T15:30:15.413" v="102"/>
        <pc:sldMkLst>
          <pc:docMk/>
          <pc:sldMk cId="1357564092" sldId="259"/>
        </pc:sldMkLst>
      </pc:sldChg>
      <pc:sldChg chg="del">
        <pc:chgData name="Tomislav Karafilov" userId="a999299412422d73" providerId="LiveId" clId="{D6BB286B-420F-41D5-A486-0B9CF1A4AB13}" dt="2020-06-16T15:29:49.475" v="99" actId="47"/>
        <pc:sldMkLst>
          <pc:docMk/>
          <pc:sldMk cId="3847424326" sldId="305"/>
        </pc:sldMkLst>
      </pc:sldChg>
      <pc:sldChg chg="del">
        <pc:chgData name="Tomislav Karafilov" userId="a999299412422d73" providerId="LiveId" clId="{D6BB286B-420F-41D5-A486-0B9CF1A4AB13}" dt="2020-06-16T15:29:54.717" v="100" actId="47"/>
        <pc:sldMkLst>
          <pc:docMk/>
          <pc:sldMk cId="388451147" sldId="311"/>
        </pc:sldMkLst>
      </pc:sldChg>
      <pc:sldChg chg="del">
        <pc:chgData name="Tomislav Karafilov" userId="a999299412422d73" providerId="LiveId" clId="{D6BB286B-420F-41D5-A486-0B9CF1A4AB13}" dt="2020-06-16T15:29:44.734" v="98" actId="47"/>
        <pc:sldMkLst>
          <pc:docMk/>
          <pc:sldMk cId="1302719658" sldId="312"/>
        </pc:sldMkLst>
      </pc:sldChg>
      <pc:sldChg chg="addSp delSp modSp mod">
        <pc:chgData name="Tomislav Karafilov" userId="a999299412422d73" providerId="LiveId" clId="{D6BB286B-420F-41D5-A486-0B9CF1A4AB13}" dt="2020-06-16T15:37:50.143" v="202" actId="1036"/>
        <pc:sldMkLst>
          <pc:docMk/>
          <pc:sldMk cId="4162444523" sldId="314"/>
        </pc:sldMkLst>
        <pc:spChg chg="mod">
          <ac:chgData name="Tomislav Karafilov" userId="a999299412422d73" providerId="LiveId" clId="{D6BB286B-420F-41D5-A486-0B9CF1A4AB13}" dt="2020-06-16T15:33:51.769" v="122" actId="6549"/>
          <ac:spMkLst>
            <pc:docMk/>
            <pc:sldMk cId="4162444523" sldId="314"/>
            <ac:spMk id="2" creationId="{BFBF00B9-3277-4D1B-9479-A0DB5D21D709}"/>
          </ac:spMkLst>
        </pc:spChg>
        <pc:spChg chg="mod">
          <ac:chgData name="Tomislav Karafilov" userId="a999299412422d73" providerId="LiveId" clId="{D6BB286B-420F-41D5-A486-0B9CF1A4AB13}" dt="2020-06-16T15:37:31.382" v="194" actId="404"/>
          <ac:spMkLst>
            <pc:docMk/>
            <pc:sldMk cId="4162444523" sldId="314"/>
            <ac:spMk id="3" creationId="{1FE00D37-AD02-47CC-A0A9-B11CEA39C3E7}"/>
          </ac:spMkLst>
        </pc:spChg>
        <pc:spChg chg="mod">
          <ac:chgData name="Tomislav Karafilov" userId="a999299412422d73" providerId="LiveId" clId="{D6BB286B-420F-41D5-A486-0B9CF1A4AB13}" dt="2020-06-16T15:34:17.252" v="159" actId="1076"/>
          <ac:spMkLst>
            <pc:docMk/>
            <pc:sldMk cId="4162444523" sldId="314"/>
            <ac:spMk id="6" creationId="{30779121-9BD9-42F4-B166-C03EEFCFDA20}"/>
          </ac:spMkLst>
        </pc:spChg>
        <pc:spChg chg="mod">
          <ac:chgData name="Tomislav Karafilov" userId="a999299412422d73" providerId="LiveId" clId="{D6BB286B-420F-41D5-A486-0B9CF1A4AB13}" dt="2020-06-16T15:37:50.143" v="202" actId="1036"/>
          <ac:spMkLst>
            <pc:docMk/>
            <pc:sldMk cId="4162444523" sldId="314"/>
            <ac:spMk id="8" creationId="{FC0E36C4-5CA2-4194-8364-D9E58A5B57F8}"/>
          </ac:spMkLst>
        </pc:spChg>
        <pc:spChg chg="add mod">
          <ac:chgData name="Tomislav Karafilov" userId="a999299412422d73" providerId="LiveId" clId="{D6BB286B-420F-41D5-A486-0B9CF1A4AB13}" dt="2020-06-16T15:35:43.864" v="172" actId="1076"/>
          <ac:spMkLst>
            <pc:docMk/>
            <pc:sldMk cId="4162444523" sldId="314"/>
            <ac:spMk id="12" creationId="{166D6CAA-E403-43C9-ACD7-1697A1590B42}"/>
          </ac:spMkLst>
        </pc:spChg>
        <pc:spChg chg="add mod">
          <ac:chgData name="Tomislav Karafilov" userId="a999299412422d73" providerId="LiveId" clId="{D6BB286B-420F-41D5-A486-0B9CF1A4AB13}" dt="2020-06-16T15:36:04.935" v="182" actId="1076"/>
          <ac:spMkLst>
            <pc:docMk/>
            <pc:sldMk cId="4162444523" sldId="314"/>
            <ac:spMk id="13" creationId="{AFFC9322-B9C2-4DF8-83C3-2EC72183FD9A}"/>
          </ac:spMkLst>
        </pc:spChg>
        <pc:picChg chg="mod">
          <ac:chgData name="Tomislav Karafilov" userId="a999299412422d73" providerId="LiveId" clId="{D6BB286B-420F-41D5-A486-0B9CF1A4AB13}" dt="2020-06-16T15:34:10.912" v="157" actId="1035"/>
          <ac:picMkLst>
            <pc:docMk/>
            <pc:sldMk cId="4162444523" sldId="314"/>
            <ac:picMk id="4" creationId="{713032E7-BFEA-4177-B25E-F83541BF5C0F}"/>
          </ac:picMkLst>
        </pc:picChg>
        <pc:picChg chg="mod">
          <ac:chgData name="Tomislav Karafilov" userId="a999299412422d73" providerId="LiveId" clId="{D6BB286B-420F-41D5-A486-0B9CF1A4AB13}" dt="2020-06-16T15:35:38.709" v="171" actId="1076"/>
          <ac:picMkLst>
            <pc:docMk/>
            <pc:sldMk cId="4162444523" sldId="314"/>
            <ac:picMk id="5" creationId="{3735FE0B-508D-46BE-81C5-C17695EB4E5A}"/>
          </ac:picMkLst>
        </pc:picChg>
        <pc:picChg chg="add del">
          <ac:chgData name="Tomislav Karafilov" userId="a999299412422d73" providerId="LiveId" clId="{D6BB286B-420F-41D5-A486-0B9CF1A4AB13}" dt="2020-06-16T15:32:07.786" v="113" actId="478"/>
          <ac:picMkLst>
            <pc:docMk/>
            <pc:sldMk cId="4162444523" sldId="314"/>
            <ac:picMk id="7" creationId="{4EC9FFF0-91E2-493D-819D-CA789CD969D0}"/>
          </ac:picMkLst>
        </pc:picChg>
        <pc:picChg chg="add del mod">
          <ac:chgData name="Tomislav Karafilov" userId="a999299412422d73" providerId="LiveId" clId="{D6BB286B-420F-41D5-A486-0B9CF1A4AB13}" dt="2020-06-16T15:32:47.344" v="115" actId="478"/>
          <ac:picMkLst>
            <pc:docMk/>
            <pc:sldMk cId="4162444523" sldId="314"/>
            <ac:picMk id="10" creationId="{25636C72-CE7E-4C64-86BE-1C5FA2542760}"/>
          </ac:picMkLst>
        </pc:picChg>
        <pc:picChg chg="add mod">
          <ac:chgData name="Tomislav Karafilov" userId="a999299412422d73" providerId="LiveId" clId="{D6BB286B-420F-41D5-A486-0B9CF1A4AB13}" dt="2020-06-16T15:36:14.562" v="185" actId="1076"/>
          <ac:picMkLst>
            <pc:docMk/>
            <pc:sldMk cId="4162444523" sldId="314"/>
            <ac:picMk id="14" creationId="{D9AE1BA2-189C-4833-A3A9-82F72EA4F952}"/>
          </ac:picMkLst>
        </pc:picChg>
        <pc:picChg chg="add mod">
          <ac:chgData name="Tomislav Karafilov" userId="a999299412422d73" providerId="LiveId" clId="{D6BB286B-420F-41D5-A486-0B9CF1A4AB13}" dt="2020-06-16T15:35:47.206" v="173" actId="1076"/>
          <ac:picMkLst>
            <pc:docMk/>
            <pc:sldMk cId="4162444523" sldId="314"/>
            <ac:picMk id="1026" creationId="{62611087-0B94-403E-A37F-E0CB421EB0B5}"/>
          </ac:picMkLst>
        </pc:picChg>
      </pc:sldChg>
      <pc:sldChg chg="modSp mod">
        <pc:chgData name="Tomislav Karafilov" userId="a999299412422d73" providerId="LiveId" clId="{D6BB286B-420F-41D5-A486-0B9CF1A4AB13}" dt="2020-06-16T15:26:04.616" v="39" actId="20577"/>
        <pc:sldMkLst>
          <pc:docMk/>
          <pc:sldMk cId="2603461378" sldId="316"/>
        </pc:sldMkLst>
        <pc:spChg chg="mod">
          <ac:chgData name="Tomislav Karafilov" userId="a999299412422d73" providerId="LiveId" clId="{D6BB286B-420F-41D5-A486-0B9CF1A4AB13}" dt="2020-06-16T15:26:04.616" v="39" actId="20577"/>
          <ac:spMkLst>
            <pc:docMk/>
            <pc:sldMk cId="2603461378" sldId="316"/>
            <ac:spMk id="7" creationId="{BBE0FBF1-DD0B-40CF-AC66-4ED1AE5D7DE2}"/>
          </ac:spMkLst>
        </pc:spChg>
      </pc:sldChg>
      <pc:sldChg chg="addSp modSp mod">
        <pc:chgData name="Tomislav Karafilov" userId="a999299412422d73" providerId="LiveId" clId="{D6BB286B-420F-41D5-A486-0B9CF1A4AB13}" dt="2020-06-16T15:39:36.267" v="218" actId="1076"/>
        <pc:sldMkLst>
          <pc:docMk/>
          <pc:sldMk cId="2279826325" sldId="318"/>
        </pc:sldMkLst>
        <pc:spChg chg="mod">
          <ac:chgData name="Tomislav Karafilov" userId="a999299412422d73" providerId="LiveId" clId="{D6BB286B-420F-41D5-A486-0B9CF1A4AB13}" dt="2020-06-16T15:38:59.753" v="213" actId="20577"/>
          <ac:spMkLst>
            <pc:docMk/>
            <pc:sldMk cId="2279826325" sldId="318"/>
            <ac:spMk id="3" creationId="{1FE00D37-AD02-47CC-A0A9-B11CEA39C3E7}"/>
          </ac:spMkLst>
        </pc:spChg>
        <pc:picChg chg="mod">
          <ac:chgData name="Tomislav Karafilov" userId="a999299412422d73" providerId="LiveId" clId="{D6BB286B-420F-41D5-A486-0B9CF1A4AB13}" dt="2020-06-16T15:39:05.138" v="214" actId="1076"/>
          <ac:picMkLst>
            <pc:docMk/>
            <pc:sldMk cId="2279826325" sldId="318"/>
            <ac:picMk id="5" creationId="{3735FE0B-508D-46BE-81C5-C17695EB4E5A}"/>
          </ac:picMkLst>
        </pc:picChg>
        <pc:picChg chg="add mod">
          <ac:chgData name="Tomislav Karafilov" userId="a999299412422d73" providerId="LiveId" clId="{D6BB286B-420F-41D5-A486-0B9CF1A4AB13}" dt="2020-06-16T15:39:36.267" v="218" actId="1076"/>
          <ac:picMkLst>
            <pc:docMk/>
            <pc:sldMk cId="2279826325" sldId="318"/>
            <ac:picMk id="7" creationId="{73A7CBE0-D857-4CB1-A534-70E284418FC4}"/>
          </ac:picMkLst>
        </pc:picChg>
      </pc:sldChg>
      <pc:sldChg chg="addSp modSp del mod setBg">
        <pc:chgData name="Tomislav Karafilov" userId="a999299412422d73" providerId="LiveId" clId="{D6BB286B-420F-41D5-A486-0B9CF1A4AB13}" dt="2020-06-16T15:43:12.318" v="293" actId="47"/>
        <pc:sldMkLst>
          <pc:docMk/>
          <pc:sldMk cId="2024057380" sldId="319"/>
        </pc:sldMkLst>
        <pc:spChg chg="mod">
          <ac:chgData name="Tomislav Karafilov" userId="a999299412422d73" providerId="LiveId" clId="{D6BB286B-420F-41D5-A486-0B9CF1A4AB13}" dt="2020-06-16T15:42:22.895" v="278" actId="26606"/>
          <ac:spMkLst>
            <pc:docMk/>
            <pc:sldMk cId="2024057380" sldId="319"/>
            <ac:spMk id="2" creationId="{88BF78FA-2EFB-4E53-98FD-B0EF78CECB1E}"/>
          </ac:spMkLst>
        </pc:spChg>
        <pc:spChg chg="mod ord">
          <ac:chgData name="Tomislav Karafilov" userId="a999299412422d73" providerId="LiveId" clId="{D6BB286B-420F-41D5-A486-0B9CF1A4AB13}" dt="2020-06-16T15:42:45.114" v="290" actId="6549"/>
          <ac:spMkLst>
            <pc:docMk/>
            <pc:sldMk cId="2024057380" sldId="319"/>
            <ac:spMk id="3" creationId="{2F2831ED-B6F6-422D-A5CE-39E4815645D9}"/>
          </ac:spMkLst>
        </pc:spChg>
        <pc:spChg chg="add">
          <ac:chgData name="Tomislav Karafilov" userId="a999299412422d73" providerId="LiveId" clId="{D6BB286B-420F-41D5-A486-0B9CF1A4AB13}" dt="2020-06-16T15:42:22.895" v="278" actId="26606"/>
          <ac:spMkLst>
            <pc:docMk/>
            <pc:sldMk cId="2024057380" sldId="319"/>
            <ac:spMk id="12" creationId="{99899462-FC16-43B0-966B-FCA263450716}"/>
          </ac:spMkLst>
        </pc:spChg>
        <pc:picChg chg="add mod">
          <ac:chgData name="Tomislav Karafilov" userId="a999299412422d73" providerId="LiveId" clId="{D6BB286B-420F-41D5-A486-0B9CF1A4AB13}" dt="2020-06-16T15:42:22.895" v="278" actId="26606"/>
          <ac:picMkLst>
            <pc:docMk/>
            <pc:sldMk cId="2024057380" sldId="319"/>
            <ac:picMk id="5" creationId="{1BB506D9-A29A-4F44-96C7-975348DE5295}"/>
          </ac:picMkLst>
        </pc:picChg>
        <pc:picChg chg="add mod">
          <ac:chgData name="Tomislav Karafilov" userId="a999299412422d73" providerId="LiveId" clId="{D6BB286B-420F-41D5-A486-0B9CF1A4AB13}" dt="2020-06-16T15:42:22.895" v="278" actId="26606"/>
          <ac:picMkLst>
            <pc:docMk/>
            <pc:sldMk cId="2024057380" sldId="319"/>
            <ac:picMk id="7" creationId="{24E3D2CF-41A9-461B-AC6E-54ED9AE52D92}"/>
          </ac:picMkLst>
        </pc:picChg>
        <pc:cxnChg chg="add">
          <ac:chgData name="Tomislav Karafilov" userId="a999299412422d73" providerId="LiveId" clId="{D6BB286B-420F-41D5-A486-0B9CF1A4AB13}" dt="2020-06-16T15:42:22.895" v="278" actId="26606"/>
          <ac:cxnSpMkLst>
            <pc:docMk/>
            <pc:sldMk cId="2024057380" sldId="319"/>
            <ac:cxnSpMk id="14" creationId="{AAFEA932-2DF1-410C-A00A-7A1E7DBF7511}"/>
          </ac:cxnSpMkLst>
        </pc:cxnChg>
      </pc:sldChg>
      <pc:sldChg chg="modTransition">
        <pc:chgData name="Tomislav Karafilov" userId="a999299412422d73" providerId="LiveId" clId="{D6BB286B-420F-41D5-A486-0B9CF1A4AB13}" dt="2020-06-16T15:47:38.545" v="358"/>
        <pc:sldMkLst>
          <pc:docMk/>
          <pc:sldMk cId="119997195" sldId="320"/>
        </pc:sldMkLst>
      </pc:sldChg>
      <pc:sldChg chg="del">
        <pc:chgData name="Tomislav Karafilov" userId="a999299412422d73" providerId="LiveId" clId="{D6BB286B-420F-41D5-A486-0B9CF1A4AB13}" dt="2020-06-16T15:28:02.736" v="79" actId="47"/>
        <pc:sldMkLst>
          <pc:docMk/>
          <pc:sldMk cId="943205357" sldId="321"/>
        </pc:sldMkLst>
      </pc:sldChg>
      <pc:sldChg chg="del">
        <pc:chgData name="Tomislav Karafilov" userId="a999299412422d73" providerId="LiveId" clId="{D6BB286B-420F-41D5-A486-0B9CF1A4AB13}" dt="2020-06-16T15:30:01.938" v="101" actId="47"/>
        <pc:sldMkLst>
          <pc:docMk/>
          <pc:sldMk cId="1541650366" sldId="323"/>
        </pc:sldMkLst>
      </pc:sldChg>
      <pc:sldChg chg="del">
        <pc:chgData name="Tomislav Karafilov" userId="a999299412422d73" providerId="LiveId" clId="{D6BB286B-420F-41D5-A486-0B9CF1A4AB13}" dt="2020-06-16T15:29:49.475" v="99" actId="47"/>
        <pc:sldMkLst>
          <pc:docMk/>
          <pc:sldMk cId="567825862" sldId="324"/>
        </pc:sldMkLst>
      </pc:sldChg>
      <pc:sldChg chg="add del">
        <pc:chgData name="Tomislav Karafilov" userId="a999299412422d73" providerId="LiveId" clId="{D6BB286B-420F-41D5-A486-0B9CF1A4AB13}" dt="2020-06-16T15:29:19.437" v="97" actId="47"/>
        <pc:sldMkLst>
          <pc:docMk/>
          <pc:sldMk cId="2451289572" sldId="325"/>
        </pc:sldMkLst>
      </pc:sldChg>
      <pc:sldChg chg="modTransition">
        <pc:chgData name="Tomislav Karafilov" userId="a999299412422d73" providerId="LiveId" clId="{D6BB286B-420F-41D5-A486-0B9CF1A4AB13}" dt="2020-06-16T15:21:07.662" v="28"/>
        <pc:sldMkLst>
          <pc:docMk/>
          <pc:sldMk cId="1554870183" sldId="327"/>
        </pc:sldMkLst>
      </pc:sldChg>
      <pc:sldChg chg="del">
        <pc:chgData name="Tomislav Karafilov" userId="a999299412422d73" providerId="LiveId" clId="{D6BB286B-420F-41D5-A486-0B9CF1A4AB13}" dt="2020-06-16T15:29:49.475" v="99" actId="47"/>
        <pc:sldMkLst>
          <pc:docMk/>
          <pc:sldMk cId="785163593" sldId="328"/>
        </pc:sldMkLst>
      </pc:sldChg>
      <pc:sldChg chg="addSp modSp new del mod">
        <pc:chgData name="Tomislav Karafilov" userId="a999299412422d73" providerId="LiveId" clId="{D6BB286B-420F-41D5-A486-0B9CF1A4AB13}" dt="2020-06-16T15:46:22.457" v="357" actId="47"/>
        <pc:sldMkLst>
          <pc:docMk/>
          <pc:sldMk cId="2551222215" sldId="328"/>
        </pc:sldMkLst>
        <pc:spChg chg="add mod">
          <ac:chgData name="Tomislav Karafilov" userId="a999299412422d73" providerId="LiveId" clId="{D6BB286B-420F-41D5-A486-0B9CF1A4AB13}" dt="2020-06-16T15:43:08.980" v="292"/>
          <ac:spMkLst>
            <pc:docMk/>
            <pc:sldMk cId="2551222215" sldId="328"/>
            <ac:spMk id="2" creationId="{38CA081C-C5B1-47F1-BEF3-DB3C36B40171}"/>
          </ac:spMkLst>
        </pc:spChg>
        <pc:spChg chg="add mod">
          <ac:chgData name="Tomislav Karafilov" userId="a999299412422d73" providerId="LiveId" clId="{D6BB286B-420F-41D5-A486-0B9CF1A4AB13}" dt="2020-06-16T15:43:08.980" v="292"/>
          <ac:spMkLst>
            <pc:docMk/>
            <pc:sldMk cId="2551222215" sldId="328"/>
            <ac:spMk id="3" creationId="{A0367B17-9B80-4311-8A17-C508C31056BD}"/>
          </ac:spMkLst>
        </pc:spChg>
        <pc:spChg chg="add mod">
          <ac:chgData name="Tomislav Karafilov" userId="a999299412422d73" providerId="LiveId" clId="{D6BB286B-420F-41D5-A486-0B9CF1A4AB13}" dt="2020-06-16T15:43:08.980" v="292"/>
          <ac:spMkLst>
            <pc:docMk/>
            <pc:sldMk cId="2551222215" sldId="328"/>
            <ac:spMk id="7" creationId="{3E8E2590-DEB6-4A49-8DCF-C73376020C64}"/>
          </ac:spMkLst>
        </pc:spChg>
        <pc:spChg chg="add mod">
          <ac:chgData name="Tomislav Karafilov" userId="a999299412422d73" providerId="LiveId" clId="{D6BB286B-420F-41D5-A486-0B9CF1A4AB13}" dt="2020-06-16T15:44:47.286" v="304" actId="14100"/>
          <ac:spMkLst>
            <pc:docMk/>
            <pc:sldMk cId="2551222215" sldId="328"/>
            <ac:spMk id="8" creationId="{D0E23344-99BE-4DD1-B6D8-63C67039DC78}"/>
          </ac:spMkLst>
        </pc:spChg>
        <pc:picChg chg="add mod">
          <ac:chgData name="Tomislav Karafilov" userId="a999299412422d73" providerId="LiveId" clId="{D6BB286B-420F-41D5-A486-0B9CF1A4AB13}" dt="2020-06-16T15:43:08.980" v="292"/>
          <ac:picMkLst>
            <pc:docMk/>
            <pc:sldMk cId="2551222215" sldId="328"/>
            <ac:picMk id="4" creationId="{13CBFC30-1642-41B6-BBE5-060A12BF5B40}"/>
          </ac:picMkLst>
        </pc:picChg>
        <pc:picChg chg="add mod">
          <ac:chgData name="Tomislav Karafilov" userId="a999299412422d73" providerId="LiveId" clId="{D6BB286B-420F-41D5-A486-0B9CF1A4AB13}" dt="2020-06-16T15:43:08.980" v="292"/>
          <ac:picMkLst>
            <pc:docMk/>
            <pc:sldMk cId="2551222215" sldId="328"/>
            <ac:picMk id="6" creationId="{7677AAC7-5DF7-4A84-95D3-25E61F50DEAD}"/>
          </ac:picMkLst>
        </pc:picChg>
        <pc:cxnChg chg="add mod">
          <ac:chgData name="Tomislav Karafilov" userId="a999299412422d73" providerId="LiveId" clId="{D6BB286B-420F-41D5-A486-0B9CF1A4AB13}" dt="2020-06-16T15:43:08.980" v="292"/>
          <ac:cxnSpMkLst>
            <pc:docMk/>
            <pc:sldMk cId="2551222215" sldId="328"/>
            <ac:cxnSpMk id="5" creationId="{7079981A-1033-43AE-A193-DCD25C60A2F6}"/>
          </ac:cxnSpMkLst>
        </pc:cxnChg>
      </pc:sldChg>
      <pc:sldChg chg="del">
        <pc:chgData name="Tomislav Karafilov" userId="a999299412422d73" providerId="LiveId" clId="{D6BB286B-420F-41D5-A486-0B9CF1A4AB13}" dt="2020-06-16T15:29:49.475" v="99" actId="47"/>
        <pc:sldMkLst>
          <pc:docMk/>
          <pc:sldMk cId="3085737225" sldId="329"/>
        </pc:sldMkLst>
      </pc:sldChg>
      <pc:sldChg chg="addSp modSp new mod">
        <pc:chgData name="Tomislav Karafilov" userId="a999299412422d73" providerId="LiveId" clId="{D6BB286B-420F-41D5-A486-0B9CF1A4AB13}" dt="2020-06-16T17:26:35.094" v="360" actId="20577"/>
        <pc:sldMkLst>
          <pc:docMk/>
          <pc:sldMk cId="3659434732" sldId="329"/>
        </pc:sldMkLst>
        <pc:spChg chg="add mod">
          <ac:chgData name="Tomislav Karafilov" userId="a999299412422d73" providerId="LiveId" clId="{D6BB286B-420F-41D5-A486-0B9CF1A4AB13}" dt="2020-06-16T17:26:35.094" v="360" actId="20577"/>
          <ac:spMkLst>
            <pc:docMk/>
            <pc:sldMk cId="3659434732" sldId="329"/>
            <ac:spMk id="4" creationId="{A6094F5D-0D97-47A9-9DD8-77875D77C30D}"/>
          </ac:spMkLst>
        </pc:spChg>
        <pc:picChg chg="add mod">
          <ac:chgData name="Tomislav Karafilov" userId="a999299412422d73" providerId="LiveId" clId="{D6BB286B-420F-41D5-A486-0B9CF1A4AB13}" dt="2020-06-16T15:45:02.613" v="307" actId="1076"/>
          <ac:picMkLst>
            <pc:docMk/>
            <pc:sldMk cId="3659434732" sldId="329"/>
            <ac:picMk id="2" creationId="{CF828109-7C49-4C82-A53A-65BC3A5927A0}"/>
          </ac:picMkLst>
        </pc:picChg>
        <pc:picChg chg="add mod">
          <ac:chgData name="Tomislav Karafilov" userId="a999299412422d73" providerId="LiveId" clId="{D6BB286B-420F-41D5-A486-0B9CF1A4AB13}" dt="2020-06-16T15:45:08.039" v="308" actId="1076"/>
          <ac:picMkLst>
            <pc:docMk/>
            <pc:sldMk cId="3659434732" sldId="329"/>
            <ac:picMk id="3" creationId="{71277127-F927-4751-B11D-E571EAA4B0AF}"/>
          </ac:picMkLst>
        </pc:picChg>
      </pc:sldChg>
      <pc:sldChg chg="del">
        <pc:chgData name="Tomislav Karafilov" userId="a999299412422d73" providerId="LiveId" clId="{D6BB286B-420F-41D5-A486-0B9CF1A4AB13}" dt="2020-06-16T15:29:49.475" v="99" actId="47"/>
        <pc:sldMkLst>
          <pc:docMk/>
          <pc:sldMk cId="69058980" sldId="330"/>
        </pc:sldMkLst>
      </pc:sldChg>
    </pc:docChg>
  </pc:docChgLst>
  <pc:docChgLst>
    <pc:chgData name="Tomislav Karafilov" userId="a999299412422d73" providerId="LiveId" clId="{5595BE5B-BF45-41B9-81D8-8891B6C436FE}"/>
    <pc:docChg chg="undo custSel addSld delSld modSld sldOrd modMainMaster">
      <pc:chgData name="Tomislav Karafilov" userId="a999299412422d73" providerId="LiveId" clId="{5595BE5B-BF45-41B9-81D8-8891B6C436FE}" dt="2020-04-20T23:26:40.808" v="2487" actId="1076"/>
      <pc:docMkLst>
        <pc:docMk/>
      </pc:docMkLst>
      <pc:sldChg chg="addSp delSp modSp mod">
        <pc:chgData name="Tomislav Karafilov" userId="a999299412422d73" providerId="LiveId" clId="{5595BE5B-BF45-41B9-81D8-8891B6C436FE}" dt="2020-04-19T20:36:28.119" v="2038" actId="1076"/>
        <pc:sldMkLst>
          <pc:docMk/>
          <pc:sldMk cId="1154128465" sldId="256"/>
        </pc:sldMkLst>
        <pc:spChg chg="del mod">
          <ac:chgData name="Tomislav Karafilov" userId="a999299412422d73" providerId="LiveId" clId="{5595BE5B-BF45-41B9-81D8-8891B6C436FE}" dt="2020-04-19T12:21:22.799" v="118" actId="478"/>
          <ac:spMkLst>
            <pc:docMk/>
            <pc:sldMk cId="1154128465" sldId="256"/>
            <ac:spMk id="2" creationId="{00000000-0000-0000-0000-000000000000}"/>
          </ac:spMkLst>
        </pc:spChg>
        <pc:spChg chg="del mod">
          <ac:chgData name="Tomislav Karafilov" userId="a999299412422d73" providerId="LiveId" clId="{5595BE5B-BF45-41B9-81D8-8891B6C436FE}" dt="2020-04-19T12:21:26.683" v="120" actId="478"/>
          <ac:spMkLst>
            <pc:docMk/>
            <pc:sldMk cId="1154128465" sldId="256"/>
            <ac:spMk id="3" creationId="{00000000-0000-0000-0000-000000000000}"/>
          </ac:spMkLst>
        </pc:spChg>
        <pc:spChg chg="del mod">
          <ac:chgData name="Tomislav Karafilov" userId="a999299412422d73" providerId="LiveId" clId="{5595BE5B-BF45-41B9-81D8-8891B6C436FE}" dt="2020-04-19T12:21:29.622" v="122" actId="478"/>
          <ac:spMkLst>
            <pc:docMk/>
            <pc:sldMk cId="1154128465" sldId="256"/>
            <ac:spMk id="7" creationId="{00000000-0000-0000-0000-000000000000}"/>
          </ac:spMkLst>
        </pc:spChg>
        <pc:spChg chg="add del mod">
          <ac:chgData name="Tomislav Karafilov" userId="a999299412422d73" providerId="LiveId" clId="{5595BE5B-BF45-41B9-81D8-8891B6C436FE}" dt="2020-04-19T12:21:25.447" v="119" actId="478"/>
          <ac:spMkLst>
            <pc:docMk/>
            <pc:sldMk cId="1154128465" sldId="256"/>
            <ac:spMk id="8" creationId="{92EC7360-DA89-4CA4-B77A-5DEB079EC4D8}"/>
          </ac:spMkLst>
        </pc:spChg>
        <pc:spChg chg="add del mod">
          <ac:chgData name="Tomislav Karafilov" userId="a999299412422d73" providerId="LiveId" clId="{5595BE5B-BF45-41B9-81D8-8891B6C436FE}" dt="2020-04-19T12:21:27.799" v="121" actId="478"/>
          <ac:spMkLst>
            <pc:docMk/>
            <pc:sldMk cId="1154128465" sldId="256"/>
            <ac:spMk id="10" creationId="{D44240F9-27CA-49E8-AB4A-E4B9D4F67A84}"/>
          </ac:spMkLst>
        </pc:spChg>
        <pc:spChg chg="add del mod">
          <ac:chgData name="Tomislav Karafilov" userId="a999299412422d73" providerId="LiveId" clId="{5595BE5B-BF45-41B9-81D8-8891B6C436FE}" dt="2020-04-19T12:22:08.929" v="139" actId="478"/>
          <ac:spMkLst>
            <pc:docMk/>
            <pc:sldMk cId="1154128465" sldId="256"/>
            <ac:spMk id="11" creationId="{09487850-0307-4C78-86AC-866BFB4EFB80}"/>
          </ac:spMkLst>
        </pc:spChg>
        <pc:spChg chg="add mod">
          <ac:chgData name="Tomislav Karafilov" userId="a999299412422d73" providerId="LiveId" clId="{5595BE5B-BF45-41B9-81D8-8891B6C436FE}" dt="2020-04-19T12:23:05.294" v="210" actId="14100"/>
          <ac:spMkLst>
            <pc:docMk/>
            <pc:sldMk cId="1154128465" sldId="256"/>
            <ac:spMk id="12" creationId="{16D0B527-5412-45BC-A6A5-15DCEC8E2638}"/>
          </ac:spMkLst>
        </pc:spChg>
        <pc:spChg chg="add mod">
          <ac:chgData name="Tomislav Karafilov" userId="a999299412422d73" providerId="LiveId" clId="{5595BE5B-BF45-41B9-81D8-8891B6C436FE}" dt="2020-04-19T12:24:09.730" v="261" actId="113"/>
          <ac:spMkLst>
            <pc:docMk/>
            <pc:sldMk cId="1154128465" sldId="256"/>
            <ac:spMk id="13" creationId="{FC5F58CD-B59F-4630-B76B-35932BCDABCF}"/>
          </ac:spMkLst>
        </pc:spChg>
        <pc:spChg chg="add mod">
          <ac:chgData name="Tomislav Karafilov" userId="a999299412422d73" providerId="LiveId" clId="{5595BE5B-BF45-41B9-81D8-8891B6C436FE}" dt="2020-04-19T20:36:18.763" v="2036" actId="20577"/>
          <ac:spMkLst>
            <pc:docMk/>
            <pc:sldMk cId="1154128465" sldId="256"/>
            <ac:spMk id="14" creationId="{574DC406-68B6-4527-BA3B-17C0EDB4750D}"/>
          </ac:spMkLst>
        </pc:spChg>
        <pc:picChg chg="add mod">
          <ac:chgData name="Tomislav Karafilov" userId="a999299412422d73" providerId="LiveId" clId="{5595BE5B-BF45-41B9-81D8-8891B6C436FE}" dt="2020-04-19T12:21:52.088" v="127" actId="12789"/>
          <ac:picMkLst>
            <pc:docMk/>
            <pc:sldMk cId="1154128465" sldId="256"/>
            <ac:picMk id="5" creationId="{0816409F-92BD-4B34-B072-32367BF99867}"/>
          </ac:picMkLst>
        </pc:picChg>
        <pc:picChg chg="add mod">
          <ac:chgData name="Tomislav Karafilov" userId="a999299412422d73" providerId="LiveId" clId="{5595BE5B-BF45-41B9-81D8-8891B6C436FE}" dt="2020-04-19T20:36:28.119" v="2038" actId="1076"/>
          <ac:picMkLst>
            <pc:docMk/>
            <pc:sldMk cId="1154128465" sldId="256"/>
            <ac:picMk id="6" creationId="{AEFD0F71-3206-4E2B-B402-47298667EC38}"/>
          </ac:picMkLst>
        </pc:picChg>
      </pc:sldChg>
      <pc:sldChg chg="addSp delSp modSp mod ord">
        <pc:chgData name="Tomislav Karafilov" userId="a999299412422d73" providerId="LiveId" clId="{5595BE5B-BF45-41B9-81D8-8891B6C436FE}" dt="2020-04-19T13:10:09.669" v="728" actId="1076"/>
        <pc:sldMkLst>
          <pc:docMk/>
          <pc:sldMk cId="761956209" sldId="257"/>
        </pc:sldMkLst>
        <pc:spChg chg="mod">
          <ac:chgData name="Tomislav Karafilov" userId="a999299412422d73" providerId="LiveId" clId="{5595BE5B-BF45-41B9-81D8-8891B6C436FE}" dt="2020-04-19T12:39:05.882" v="419" actId="20577"/>
          <ac:spMkLst>
            <pc:docMk/>
            <pc:sldMk cId="761956209" sldId="257"/>
            <ac:spMk id="2" creationId="{00000000-0000-0000-0000-000000000000}"/>
          </ac:spMkLst>
        </pc:spChg>
        <pc:spChg chg="mod">
          <ac:chgData name="Tomislav Karafilov" userId="a999299412422d73" providerId="LiveId" clId="{5595BE5B-BF45-41B9-81D8-8891B6C436FE}" dt="2020-04-19T13:10:09.669" v="728" actId="1076"/>
          <ac:spMkLst>
            <pc:docMk/>
            <pc:sldMk cId="761956209" sldId="257"/>
            <ac:spMk id="3" creationId="{00000000-0000-0000-0000-000000000000}"/>
          </ac:spMkLst>
        </pc:spChg>
        <pc:spChg chg="add mod">
          <ac:chgData name="Tomislav Karafilov" userId="a999299412422d73" providerId="LiveId" clId="{5595BE5B-BF45-41B9-81D8-8891B6C436FE}" dt="2020-04-19T13:06:26.318" v="706" actId="1076"/>
          <ac:spMkLst>
            <pc:docMk/>
            <pc:sldMk cId="761956209" sldId="257"/>
            <ac:spMk id="5" creationId="{392A12F3-2050-456E-9FEF-B46DF2D73B1B}"/>
          </ac:spMkLst>
        </pc:spChg>
        <pc:spChg chg="add del mod">
          <ac:chgData name="Tomislav Karafilov" userId="a999299412422d73" providerId="LiveId" clId="{5595BE5B-BF45-41B9-81D8-8891B6C436FE}" dt="2020-04-19T13:05:21.447" v="694" actId="478"/>
          <ac:spMkLst>
            <pc:docMk/>
            <pc:sldMk cId="761956209" sldId="257"/>
            <ac:spMk id="10" creationId="{4DC4E07A-D451-4182-9760-1F2D068ED648}"/>
          </ac:spMkLst>
        </pc:spChg>
        <pc:spChg chg="add mod">
          <ac:chgData name="Tomislav Karafilov" userId="a999299412422d73" providerId="LiveId" clId="{5595BE5B-BF45-41B9-81D8-8891B6C436FE}" dt="2020-04-19T13:05:33.618" v="703" actId="1036"/>
          <ac:spMkLst>
            <pc:docMk/>
            <pc:sldMk cId="761956209" sldId="257"/>
            <ac:spMk id="13" creationId="{CA253B35-6DEF-443A-A078-BC54F56C70BA}"/>
          </ac:spMkLst>
        </pc:spChg>
        <pc:spChg chg="add del mod">
          <ac:chgData name="Tomislav Karafilov" userId="a999299412422d73" providerId="LiveId" clId="{5595BE5B-BF45-41B9-81D8-8891B6C436FE}" dt="2020-04-19T13:05:23.688" v="695" actId="478"/>
          <ac:spMkLst>
            <pc:docMk/>
            <pc:sldMk cId="761956209" sldId="257"/>
            <ac:spMk id="14" creationId="{E0BA2106-7B2B-4B48-A3CA-C051137A9D50}"/>
          </ac:spMkLst>
        </pc:spChg>
        <pc:spChg chg="add mod">
          <ac:chgData name="Tomislav Karafilov" userId="a999299412422d73" providerId="LiveId" clId="{5595BE5B-BF45-41B9-81D8-8891B6C436FE}" dt="2020-04-19T13:07:43.743" v="716" actId="14100"/>
          <ac:spMkLst>
            <pc:docMk/>
            <pc:sldMk cId="761956209" sldId="257"/>
            <ac:spMk id="15" creationId="{35F660FC-3062-4CF3-8769-EF0DD56DF393}"/>
          </ac:spMkLst>
        </pc:spChg>
        <pc:picChg chg="add mod ord">
          <ac:chgData name="Tomislav Karafilov" userId="a999299412422d73" providerId="LiveId" clId="{5595BE5B-BF45-41B9-81D8-8891B6C436FE}" dt="2020-04-19T13:05:29.473" v="696" actId="1076"/>
          <ac:picMkLst>
            <pc:docMk/>
            <pc:sldMk cId="761956209" sldId="257"/>
            <ac:picMk id="4" creationId="{21F387DB-A827-49A4-9074-725316484346}"/>
          </ac:picMkLst>
        </pc:picChg>
        <pc:picChg chg="add del mod">
          <ac:chgData name="Tomislav Karafilov" userId="a999299412422d73" providerId="LiveId" clId="{5595BE5B-BF45-41B9-81D8-8891B6C436FE}" dt="2020-04-19T12:38:58.707" v="405" actId="478"/>
          <ac:picMkLst>
            <pc:docMk/>
            <pc:sldMk cId="761956209" sldId="257"/>
            <ac:picMk id="7" creationId="{4CEF02D1-AE0F-43A3-862D-DB7FFE02BFBC}"/>
          </ac:picMkLst>
        </pc:picChg>
        <pc:picChg chg="add del mod">
          <ac:chgData name="Tomislav Karafilov" userId="a999299412422d73" providerId="LiveId" clId="{5595BE5B-BF45-41B9-81D8-8891B6C436FE}" dt="2020-04-19T12:38:59.242" v="406" actId="478"/>
          <ac:picMkLst>
            <pc:docMk/>
            <pc:sldMk cId="761956209" sldId="257"/>
            <ac:picMk id="9" creationId="{353E38BF-62F3-4FF6-B631-9C137B6EEFEA}"/>
          </ac:picMkLst>
        </pc:picChg>
        <pc:picChg chg="add mod">
          <ac:chgData name="Tomislav Karafilov" userId="a999299412422d73" providerId="LiveId" clId="{5595BE5B-BF45-41B9-81D8-8891B6C436FE}" dt="2020-04-19T13:02:26.545" v="640" actId="1076"/>
          <ac:picMkLst>
            <pc:docMk/>
            <pc:sldMk cId="761956209" sldId="257"/>
            <ac:picMk id="12" creationId="{3F860BE8-43F3-46DA-AC33-94F2CDC24E49}"/>
          </ac:picMkLst>
        </pc:picChg>
        <pc:picChg chg="add mod">
          <ac:chgData name="Tomislav Karafilov" userId="a999299412422d73" providerId="LiveId" clId="{5595BE5B-BF45-41B9-81D8-8891B6C436FE}" dt="2020-04-19T13:08:50.149" v="721" actId="1038"/>
          <ac:picMkLst>
            <pc:docMk/>
            <pc:sldMk cId="761956209" sldId="257"/>
            <ac:picMk id="16" creationId="{E707AFB8-CD5E-444B-9CCC-4BC4E8CC51E8}"/>
          </ac:picMkLst>
        </pc:picChg>
        <pc:picChg chg="add mod">
          <ac:chgData name="Tomislav Karafilov" userId="a999299412422d73" providerId="LiveId" clId="{5595BE5B-BF45-41B9-81D8-8891B6C436FE}" dt="2020-04-19T13:10:03.871" v="727" actId="1037"/>
          <ac:picMkLst>
            <pc:docMk/>
            <pc:sldMk cId="761956209" sldId="257"/>
            <ac:picMk id="17" creationId="{5309039A-10F9-4D52-B982-9AD7E1BB66F1}"/>
          </ac:picMkLst>
        </pc:picChg>
      </pc:sldChg>
      <pc:sldChg chg="addSp delSp modSp mod">
        <pc:chgData name="Tomislav Karafilov" userId="a999299412422d73" providerId="LiveId" clId="{5595BE5B-BF45-41B9-81D8-8891B6C436FE}" dt="2020-04-19T13:21:08.346" v="1161"/>
        <pc:sldMkLst>
          <pc:docMk/>
          <pc:sldMk cId="1357564092" sldId="259"/>
        </pc:sldMkLst>
        <pc:spChg chg="add mod">
          <ac:chgData name="Tomislav Karafilov" userId="a999299412422d73" providerId="LiveId" clId="{5595BE5B-BF45-41B9-81D8-8891B6C436FE}" dt="2020-04-19T13:19:39.546" v="1130" actId="14100"/>
          <ac:spMkLst>
            <pc:docMk/>
            <pc:sldMk cId="1357564092" sldId="259"/>
            <ac:spMk id="2" creationId="{C982F5CA-1026-4C84-BD92-F75939D5F8F6}"/>
          </ac:spMkLst>
        </pc:spChg>
        <pc:spChg chg="mod">
          <ac:chgData name="Tomislav Karafilov" userId="a999299412422d73" providerId="LiveId" clId="{5595BE5B-BF45-41B9-81D8-8891B6C436FE}" dt="2020-04-19T13:21:08.346" v="1161"/>
          <ac:spMkLst>
            <pc:docMk/>
            <pc:sldMk cId="1357564092" sldId="259"/>
            <ac:spMk id="34" creationId="{00000000-0000-0000-0000-000000000000}"/>
          </ac:spMkLst>
        </pc:spChg>
        <pc:grpChg chg="del">
          <ac:chgData name="Tomislav Karafilov" userId="a999299412422d73" providerId="LiveId" clId="{5595BE5B-BF45-41B9-81D8-8891B6C436FE}" dt="2020-04-19T13:18:48.012" v="1109" actId="478"/>
          <ac:grpSpMkLst>
            <pc:docMk/>
            <pc:sldMk cId="1357564092" sldId="259"/>
            <ac:grpSpMk id="36" creationId="{00000000-0000-0000-0000-000000000000}"/>
          </ac:grpSpMkLst>
        </pc:grpChg>
        <pc:picChg chg="add mod ord">
          <ac:chgData name="Tomislav Karafilov" userId="a999299412422d73" providerId="LiveId" clId="{5595BE5B-BF45-41B9-81D8-8891B6C436FE}" dt="2020-04-19T13:19:35.674" v="1129" actId="14100"/>
          <ac:picMkLst>
            <pc:docMk/>
            <pc:sldMk cId="1357564092" sldId="259"/>
            <ac:picMk id="16" creationId="{FBEB9391-56B6-4B61-9000-3E09F467425D}"/>
          </ac:picMkLst>
        </pc:picChg>
        <pc:picChg chg="mod">
          <ac:chgData name="Tomislav Karafilov" userId="a999299412422d73" providerId="LiveId" clId="{5595BE5B-BF45-41B9-81D8-8891B6C436FE}" dt="2020-04-19T13:20:35.921" v="1153" actId="1076"/>
          <ac:picMkLst>
            <pc:docMk/>
            <pc:sldMk cId="1357564092" sldId="259"/>
            <ac:picMk id="40" creationId="{00000000-0000-0000-0000-000000000000}"/>
          </ac:picMkLst>
        </pc:picChg>
        <pc:picChg chg="mod">
          <ac:chgData name="Tomislav Karafilov" userId="a999299412422d73" providerId="LiveId" clId="{5595BE5B-BF45-41B9-81D8-8891B6C436FE}" dt="2020-04-19T13:20:38.137" v="1154" actId="1076"/>
          <ac:picMkLst>
            <pc:docMk/>
            <pc:sldMk cId="1357564092" sldId="259"/>
            <ac:picMk id="41" creationId="{00000000-0000-0000-0000-000000000000}"/>
          </ac:picMkLst>
        </pc:picChg>
        <pc:picChg chg="mod">
          <ac:chgData name="Tomislav Karafilov" userId="a999299412422d73" providerId="LiveId" clId="{5595BE5B-BF45-41B9-81D8-8891B6C436FE}" dt="2020-04-19T13:20:40.241" v="1155" actId="1076"/>
          <ac:picMkLst>
            <pc:docMk/>
            <pc:sldMk cId="1357564092" sldId="259"/>
            <ac:picMk id="42" creationId="{00000000-0000-0000-0000-000000000000}"/>
          </ac:picMkLst>
        </pc:picChg>
      </pc:sldChg>
      <pc:sldChg chg="addSp delSp modSp mod ord">
        <pc:chgData name="Tomislav Karafilov" userId="a999299412422d73" providerId="LiveId" clId="{5595BE5B-BF45-41B9-81D8-8891B6C436FE}" dt="2020-04-19T20:45:15.870" v="2192" actId="404"/>
        <pc:sldMkLst>
          <pc:docMk/>
          <pc:sldMk cId="388451147" sldId="311"/>
        </pc:sldMkLst>
        <pc:spChg chg="mod">
          <ac:chgData name="Tomislav Karafilov" userId="a999299412422d73" providerId="LiveId" clId="{5595BE5B-BF45-41B9-81D8-8891B6C436FE}" dt="2020-04-19T13:28:25.426" v="1235" actId="20577"/>
          <ac:spMkLst>
            <pc:docMk/>
            <pc:sldMk cId="388451147" sldId="311"/>
            <ac:spMk id="2" creationId="{00000000-0000-0000-0000-000000000000}"/>
          </ac:spMkLst>
        </pc:spChg>
        <pc:spChg chg="mod">
          <ac:chgData name="Tomislav Karafilov" userId="a999299412422d73" providerId="LiveId" clId="{5595BE5B-BF45-41B9-81D8-8891B6C436FE}" dt="2020-04-19T20:45:15.870" v="2192" actId="404"/>
          <ac:spMkLst>
            <pc:docMk/>
            <pc:sldMk cId="388451147" sldId="311"/>
            <ac:spMk id="3" creationId="{00000000-0000-0000-0000-000000000000}"/>
          </ac:spMkLst>
        </pc:spChg>
        <pc:picChg chg="add del mod">
          <ac:chgData name="Tomislav Karafilov" userId="a999299412422d73" providerId="LiveId" clId="{5595BE5B-BF45-41B9-81D8-8891B6C436FE}" dt="2020-04-19T13:57:37.974" v="1811" actId="478"/>
          <ac:picMkLst>
            <pc:docMk/>
            <pc:sldMk cId="388451147" sldId="311"/>
            <ac:picMk id="5" creationId="{BEEF1737-80C6-4801-9737-9BE91301D531}"/>
          </ac:picMkLst>
        </pc:picChg>
        <pc:picChg chg="add del mod">
          <ac:chgData name="Tomislav Karafilov" userId="a999299412422d73" providerId="LiveId" clId="{5595BE5B-BF45-41B9-81D8-8891B6C436FE}" dt="2020-04-19T13:57:38.621" v="1812" actId="478"/>
          <ac:picMkLst>
            <pc:docMk/>
            <pc:sldMk cId="388451147" sldId="311"/>
            <ac:picMk id="7" creationId="{D78C15FE-F1A9-4509-89B1-878D06BFB012}"/>
          </ac:picMkLst>
        </pc:picChg>
      </pc:sldChg>
      <pc:sldChg chg="add">
        <pc:chgData name="Tomislav Karafilov" userId="a999299412422d73" providerId="LiveId" clId="{5595BE5B-BF45-41B9-81D8-8891B6C436FE}" dt="2020-04-19T12:19:57.744" v="110"/>
        <pc:sldMkLst>
          <pc:docMk/>
          <pc:sldMk cId="1302719658" sldId="312"/>
        </pc:sldMkLst>
      </pc:sldChg>
      <pc:sldChg chg="delSp modSp add del mod">
        <pc:chgData name="Tomislav Karafilov" userId="a999299412422d73" providerId="LiveId" clId="{5595BE5B-BF45-41B9-81D8-8891B6C436FE}" dt="2020-04-19T12:57:53.556" v="504" actId="47"/>
        <pc:sldMkLst>
          <pc:docMk/>
          <pc:sldMk cId="2017251500" sldId="313"/>
        </pc:sldMkLst>
        <pc:spChg chg="mod">
          <ac:chgData name="Tomislav Karafilov" userId="a999299412422d73" providerId="LiveId" clId="{5595BE5B-BF45-41B9-81D8-8891B6C436FE}" dt="2020-04-19T12:25:54.282" v="287" actId="20577"/>
          <ac:spMkLst>
            <pc:docMk/>
            <pc:sldMk cId="2017251500" sldId="313"/>
            <ac:spMk id="2" creationId="{00000000-0000-0000-0000-000000000000}"/>
          </ac:spMkLst>
        </pc:spChg>
        <pc:spChg chg="mod">
          <ac:chgData name="Tomislav Karafilov" userId="a999299412422d73" providerId="LiveId" clId="{5595BE5B-BF45-41B9-81D8-8891B6C436FE}" dt="2020-04-19T12:26:02.578" v="292" actId="403"/>
          <ac:spMkLst>
            <pc:docMk/>
            <pc:sldMk cId="2017251500" sldId="313"/>
            <ac:spMk id="3" creationId="{00000000-0000-0000-0000-000000000000}"/>
          </ac:spMkLst>
        </pc:spChg>
        <pc:spChg chg="mod">
          <ac:chgData name="Tomislav Karafilov" userId="a999299412422d73" providerId="LiveId" clId="{5595BE5B-BF45-41B9-81D8-8891B6C436FE}" dt="2020-04-19T12:26:09.649" v="302" actId="20577"/>
          <ac:spMkLst>
            <pc:docMk/>
            <pc:sldMk cId="2017251500" sldId="313"/>
            <ac:spMk id="7" creationId="{00000000-0000-0000-0000-000000000000}"/>
          </ac:spMkLst>
        </pc:spChg>
        <pc:picChg chg="del">
          <ac:chgData name="Tomislav Karafilov" userId="a999299412422d73" providerId="LiveId" clId="{5595BE5B-BF45-41B9-81D8-8891B6C436FE}" dt="2020-04-19T12:24:14.123" v="262" actId="478"/>
          <ac:picMkLst>
            <pc:docMk/>
            <pc:sldMk cId="2017251500" sldId="313"/>
            <ac:picMk id="5" creationId="{0816409F-92BD-4B34-B072-32367BF99867}"/>
          </ac:picMkLst>
        </pc:picChg>
      </pc:sldChg>
      <pc:sldChg chg="addSp delSp modSp add mod">
        <pc:chgData name="Tomislav Karafilov" userId="a999299412422d73" providerId="LiveId" clId="{5595BE5B-BF45-41B9-81D8-8891B6C436FE}" dt="2020-04-20T19:01:47.159" v="2323" actId="1076"/>
        <pc:sldMkLst>
          <pc:docMk/>
          <pc:sldMk cId="4162444523" sldId="314"/>
        </pc:sldMkLst>
        <pc:spChg chg="mod">
          <ac:chgData name="Tomislav Karafilov" userId="a999299412422d73" providerId="LiveId" clId="{5595BE5B-BF45-41B9-81D8-8891B6C436FE}" dt="2020-04-20T19:01:03.744" v="2317" actId="20577"/>
          <ac:spMkLst>
            <pc:docMk/>
            <pc:sldMk cId="4162444523" sldId="314"/>
            <ac:spMk id="2" creationId="{BFBF00B9-3277-4D1B-9479-A0DB5D21D709}"/>
          </ac:spMkLst>
        </pc:spChg>
        <pc:spChg chg="mod">
          <ac:chgData name="Tomislav Karafilov" userId="a999299412422d73" providerId="LiveId" clId="{5595BE5B-BF45-41B9-81D8-8891B6C436FE}" dt="2020-04-19T12:36:45.124" v="386" actId="113"/>
          <ac:spMkLst>
            <pc:docMk/>
            <pc:sldMk cId="4162444523" sldId="314"/>
            <ac:spMk id="3" creationId="{1FE00D37-AD02-47CC-A0A9-B11CEA39C3E7}"/>
          </ac:spMkLst>
        </pc:spChg>
        <pc:spChg chg="add mod ord">
          <ac:chgData name="Tomislav Karafilov" userId="a999299412422d73" providerId="LiveId" clId="{5595BE5B-BF45-41B9-81D8-8891B6C436FE}" dt="2020-04-19T12:36:02.319" v="379" actId="14100"/>
          <ac:spMkLst>
            <pc:docMk/>
            <pc:sldMk cId="4162444523" sldId="314"/>
            <ac:spMk id="6" creationId="{30779121-9BD9-42F4-B166-C03EEFCFDA20}"/>
          </ac:spMkLst>
        </pc:spChg>
        <pc:spChg chg="add del mod">
          <ac:chgData name="Tomislav Karafilov" userId="a999299412422d73" providerId="LiveId" clId="{5595BE5B-BF45-41B9-81D8-8891B6C436FE}" dt="2020-04-20T19:01:42.792" v="2322" actId="478"/>
          <ac:spMkLst>
            <pc:docMk/>
            <pc:sldMk cId="4162444523" sldId="314"/>
            <ac:spMk id="7" creationId="{4FE4BE42-B902-4DF6-B7AF-B103E32AD52F}"/>
          </ac:spMkLst>
        </pc:spChg>
        <pc:spChg chg="add mod">
          <ac:chgData name="Tomislav Karafilov" userId="a999299412422d73" providerId="LiveId" clId="{5595BE5B-BF45-41B9-81D8-8891B6C436FE}" dt="2020-04-20T19:01:47.159" v="2323" actId="1076"/>
          <ac:spMkLst>
            <pc:docMk/>
            <pc:sldMk cId="4162444523" sldId="314"/>
            <ac:spMk id="8" creationId="{FC0E36C4-5CA2-4194-8364-D9E58A5B57F8}"/>
          </ac:spMkLst>
        </pc:spChg>
        <pc:picChg chg="add mod">
          <ac:chgData name="Tomislav Karafilov" userId="a999299412422d73" providerId="LiveId" clId="{5595BE5B-BF45-41B9-81D8-8891B6C436FE}" dt="2020-04-19T12:36:06.956" v="380" actId="14100"/>
          <ac:picMkLst>
            <pc:docMk/>
            <pc:sldMk cId="4162444523" sldId="314"/>
            <ac:picMk id="4" creationId="{713032E7-BFEA-4177-B25E-F83541BF5C0F}"/>
          </ac:picMkLst>
        </pc:picChg>
        <pc:picChg chg="add mod">
          <ac:chgData name="Tomislav Karafilov" userId="a999299412422d73" providerId="LiveId" clId="{5595BE5B-BF45-41B9-81D8-8891B6C436FE}" dt="2020-04-19T12:36:06.956" v="380" actId="14100"/>
          <ac:picMkLst>
            <pc:docMk/>
            <pc:sldMk cId="4162444523" sldId="314"/>
            <ac:picMk id="5" creationId="{3735FE0B-508D-46BE-81C5-C17695EB4E5A}"/>
          </ac:picMkLst>
        </pc:picChg>
      </pc:sldChg>
      <pc:sldChg chg="add del">
        <pc:chgData name="Tomislav Karafilov" userId="a999299412422d73" providerId="LiveId" clId="{5595BE5B-BF45-41B9-81D8-8891B6C436FE}" dt="2020-04-19T12:39:13.775" v="420" actId="47"/>
        <pc:sldMkLst>
          <pc:docMk/>
          <pc:sldMk cId="1959071446" sldId="315"/>
        </pc:sldMkLst>
      </pc:sldChg>
      <pc:sldChg chg="addSp delSp modSp add mod">
        <pc:chgData name="Tomislav Karafilov" userId="a999299412422d73" providerId="LiveId" clId="{5595BE5B-BF45-41B9-81D8-8891B6C436FE}" dt="2020-04-20T19:00:10.794" v="2292" actId="27636"/>
        <pc:sldMkLst>
          <pc:docMk/>
          <pc:sldMk cId="2603461378" sldId="316"/>
        </pc:sldMkLst>
        <pc:spChg chg="mod">
          <ac:chgData name="Tomislav Karafilov" userId="a999299412422d73" providerId="LiveId" clId="{5595BE5B-BF45-41B9-81D8-8891B6C436FE}" dt="2020-04-19T20:37:03.124" v="2043" actId="6549"/>
          <ac:spMkLst>
            <pc:docMk/>
            <pc:sldMk cId="2603461378" sldId="316"/>
            <ac:spMk id="2" creationId="{903F7EB1-182F-4540-88A1-E5655C09342F}"/>
          </ac:spMkLst>
        </pc:spChg>
        <pc:spChg chg="add del">
          <ac:chgData name="Tomislav Karafilov" userId="a999299412422d73" providerId="LiveId" clId="{5595BE5B-BF45-41B9-81D8-8891B6C436FE}" dt="2020-04-19T12:40:13.330" v="422"/>
          <ac:spMkLst>
            <pc:docMk/>
            <pc:sldMk cId="2603461378" sldId="316"/>
            <ac:spMk id="5" creationId="{28027275-1370-474F-AAF9-B2D7F48CBF55}"/>
          </ac:spMkLst>
        </pc:spChg>
        <pc:spChg chg="add del">
          <ac:chgData name="Tomislav Karafilov" userId="a999299412422d73" providerId="LiveId" clId="{5595BE5B-BF45-41B9-81D8-8891B6C436FE}" dt="2020-04-19T12:40:25.857" v="424" actId="478"/>
          <ac:spMkLst>
            <pc:docMk/>
            <pc:sldMk cId="2603461378" sldId="316"/>
            <ac:spMk id="6" creationId="{1B688E04-153A-435E-A713-73E18AF51084}"/>
          </ac:spMkLst>
        </pc:spChg>
        <pc:spChg chg="add mod">
          <ac:chgData name="Tomislav Karafilov" userId="a999299412422d73" providerId="LiveId" clId="{5595BE5B-BF45-41B9-81D8-8891B6C436FE}" dt="2020-04-20T19:00:07.427" v="2290" actId="27636"/>
          <ac:spMkLst>
            <pc:docMk/>
            <pc:sldMk cId="2603461378" sldId="316"/>
            <ac:spMk id="7" creationId="{BBE0FBF1-DD0B-40CF-AC66-4ED1AE5D7DE2}"/>
          </ac:spMkLst>
        </pc:spChg>
        <pc:spChg chg="add mod">
          <ac:chgData name="Tomislav Karafilov" userId="a999299412422d73" providerId="LiveId" clId="{5595BE5B-BF45-41B9-81D8-8891B6C436FE}" dt="2020-04-20T19:00:10.794" v="2292" actId="27636"/>
          <ac:spMkLst>
            <pc:docMk/>
            <pc:sldMk cId="2603461378" sldId="316"/>
            <ac:spMk id="8" creationId="{4058CEDB-A8DE-4565-8310-B389502467D9}"/>
          </ac:spMkLst>
        </pc:spChg>
        <pc:picChg chg="add mod">
          <ac:chgData name="Tomislav Karafilov" userId="a999299412422d73" providerId="LiveId" clId="{5595BE5B-BF45-41B9-81D8-8891B6C436FE}" dt="2020-04-19T12:42:25.298" v="459" actId="1076"/>
          <ac:picMkLst>
            <pc:docMk/>
            <pc:sldMk cId="2603461378" sldId="316"/>
            <ac:picMk id="3" creationId="{24DAD510-762E-4119-9343-00C2723B2A3C}"/>
          </ac:picMkLst>
        </pc:picChg>
        <pc:picChg chg="add mod">
          <ac:chgData name="Tomislav Karafilov" userId="a999299412422d73" providerId="LiveId" clId="{5595BE5B-BF45-41B9-81D8-8891B6C436FE}" dt="2020-04-19T20:36:53.382" v="2040" actId="1076"/>
          <ac:picMkLst>
            <pc:docMk/>
            <pc:sldMk cId="2603461378" sldId="316"/>
            <ac:picMk id="4" creationId="{ED786D0B-8E8F-4A2F-A3CA-D246BD2D4DA5}"/>
          </ac:picMkLst>
        </pc:picChg>
      </pc:sldChg>
      <pc:sldChg chg="modSp add mod">
        <pc:chgData name="Tomislav Karafilov" userId="a999299412422d73" providerId="LiveId" clId="{5595BE5B-BF45-41B9-81D8-8891B6C436FE}" dt="2020-04-19T12:57:12.282" v="503" actId="20577"/>
        <pc:sldMkLst>
          <pc:docMk/>
          <pc:sldMk cId="3920313969" sldId="317"/>
        </pc:sldMkLst>
        <pc:spChg chg="mod">
          <ac:chgData name="Tomislav Karafilov" userId="a999299412422d73" providerId="LiveId" clId="{5595BE5B-BF45-41B9-81D8-8891B6C436FE}" dt="2020-04-19T12:43:05.064" v="475" actId="20577"/>
          <ac:spMkLst>
            <pc:docMk/>
            <pc:sldMk cId="3920313969" sldId="317"/>
            <ac:spMk id="2" creationId="{9D112B70-8484-4A16-AF83-968549AA5DA0}"/>
          </ac:spMkLst>
        </pc:spChg>
        <pc:spChg chg="mod">
          <ac:chgData name="Tomislav Karafilov" userId="a999299412422d73" providerId="LiveId" clId="{5595BE5B-BF45-41B9-81D8-8891B6C436FE}" dt="2020-04-19T12:57:12.282" v="503" actId="20577"/>
          <ac:spMkLst>
            <pc:docMk/>
            <pc:sldMk cId="3920313969" sldId="317"/>
            <ac:spMk id="3" creationId="{6656D6C4-156E-4D63-BE38-BB4B39378A6B}"/>
          </ac:spMkLst>
        </pc:spChg>
      </pc:sldChg>
      <pc:sldChg chg="delSp modSp add mod">
        <pc:chgData name="Tomislav Karafilov" userId="a999299412422d73" providerId="LiveId" clId="{5595BE5B-BF45-41B9-81D8-8891B6C436FE}" dt="2020-04-19T20:38:20.618" v="2044" actId="20577"/>
        <pc:sldMkLst>
          <pc:docMk/>
          <pc:sldMk cId="2279826325" sldId="318"/>
        </pc:sldMkLst>
        <pc:spChg chg="mod">
          <ac:chgData name="Tomislav Karafilov" userId="a999299412422d73" providerId="LiveId" clId="{5595BE5B-BF45-41B9-81D8-8891B6C436FE}" dt="2020-04-19T20:38:20.618" v="2044" actId="20577"/>
          <ac:spMkLst>
            <pc:docMk/>
            <pc:sldMk cId="2279826325" sldId="318"/>
            <ac:spMk id="2" creationId="{BFBF00B9-3277-4D1B-9479-A0DB5D21D709}"/>
          </ac:spMkLst>
        </pc:spChg>
        <pc:spChg chg="mod">
          <ac:chgData name="Tomislav Karafilov" userId="a999299412422d73" providerId="LiveId" clId="{5595BE5B-BF45-41B9-81D8-8891B6C436FE}" dt="2020-04-19T13:13:26.516" v="895" actId="403"/>
          <ac:spMkLst>
            <pc:docMk/>
            <pc:sldMk cId="2279826325" sldId="318"/>
            <ac:spMk id="3" creationId="{1FE00D37-AD02-47CC-A0A9-B11CEA39C3E7}"/>
          </ac:spMkLst>
        </pc:spChg>
        <pc:spChg chg="del">
          <ac:chgData name="Tomislav Karafilov" userId="a999299412422d73" providerId="LiveId" clId="{5595BE5B-BF45-41B9-81D8-8891B6C436FE}" dt="2020-04-19T12:59:17.305" v="577" actId="478"/>
          <ac:spMkLst>
            <pc:docMk/>
            <pc:sldMk cId="2279826325" sldId="318"/>
            <ac:spMk id="7" creationId="{4FE4BE42-B902-4DF6-B7AF-B103E32AD52F}"/>
          </ac:spMkLst>
        </pc:spChg>
        <pc:picChg chg="del">
          <ac:chgData name="Tomislav Karafilov" userId="a999299412422d73" providerId="LiveId" clId="{5595BE5B-BF45-41B9-81D8-8891B6C436FE}" dt="2020-04-19T12:59:15.174" v="576" actId="478"/>
          <ac:picMkLst>
            <pc:docMk/>
            <pc:sldMk cId="2279826325" sldId="318"/>
            <ac:picMk id="4" creationId="{713032E7-BFEA-4177-B25E-F83541BF5C0F}"/>
          </ac:picMkLst>
        </pc:picChg>
        <pc:picChg chg="mod">
          <ac:chgData name="Tomislav Karafilov" userId="a999299412422d73" providerId="LiveId" clId="{5595BE5B-BF45-41B9-81D8-8891B6C436FE}" dt="2020-04-19T13:13:34.394" v="902" actId="1036"/>
          <ac:picMkLst>
            <pc:docMk/>
            <pc:sldMk cId="2279826325" sldId="318"/>
            <ac:picMk id="5" creationId="{3735FE0B-508D-46BE-81C5-C17695EB4E5A}"/>
          </ac:picMkLst>
        </pc:picChg>
      </pc:sldChg>
      <pc:sldChg chg="modSp add mod">
        <pc:chgData name="Tomislav Karafilov" userId="a999299412422d73" providerId="LiveId" clId="{5595BE5B-BF45-41B9-81D8-8891B6C436FE}" dt="2020-04-19T20:46:30.424" v="2202"/>
        <pc:sldMkLst>
          <pc:docMk/>
          <pc:sldMk cId="2024057380" sldId="319"/>
        </pc:sldMkLst>
        <pc:spChg chg="mod">
          <ac:chgData name="Tomislav Karafilov" userId="a999299412422d73" providerId="LiveId" clId="{5595BE5B-BF45-41B9-81D8-8891B6C436FE}" dt="2020-04-19T13:14:20.701" v="930" actId="20577"/>
          <ac:spMkLst>
            <pc:docMk/>
            <pc:sldMk cId="2024057380" sldId="319"/>
            <ac:spMk id="2" creationId="{88BF78FA-2EFB-4E53-98FD-B0EF78CECB1E}"/>
          </ac:spMkLst>
        </pc:spChg>
        <pc:spChg chg="mod">
          <ac:chgData name="Tomislav Karafilov" userId="a999299412422d73" providerId="LiveId" clId="{5595BE5B-BF45-41B9-81D8-8891B6C436FE}" dt="2020-04-19T20:46:30.424" v="2202"/>
          <ac:spMkLst>
            <pc:docMk/>
            <pc:sldMk cId="2024057380" sldId="319"/>
            <ac:spMk id="3" creationId="{2F2831ED-B6F6-422D-A5CE-39E4815645D9}"/>
          </ac:spMkLst>
        </pc:spChg>
      </pc:sldChg>
      <pc:sldChg chg="modSp add mod">
        <pc:chgData name="Tomislav Karafilov" userId="a999299412422d73" providerId="LiveId" clId="{5595BE5B-BF45-41B9-81D8-8891B6C436FE}" dt="2020-04-19T14:04:47.895" v="2028" actId="404"/>
        <pc:sldMkLst>
          <pc:docMk/>
          <pc:sldMk cId="119997195" sldId="320"/>
        </pc:sldMkLst>
        <pc:spChg chg="mod">
          <ac:chgData name="Tomislav Karafilov" userId="a999299412422d73" providerId="LiveId" clId="{5595BE5B-BF45-41B9-81D8-8891B6C436FE}" dt="2020-04-19T13:15:32.112" v="1028" actId="20577"/>
          <ac:spMkLst>
            <pc:docMk/>
            <pc:sldMk cId="119997195" sldId="320"/>
            <ac:spMk id="2" creationId="{C3E31B9C-A484-4AF0-83B4-5EE34A8847BF}"/>
          </ac:spMkLst>
        </pc:spChg>
        <pc:spChg chg="mod">
          <ac:chgData name="Tomislav Karafilov" userId="a999299412422d73" providerId="LiveId" clId="{5595BE5B-BF45-41B9-81D8-8891B6C436FE}" dt="2020-04-19T14:04:47.895" v="2028" actId="404"/>
          <ac:spMkLst>
            <pc:docMk/>
            <pc:sldMk cId="119997195" sldId="320"/>
            <ac:spMk id="3" creationId="{F382B4D2-51A7-43B4-BCF5-EB7D16BABB3A}"/>
          </ac:spMkLst>
        </pc:spChg>
      </pc:sldChg>
      <pc:sldChg chg="addSp modSp add mod ord">
        <pc:chgData name="Tomislav Karafilov" userId="a999299412422d73" providerId="LiveId" clId="{5595BE5B-BF45-41B9-81D8-8891B6C436FE}" dt="2020-04-19T20:44:29.646" v="2174" actId="1076"/>
        <pc:sldMkLst>
          <pc:docMk/>
          <pc:sldMk cId="943205357" sldId="321"/>
        </pc:sldMkLst>
        <pc:spChg chg="mod">
          <ac:chgData name="Tomislav Karafilov" userId="a999299412422d73" providerId="LiveId" clId="{5595BE5B-BF45-41B9-81D8-8891B6C436FE}" dt="2020-04-19T14:03:45.454" v="1981" actId="20577"/>
          <ac:spMkLst>
            <pc:docMk/>
            <pc:sldMk cId="943205357" sldId="321"/>
            <ac:spMk id="2" creationId="{9228674D-8A0A-4F61-B442-555FF41CAC6B}"/>
          </ac:spMkLst>
        </pc:spChg>
        <pc:spChg chg="mod">
          <ac:chgData name="Tomislav Karafilov" userId="a999299412422d73" providerId="LiveId" clId="{5595BE5B-BF45-41B9-81D8-8891B6C436FE}" dt="2020-04-19T20:43:17.549" v="2154" actId="14100"/>
          <ac:spMkLst>
            <pc:docMk/>
            <pc:sldMk cId="943205357" sldId="321"/>
            <ac:spMk id="3" creationId="{7EC6F669-F3AA-47CF-A062-DC6D6A2C7043}"/>
          </ac:spMkLst>
        </pc:spChg>
        <pc:spChg chg="add mod ord">
          <ac:chgData name="Tomislav Karafilov" userId="a999299412422d73" providerId="LiveId" clId="{5595BE5B-BF45-41B9-81D8-8891B6C436FE}" dt="2020-04-19T20:43:17.549" v="2154" actId="14100"/>
          <ac:spMkLst>
            <pc:docMk/>
            <pc:sldMk cId="943205357" sldId="321"/>
            <ac:spMk id="7" creationId="{7EE2F909-B678-414C-8C47-9FDFE7B7FB22}"/>
          </ac:spMkLst>
        </pc:spChg>
        <pc:spChg chg="add mod">
          <ac:chgData name="Tomislav Karafilov" userId="a999299412422d73" providerId="LiveId" clId="{5595BE5B-BF45-41B9-81D8-8891B6C436FE}" dt="2020-04-19T20:43:43.709" v="2171" actId="207"/>
          <ac:spMkLst>
            <pc:docMk/>
            <pc:sldMk cId="943205357" sldId="321"/>
            <ac:spMk id="15" creationId="{1564D6D0-B6B0-454E-9BDA-03B7A73769C6}"/>
          </ac:spMkLst>
        </pc:spChg>
        <pc:picChg chg="add mod">
          <ac:chgData name="Tomislav Karafilov" userId="a999299412422d73" providerId="LiveId" clId="{5595BE5B-BF45-41B9-81D8-8891B6C436FE}" dt="2020-04-19T13:43:26.505" v="1461" actId="1076"/>
          <ac:picMkLst>
            <pc:docMk/>
            <pc:sldMk cId="943205357" sldId="321"/>
            <ac:picMk id="4" creationId="{37461D99-139F-4545-B0F8-4DC107E26185}"/>
          </ac:picMkLst>
        </pc:picChg>
        <pc:picChg chg="add mod modCrop">
          <ac:chgData name="Tomislav Karafilov" userId="a999299412422d73" providerId="LiveId" clId="{5595BE5B-BF45-41B9-81D8-8891B6C436FE}" dt="2020-04-19T20:44:29.646" v="2174" actId="1076"/>
          <ac:picMkLst>
            <pc:docMk/>
            <pc:sldMk cId="943205357" sldId="321"/>
            <ac:picMk id="6" creationId="{4AD63034-3774-4310-84E5-A81C2E6B95AC}"/>
          </ac:picMkLst>
        </pc:picChg>
        <pc:picChg chg="add mod ord">
          <ac:chgData name="Tomislav Karafilov" userId="a999299412422d73" providerId="LiveId" clId="{5595BE5B-BF45-41B9-81D8-8891B6C436FE}" dt="2020-04-19T20:43:23.178" v="2169" actId="1035"/>
          <ac:picMkLst>
            <pc:docMk/>
            <pc:sldMk cId="943205357" sldId="321"/>
            <ac:picMk id="8" creationId="{E62F324F-25E0-4D2C-9E47-CC50ED75B511}"/>
          </ac:picMkLst>
        </pc:picChg>
        <pc:picChg chg="add mod ord">
          <ac:chgData name="Tomislav Karafilov" userId="a999299412422d73" providerId="LiveId" clId="{5595BE5B-BF45-41B9-81D8-8891B6C436FE}" dt="2020-04-19T20:43:23.178" v="2169" actId="1035"/>
          <ac:picMkLst>
            <pc:docMk/>
            <pc:sldMk cId="943205357" sldId="321"/>
            <ac:picMk id="10" creationId="{9B36EB19-B2BC-4319-A28D-5700DDAF9435}"/>
          </ac:picMkLst>
        </pc:picChg>
        <pc:picChg chg="add mod ord">
          <ac:chgData name="Tomislav Karafilov" userId="a999299412422d73" providerId="LiveId" clId="{5595BE5B-BF45-41B9-81D8-8891B6C436FE}" dt="2020-04-19T20:43:23.178" v="2169" actId="1035"/>
          <ac:picMkLst>
            <pc:docMk/>
            <pc:sldMk cId="943205357" sldId="321"/>
            <ac:picMk id="12" creationId="{AA46B80A-62EB-4D58-BA16-7A58137D3FF7}"/>
          </ac:picMkLst>
        </pc:picChg>
        <pc:picChg chg="add mod ord">
          <ac:chgData name="Tomislav Karafilov" userId="a999299412422d73" providerId="LiveId" clId="{5595BE5B-BF45-41B9-81D8-8891B6C436FE}" dt="2020-04-19T20:43:23.178" v="2169" actId="1035"/>
          <ac:picMkLst>
            <pc:docMk/>
            <pc:sldMk cId="943205357" sldId="321"/>
            <ac:picMk id="14" creationId="{C37966D6-E172-46F4-8D77-C4D884D578A9}"/>
          </ac:picMkLst>
        </pc:picChg>
      </pc:sldChg>
      <pc:sldChg chg="addSp delSp modSp add mod">
        <pc:chgData name="Tomislav Karafilov" userId="a999299412422d73" providerId="LiveId" clId="{5595BE5B-BF45-41B9-81D8-8891B6C436FE}" dt="2020-04-19T14:02:40.530" v="1929"/>
        <pc:sldMkLst>
          <pc:docMk/>
          <pc:sldMk cId="2886136573" sldId="322"/>
        </pc:sldMkLst>
        <pc:spChg chg="mod">
          <ac:chgData name="Tomislav Karafilov" userId="a999299412422d73" providerId="LiveId" clId="{5595BE5B-BF45-41B9-81D8-8891B6C436FE}" dt="2020-04-19T13:39:40.129" v="1417" actId="20577"/>
          <ac:spMkLst>
            <pc:docMk/>
            <pc:sldMk cId="2886136573" sldId="322"/>
            <ac:spMk id="2" creationId="{ECC240C4-D0B9-4962-A23E-C5A283946C5F}"/>
          </ac:spMkLst>
        </pc:spChg>
        <pc:spChg chg="mod">
          <ac:chgData name="Tomislav Karafilov" userId="a999299412422d73" providerId="LiveId" clId="{5595BE5B-BF45-41B9-81D8-8891B6C436FE}" dt="2020-04-19T14:02:40.530" v="1929"/>
          <ac:spMkLst>
            <pc:docMk/>
            <pc:sldMk cId="2886136573" sldId="322"/>
            <ac:spMk id="3" creationId="{CA194A63-CBE2-404A-B609-610B93D91F55}"/>
          </ac:spMkLst>
        </pc:spChg>
        <pc:spChg chg="add del">
          <ac:chgData name="Tomislav Karafilov" userId="a999299412422d73" providerId="LiveId" clId="{5595BE5B-BF45-41B9-81D8-8891B6C436FE}" dt="2020-04-19T13:54:55.761" v="1778"/>
          <ac:spMkLst>
            <pc:docMk/>
            <pc:sldMk cId="2886136573" sldId="322"/>
            <ac:spMk id="4" creationId="{5671C348-2E9D-4361-BDB0-376C41C09181}"/>
          </ac:spMkLst>
        </pc:spChg>
        <pc:picChg chg="add mod">
          <ac:chgData name="Tomislav Karafilov" userId="a999299412422d73" providerId="LiveId" clId="{5595BE5B-BF45-41B9-81D8-8891B6C436FE}" dt="2020-04-19T13:56:04.807" v="1809" actId="1076"/>
          <ac:picMkLst>
            <pc:docMk/>
            <pc:sldMk cId="2886136573" sldId="322"/>
            <ac:picMk id="6" creationId="{BAE007F8-0873-4120-9EB3-615C72E630A3}"/>
          </ac:picMkLst>
        </pc:picChg>
      </pc:sldChg>
      <pc:sldChg chg="add ord">
        <pc:chgData name="Tomislav Karafilov" userId="a999299412422d73" providerId="LiveId" clId="{5595BE5B-BF45-41B9-81D8-8891B6C436FE}" dt="2020-04-19T14:04:00.039" v="1983"/>
        <pc:sldMkLst>
          <pc:docMk/>
          <pc:sldMk cId="1541650366" sldId="323"/>
        </pc:sldMkLst>
      </pc:sldChg>
      <pc:sldChg chg="addSp delSp modSp add mod">
        <pc:chgData name="Tomislav Karafilov" userId="a999299412422d73" providerId="LiveId" clId="{5595BE5B-BF45-41B9-81D8-8891B6C436FE}" dt="2020-04-20T23:18:01.906" v="2356" actId="20577"/>
        <pc:sldMkLst>
          <pc:docMk/>
          <pc:sldMk cId="567825862" sldId="324"/>
        </pc:sldMkLst>
        <pc:spChg chg="mod">
          <ac:chgData name="Tomislav Karafilov" userId="a999299412422d73" providerId="LiveId" clId="{5595BE5B-BF45-41B9-81D8-8891B6C436FE}" dt="2020-04-20T23:18:01.906" v="2356" actId="20577"/>
          <ac:spMkLst>
            <pc:docMk/>
            <pc:sldMk cId="567825862" sldId="324"/>
            <ac:spMk id="2" creationId="{F5F92A53-FAA8-4F16-BA2A-B55EB699E126}"/>
          </ac:spMkLst>
        </pc:spChg>
        <pc:picChg chg="add del mod">
          <ac:chgData name="Tomislav Karafilov" userId="a999299412422d73" providerId="LiveId" clId="{5595BE5B-BF45-41B9-81D8-8891B6C436FE}" dt="2020-04-20T23:17:00.605" v="2339" actId="478"/>
          <ac:picMkLst>
            <pc:docMk/>
            <pc:sldMk cId="567825862" sldId="324"/>
            <ac:picMk id="4" creationId="{5F211946-1533-45DA-AC50-731D1D7773A6}"/>
          </ac:picMkLst>
        </pc:picChg>
        <pc:picChg chg="add mod">
          <ac:chgData name="Tomislav Karafilov" userId="a999299412422d73" providerId="LiveId" clId="{5595BE5B-BF45-41B9-81D8-8891B6C436FE}" dt="2020-04-20T23:17:54.351" v="2344" actId="1076"/>
          <ac:picMkLst>
            <pc:docMk/>
            <pc:sldMk cId="567825862" sldId="324"/>
            <ac:picMk id="5" creationId="{4E64C9BD-FB28-4E18-88D8-84324AADB6FB}"/>
          </ac:picMkLst>
        </pc:picChg>
      </pc:sldChg>
      <pc:sldChg chg="modSp add mod">
        <pc:chgData name="Tomislav Karafilov" userId="a999299412422d73" providerId="LiveId" clId="{5595BE5B-BF45-41B9-81D8-8891B6C436FE}" dt="2020-04-19T20:46:02.530" v="2198" actId="6549"/>
        <pc:sldMkLst>
          <pc:docMk/>
          <pc:sldMk cId="2451289572" sldId="325"/>
        </pc:sldMkLst>
        <pc:spChg chg="mod">
          <ac:chgData name="Tomislav Karafilov" userId="a999299412422d73" providerId="LiveId" clId="{5595BE5B-BF45-41B9-81D8-8891B6C436FE}" dt="2020-04-19T20:45:59.995" v="2197" actId="6549"/>
          <ac:spMkLst>
            <pc:docMk/>
            <pc:sldMk cId="2451289572" sldId="325"/>
            <ac:spMk id="2" creationId="{C3E31B9C-A484-4AF0-83B4-5EE34A8847BF}"/>
          </ac:spMkLst>
        </pc:spChg>
        <pc:spChg chg="mod">
          <ac:chgData name="Tomislav Karafilov" userId="a999299412422d73" providerId="LiveId" clId="{5595BE5B-BF45-41B9-81D8-8891B6C436FE}" dt="2020-04-19T20:46:02.530" v="2198" actId="6549"/>
          <ac:spMkLst>
            <pc:docMk/>
            <pc:sldMk cId="2451289572" sldId="325"/>
            <ac:spMk id="3" creationId="{F382B4D2-51A7-43B4-BCF5-EB7D16BABB3A}"/>
          </ac:spMkLst>
        </pc:spChg>
      </pc:sldChg>
      <pc:sldChg chg="add ord">
        <pc:chgData name="Tomislav Karafilov" userId="a999299412422d73" providerId="LiveId" clId="{5595BE5B-BF45-41B9-81D8-8891B6C436FE}" dt="2020-04-19T20:46:10.063" v="2201"/>
        <pc:sldMkLst>
          <pc:docMk/>
          <pc:sldMk cId="729792183" sldId="326"/>
        </pc:sldMkLst>
      </pc:sldChg>
      <pc:sldChg chg="addSp modSp add mod">
        <pc:chgData name="Tomislav Karafilov" userId="a999299412422d73" providerId="LiveId" clId="{5595BE5B-BF45-41B9-81D8-8891B6C436FE}" dt="2020-04-20T18:59:50.306" v="2288" actId="403"/>
        <pc:sldMkLst>
          <pc:docMk/>
          <pc:sldMk cId="1554870183" sldId="327"/>
        </pc:sldMkLst>
        <pc:spChg chg="add mod">
          <ac:chgData name="Tomislav Karafilov" userId="a999299412422d73" providerId="LiveId" clId="{5595BE5B-BF45-41B9-81D8-8891B6C436FE}" dt="2020-04-20T18:59:50.306" v="2288" actId="403"/>
          <ac:spMkLst>
            <pc:docMk/>
            <pc:sldMk cId="1554870183" sldId="327"/>
            <ac:spMk id="2" creationId="{424C5A2B-E323-4E1E-AC1C-C27AFF65EAB1}"/>
          </ac:spMkLst>
        </pc:spChg>
      </pc:sldChg>
      <pc:sldChg chg="modSp add mod ord">
        <pc:chgData name="Tomislav Karafilov" userId="a999299412422d73" providerId="LiveId" clId="{5595BE5B-BF45-41B9-81D8-8891B6C436FE}" dt="2020-04-20T23:16:49.917" v="2337" actId="20577"/>
        <pc:sldMkLst>
          <pc:docMk/>
          <pc:sldMk cId="785163593" sldId="328"/>
        </pc:sldMkLst>
        <pc:spChg chg="mod">
          <ac:chgData name="Tomislav Karafilov" userId="a999299412422d73" providerId="LiveId" clId="{5595BE5B-BF45-41B9-81D8-8891B6C436FE}" dt="2020-04-20T23:16:49.917" v="2337" actId="20577"/>
          <ac:spMkLst>
            <pc:docMk/>
            <pc:sldMk cId="785163593" sldId="328"/>
            <ac:spMk id="3" creationId="{F382B4D2-51A7-43B4-BCF5-EB7D16BABB3A}"/>
          </ac:spMkLst>
        </pc:spChg>
      </pc:sldChg>
      <pc:sldChg chg="add del">
        <pc:chgData name="Tomislav Karafilov" userId="a999299412422d73" providerId="LiveId" clId="{5595BE5B-BF45-41B9-81D8-8891B6C436FE}" dt="2020-04-20T23:16:42.462" v="2330"/>
        <pc:sldMkLst>
          <pc:docMk/>
          <pc:sldMk cId="1911038810" sldId="328"/>
        </pc:sldMkLst>
      </pc:sldChg>
      <pc:sldChg chg="addSp modSp add mod">
        <pc:chgData name="Tomislav Karafilov" userId="a999299412422d73" providerId="LiveId" clId="{5595BE5B-BF45-41B9-81D8-8891B6C436FE}" dt="2020-04-20T23:26:40.808" v="2487" actId="1076"/>
        <pc:sldMkLst>
          <pc:docMk/>
          <pc:sldMk cId="3085737225" sldId="329"/>
        </pc:sldMkLst>
        <pc:spChg chg="mod">
          <ac:chgData name="Tomislav Karafilov" userId="a999299412422d73" providerId="LiveId" clId="{5595BE5B-BF45-41B9-81D8-8891B6C436FE}" dt="2020-04-20T23:18:20.570" v="2402" actId="20577"/>
          <ac:spMkLst>
            <pc:docMk/>
            <pc:sldMk cId="3085737225" sldId="329"/>
            <ac:spMk id="2" creationId="{F5F92A53-FAA8-4F16-BA2A-B55EB699E126}"/>
          </ac:spMkLst>
        </pc:spChg>
        <pc:spChg chg="add mod">
          <ac:chgData name="Tomislav Karafilov" userId="a999299412422d73" providerId="LiveId" clId="{5595BE5B-BF45-41B9-81D8-8891B6C436FE}" dt="2020-04-20T23:26:32.673" v="2486" actId="14100"/>
          <ac:spMkLst>
            <pc:docMk/>
            <pc:sldMk cId="3085737225" sldId="329"/>
            <ac:spMk id="5" creationId="{D3AB5CB4-8745-4E39-A56B-CB71AD0291E5}"/>
          </ac:spMkLst>
        </pc:spChg>
        <pc:spChg chg="add mod">
          <ac:chgData name="Tomislav Karafilov" userId="a999299412422d73" providerId="LiveId" clId="{5595BE5B-BF45-41B9-81D8-8891B6C436FE}" dt="2020-04-20T23:26:40.808" v="2487" actId="1076"/>
          <ac:spMkLst>
            <pc:docMk/>
            <pc:sldMk cId="3085737225" sldId="329"/>
            <ac:spMk id="6" creationId="{A5076DB3-F643-4B14-B960-4261E50C0238}"/>
          </ac:spMkLst>
        </pc:spChg>
        <pc:picChg chg="mod">
          <ac:chgData name="Tomislav Karafilov" userId="a999299412422d73" providerId="LiveId" clId="{5595BE5B-BF45-41B9-81D8-8891B6C436FE}" dt="2020-04-20T23:20:30.244" v="2411" actId="1076"/>
          <ac:picMkLst>
            <pc:docMk/>
            <pc:sldMk cId="3085737225" sldId="329"/>
            <ac:picMk id="4" creationId="{5F211946-1533-45DA-AC50-731D1D7773A6}"/>
          </ac:picMkLst>
        </pc:picChg>
      </pc:sldChg>
      <pc:sldChg chg="addSp delSp modSp add mod">
        <pc:chgData name="Tomislav Karafilov" userId="a999299412422d73" providerId="LiveId" clId="{5595BE5B-BF45-41B9-81D8-8891B6C436FE}" dt="2020-04-20T23:19:35.606" v="2408" actId="1076"/>
        <pc:sldMkLst>
          <pc:docMk/>
          <pc:sldMk cId="69058980" sldId="330"/>
        </pc:sldMkLst>
        <pc:spChg chg="mod">
          <ac:chgData name="Tomislav Karafilov" userId="a999299412422d73" providerId="LiveId" clId="{5595BE5B-BF45-41B9-81D8-8891B6C436FE}" dt="2020-04-20T23:18:11.619" v="2378" actId="20577"/>
          <ac:spMkLst>
            <pc:docMk/>
            <pc:sldMk cId="69058980" sldId="330"/>
            <ac:spMk id="2" creationId="{F5F92A53-FAA8-4F16-BA2A-B55EB699E126}"/>
          </ac:spMkLst>
        </pc:spChg>
        <pc:picChg chg="add mod">
          <ac:chgData name="Tomislav Karafilov" userId="a999299412422d73" providerId="LiveId" clId="{5595BE5B-BF45-41B9-81D8-8891B6C436FE}" dt="2020-04-20T23:19:35.606" v="2408" actId="1076"/>
          <ac:picMkLst>
            <pc:docMk/>
            <pc:sldMk cId="69058980" sldId="330"/>
            <ac:picMk id="4" creationId="{0395E79D-593D-45D4-B181-449D2D181D8A}"/>
          </ac:picMkLst>
        </pc:picChg>
        <pc:picChg chg="del">
          <ac:chgData name="Tomislav Karafilov" userId="a999299412422d73" providerId="LiveId" clId="{5595BE5B-BF45-41B9-81D8-8891B6C436FE}" dt="2020-04-20T23:18:23.420" v="2403" actId="478"/>
          <ac:picMkLst>
            <pc:docMk/>
            <pc:sldMk cId="69058980" sldId="330"/>
            <ac:picMk id="5" creationId="{4E64C9BD-FB28-4E18-88D8-84324AADB6FB}"/>
          </ac:picMkLst>
        </pc:picChg>
      </pc:sldChg>
      <pc:sldMasterChg chg="modSldLayout">
        <pc:chgData name="Tomislav Karafilov" userId="a999299412422d73" providerId="LiveId" clId="{5595BE5B-BF45-41B9-81D8-8891B6C436FE}" dt="2020-04-19T13:05:10.419" v="693" actId="1035"/>
        <pc:sldMasterMkLst>
          <pc:docMk/>
          <pc:sldMasterMk cId="75047842" sldId="2147483648"/>
        </pc:sldMasterMkLst>
        <pc:sldLayoutChg chg="addSp modSp mod">
          <pc:chgData name="Tomislav Karafilov" userId="a999299412422d73" providerId="LiveId" clId="{5595BE5B-BF45-41B9-81D8-8891B6C436FE}" dt="2020-04-19T13:05:10.419" v="693" actId="1035"/>
          <pc:sldLayoutMkLst>
            <pc:docMk/>
            <pc:sldMasterMk cId="75047842" sldId="2147483648"/>
            <pc:sldLayoutMk cId="1034882924" sldId="2147483658"/>
          </pc:sldLayoutMkLst>
          <pc:spChg chg="add mod">
            <ac:chgData name="Tomislav Karafilov" userId="a999299412422d73" providerId="LiveId" clId="{5595BE5B-BF45-41B9-81D8-8891B6C436FE}" dt="2020-04-19T13:05:10.419" v="693" actId="1035"/>
            <ac:spMkLst>
              <pc:docMk/>
              <pc:sldMasterMk cId="75047842" sldId="2147483648"/>
              <pc:sldLayoutMk cId="1034882924" sldId="2147483658"/>
              <ac:spMk id="15" creationId="{631EAF8D-5C4E-4FAE-8BB4-58FA8395D871}"/>
            </ac:spMkLst>
          </pc:spChg>
          <pc:spChg chg="add mod ord">
            <ac:chgData name="Tomislav Karafilov" userId="a999299412422d73" providerId="LiveId" clId="{5595BE5B-BF45-41B9-81D8-8891B6C436FE}" dt="2020-04-19T13:05:10.419" v="693" actId="1035"/>
            <ac:spMkLst>
              <pc:docMk/>
              <pc:sldMasterMk cId="75047842" sldId="2147483648"/>
              <pc:sldLayoutMk cId="1034882924" sldId="2147483658"/>
              <ac:spMk id="16" creationId="{43934FA0-A2E4-4162-8B11-32180D05024C}"/>
            </ac:spMkLst>
          </pc:spChg>
          <pc:spChg chg="add mod">
            <ac:chgData name="Tomislav Karafilov" userId="a999299412422d73" providerId="LiveId" clId="{5595BE5B-BF45-41B9-81D8-8891B6C436FE}" dt="2020-04-19T13:03:57.399" v="681" actId="14100"/>
            <ac:spMkLst>
              <pc:docMk/>
              <pc:sldMasterMk cId="75047842" sldId="2147483648"/>
              <pc:sldLayoutMk cId="1034882924" sldId="2147483658"/>
              <ac:spMk id="17" creationId="{02D85530-C98B-4D0A-8AD6-C9BDDE306B7D}"/>
            </ac:spMkLst>
          </pc:spChg>
          <pc:picChg chg="mod ord modCrop">
            <ac:chgData name="Tomislav Karafilov" userId="a999299412422d73" providerId="LiveId" clId="{5595BE5B-BF45-41B9-81D8-8891B6C436FE}" dt="2020-04-19T13:04:25.235" v="686" actId="1076"/>
            <ac:picMkLst>
              <pc:docMk/>
              <pc:sldMasterMk cId="75047842" sldId="2147483648"/>
              <pc:sldLayoutMk cId="1034882924" sldId="2147483658"/>
              <ac:picMk id="4" creationId="{00000000-0000-0000-0000-000000000000}"/>
            </ac:picMkLst>
          </pc:picChg>
          <pc:picChg chg="mod">
            <ac:chgData name="Tomislav Karafilov" userId="a999299412422d73" providerId="LiveId" clId="{5595BE5B-BF45-41B9-81D8-8891B6C436FE}" dt="2020-04-19T13:04:54.170" v="690" actId="1076"/>
            <ac:picMkLst>
              <pc:docMk/>
              <pc:sldMasterMk cId="75047842" sldId="2147483648"/>
              <pc:sldLayoutMk cId="1034882924" sldId="2147483658"/>
              <ac:picMk id="14" creationId="{00000000-0000-0000-0000-000000000000}"/>
            </ac:picMkLst>
          </pc:picChg>
        </pc:sldLayoutChg>
      </pc:sldMasterChg>
    </pc:docChg>
  </pc:docChgLst>
  <pc:docChgLst>
    <pc:chgData name="Tomislav Karafilov" userId="a999299412422d73" providerId="LiveId" clId="{9A690023-4FA8-44C8-B7A0-3A898DF8509F}"/>
    <pc:docChg chg="undo custSel mod addSld modSld">
      <pc:chgData name="Tomislav Karafilov" userId="a999299412422d73" providerId="LiveId" clId="{9A690023-4FA8-44C8-B7A0-3A898DF8509F}" dt="2020-10-20T17:55:12.850" v="70" actId="27636"/>
      <pc:docMkLst>
        <pc:docMk/>
      </pc:docMkLst>
      <pc:sldChg chg="modSp mod">
        <pc:chgData name="Tomislav Karafilov" userId="a999299412422d73" providerId="LiveId" clId="{9A690023-4FA8-44C8-B7A0-3A898DF8509F}" dt="2020-10-20T16:23:18.426" v="7" actId="6549"/>
        <pc:sldMkLst>
          <pc:docMk/>
          <pc:sldMk cId="1154128465" sldId="256"/>
        </pc:sldMkLst>
        <pc:spChg chg="mod">
          <ac:chgData name="Tomislav Karafilov" userId="a999299412422d73" providerId="LiveId" clId="{9A690023-4FA8-44C8-B7A0-3A898DF8509F}" dt="2020-10-20T16:23:18.426" v="7" actId="6549"/>
          <ac:spMkLst>
            <pc:docMk/>
            <pc:sldMk cId="1154128465" sldId="256"/>
            <ac:spMk id="12" creationId="{16D0B527-5412-45BC-A6A5-15DCEC8E2638}"/>
          </ac:spMkLst>
        </pc:spChg>
        <pc:spChg chg="mod">
          <ac:chgData name="Tomislav Karafilov" userId="a999299412422d73" providerId="LiveId" clId="{9A690023-4FA8-44C8-B7A0-3A898DF8509F}" dt="2020-10-20T16:23:12.148" v="1" actId="20577"/>
          <ac:spMkLst>
            <pc:docMk/>
            <pc:sldMk cId="1154128465" sldId="256"/>
            <ac:spMk id="14" creationId="{574DC406-68B6-4527-BA3B-17C0EDB4750D}"/>
          </ac:spMkLst>
        </pc:spChg>
      </pc:sldChg>
      <pc:sldChg chg="addSp modSp mod setBg setClrOvrMap">
        <pc:chgData name="Tomislav Karafilov" userId="a999299412422d73" providerId="LiveId" clId="{9A690023-4FA8-44C8-B7A0-3A898DF8509F}" dt="2020-10-20T17:55:12.850" v="70" actId="27636"/>
        <pc:sldMkLst>
          <pc:docMk/>
          <pc:sldMk cId="2451289572" sldId="325"/>
        </pc:sldMkLst>
        <pc:spChg chg="mod">
          <ac:chgData name="Tomislav Karafilov" userId="a999299412422d73" providerId="LiveId" clId="{9A690023-4FA8-44C8-B7A0-3A898DF8509F}" dt="2020-10-20T17:55:06.277" v="65" actId="26606"/>
          <ac:spMkLst>
            <pc:docMk/>
            <pc:sldMk cId="2451289572" sldId="325"/>
            <ac:spMk id="2" creationId="{C3E31B9C-A484-4AF0-83B4-5EE34A8847BF}"/>
          </ac:spMkLst>
        </pc:spChg>
        <pc:spChg chg="mod">
          <ac:chgData name="Tomislav Karafilov" userId="a999299412422d73" providerId="LiveId" clId="{9A690023-4FA8-44C8-B7A0-3A898DF8509F}" dt="2020-10-20T17:55:12.850" v="70" actId="27636"/>
          <ac:spMkLst>
            <pc:docMk/>
            <pc:sldMk cId="2451289572" sldId="325"/>
            <ac:spMk id="3" creationId="{F382B4D2-51A7-43B4-BCF5-EB7D16BABB3A}"/>
          </ac:spMkLst>
        </pc:spChg>
        <pc:spChg chg="add">
          <ac:chgData name="Tomislav Karafilov" userId="a999299412422d73" providerId="LiveId" clId="{9A690023-4FA8-44C8-B7A0-3A898DF8509F}" dt="2020-10-20T17:55:06.277" v="65" actId="26606"/>
          <ac:spMkLst>
            <pc:docMk/>
            <pc:sldMk cId="2451289572" sldId="325"/>
            <ac:spMk id="10" creationId="{E49CC64F-7275-4E33-961B-0C5CDC439875}"/>
          </ac:spMkLst>
        </pc:spChg>
        <pc:picChg chg="add mod">
          <ac:chgData name="Tomislav Karafilov" userId="a999299412422d73" providerId="LiveId" clId="{9A690023-4FA8-44C8-B7A0-3A898DF8509F}" dt="2020-10-20T17:55:06.277" v="65" actId="26606"/>
          <ac:picMkLst>
            <pc:docMk/>
            <pc:sldMk cId="2451289572" sldId="325"/>
            <ac:picMk id="5" creationId="{F0E93A2C-E586-4100-8958-C4670F25B76B}"/>
          </ac:picMkLst>
        </pc:picChg>
      </pc:sldChg>
      <pc:sldChg chg="addSp delSp modSp mod">
        <pc:chgData name="Tomislav Karafilov" userId="a999299412422d73" providerId="LiveId" clId="{9A690023-4FA8-44C8-B7A0-3A898DF8509F}" dt="2020-10-20T16:25:53.304" v="29" actId="27636"/>
        <pc:sldMkLst>
          <pc:docMk/>
          <pc:sldMk cId="3659434732" sldId="329"/>
        </pc:sldMkLst>
        <pc:spChg chg="mod">
          <ac:chgData name="Tomislav Karafilov" userId="a999299412422d73" providerId="LiveId" clId="{9A690023-4FA8-44C8-B7A0-3A898DF8509F}" dt="2020-10-20T16:25:53.304" v="29" actId="27636"/>
          <ac:spMkLst>
            <pc:docMk/>
            <pc:sldMk cId="3659434732" sldId="329"/>
            <ac:spMk id="4" creationId="{A6094F5D-0D97-47A9-9DD8-77875D77C30D}"/>
          </ac:spMkLst>
        </pc:spChg>
        <pc:picChg chg="add mod">
          <ac:chgData name="Tomislav Karafilov" userId="a999299412422d73" providerId="LiveId" clId="{9A690023-4FA8-44C8-B7A0-3A898DF8509F}" dt="2020-10-20T16:24:48.142" v="21" actId="14100"/>
          <ac:picMkLst>
            <pc:docMk/>
            <pc:sldMk cId="3659434732" sldId="329"/>
            <ac:picMk id="3" creationId="{468060C2-CB7B-428D-8C48-C0F47DC742DF}"/>
          </ac:picMkLst>
        </pc:picChg>
        <pc:picChg chg="del">
          <ac:chgData name="Tomislav Karafilov" userId="a999299412422d73" providerId="LiveId" clId="{9A690023-4FA8-44C8-B7A0-3A898DF8509F}" dt="2020-10-20T16:24:32.758" v="17" actId="478"/>
          <ac:picMkLst>
            <pc:docMk/>
            <pc:sldMk cId="3659434732" sldId="329"/>
            <ac:picMk id="5" creationId="{0DD42097-3520-436E-B85B-1E9BD412888C}"/>
          </ac:picMkLst>
        </pc:picChg>
        <pc:picChg chg="del">
          <ac:chgData name="Tomislav Karafilov" userId="a999299412422d73" providerId="LiveId" clId="{9A690023-4FA8-44C8-B7A0-3A898DF8509F}" dt="2020-10-20T16:24:30.146" v="14" actId="478"/>
          <ac:picMkLst>
            <pc:docMk/>
            <pc:sldMk cId="3659434732" sldId="329"/>
            <ac:picMk id="7" creationId="{4A9F9080-4601-4396-8529-6E5AB88731D5}"/>
          </ac:picMkLst>
        </pc:picChg>
        <pc:picChg chg="del">
          <ac:chgData name="Tomislav Karafilov" userId="a999299412422d73" providerId="LiveId" clId="{9A690023-4FA8-44C8-B7A0-3A898DF8509F}" dt="2020-10-20T16:24:31.469" v="15" actId="478"/>
          <ac:picMkLst>
            <pc:docMk/>
            <pc:sldMk cId="3659434732" sldId="329"/>
            <ac:picMk id="11" creationId="{837856C7-9253-474D-B1D0-D9F3F43DD334}"/>
          </ac:picMkLst>
        </pc:picChg>
        <pc:picChg chg="del">
          <ac:chgData name="Tomislav Karafilov" userId="a999299412422d73" providerId="LiveId" clId="{9A690023-4FA8-44C8-B7A0-3A898DF8509F}" dt="2020-10-20T16:24:32.093" v="16" actId="478"/>
          <ac:picMkLst>
            <pc:docMk/>
            <pc:sldMk cId="3659434732" sldId="329"/>
            <ac:picMk id="16" creationId="{CD40668F-06AA-4675-8A1C-58FA67C48C61}"/>
          </ac:picMkLst>
        </pc:picChg>
        <pc:picChg chg="del">
          <ac:chgData name="Tomislav Karafilov" userId="a999299412422d73" providerId="LiveId" clId="{9A690023-4FA8-44C8-B7A0-3A898DF8509F}" dt="2020-10-20T16:24:42.482" v="19" actId="478"/>
          <ac:picMkLst>
            <pc:docMk/>
            <pc:sldMk cId="3659434732" sldId="329"/>
            <ac:picMk id="1026" creationId="{DB329428-EC64-422D-A3AB-3D9A45C19773}"/>
          </ac:picMkLst>
        </pc:picChg>
      </pc:sldChg>
      <pc:sldChg chg="add">
        <pc:chgData name="Tomislav Karafilov" userId="a999299412422d73" providerId="LiveId" clId="{9A690023-4FA8-44C8-B7A0-3A898DF8509F}" dt="2020-10-20T17:53:40.444" v="30" actId="2890"/>
        <pc:sldMkLst>
          <pc:docMk/>
          <pc:sldMk cId="1256573215" sldId="330"/>
        </pc:sldMkLst>
      </pc:sldChg>
    </pc:docChg>
  </pc:docChgLst>
  <pc:docChgLst>
    <pc:chgData name="Tomislav Karafilov" userId="a999299412422d73" providerId="LiveId" clId="{C2A13DBD-7D6D-46CA-937F-F301384354E9}"/>
    <pc:docChg chg="undo custSel addSld delSld modSld sldOrd">
      <pc:chgData name="Tomislav Karafilov" userId="a999299412422d73" providerId="LiveId" clId="{C2A13DBD-7D6D-46CA-937F-F301384354E9}" dt="2020-11-17T19:34:04.234" v="572" actId="242"/>
      <pc:docMkLst>
        <pc:docMk/>
      </pc:docMkLst>
      <pc:sldChg chg="modSp mod">
        <pc:chgData name="Tomislav Karafilov" userId="a999299412422d73" providerId="LiveId" clId="{C2A13DBD-7D6D-46CA-937F-F301384354E9}" dt="2020-11-17T14:45:18.262" v="7" actId="20577"/>
        <pc:sldMkLst>
          <pc:docMk/>
          <pc:sldMk cId="1154128465" sldId="256"/>
        </pc:sldMkLst>
        <pc:spChg chg="mod">
          <ac:chgData name="Tomislav Karafilov" userId="a999299412422d73" providerId="LiveId" clId="{C2A13DBD-7D6D-46CA-937F-F301384354E9}" dt="2020-11-17T14:45:18.262" v="7" actId="20577"/>
          <ac:spMkLst>
            <pc:docMk/>
            <pc:sldMk cId="1154128465" sldId="256"/>
            <ac:spMk id="12" creationId="{16D0B527-5412-45BC-A6A5-15DCEC8E2638}"/>
          </ac:spMkLst>
        </pc:spChg>
        <pc:spChg chg="mod">
          <ac:chgData name="Tomislav Karafilov" userId="a999299412422d73" providerId="LiveId" clId="{C2A13DBD-7D6D-46CA-937F-F301384354E9}" dt="2020-11-17T14:45:12.811" v="1" actId="20577"/>
          <ac:spMkLst>
            <pc:docMk/>
            <pc:sldMk cId="1154128465" sldId="256"/>
            <ac:spMk id="14" creationId="{574DC406-68B6-4527-BA3B-17C0EDB4750D}"/>
          </ac:spMkLst>
        </pc:spChg>
      </pc:sldChg>
      <pc:sldChg chg="modSp mod">
        <pc:chgData name="Tomislav Karafilov" userId="a999299412422d73" providerId="LiveId" clId="{C2A13DBD-7D6D-46CA-937F-F301384354E9}" dt="2020-11-17T14:45:38.569" v="11" actId="1038"/>
        <pc:sldMkLst>
          <pc:docMk/>
          <pc:sldMk cId="761956209" sldId="257"/>
        </pc:sldMkLst>
        <pc:spChg chg="mod">
          <ac:chgData name="Tomislav Karafilov" userId="a999299412422d73" providerId="LiveId" clId="{C2A13DBD-7D6D-46CA-937F-F301384354E9}" dt="2020-11-17T14:45:38.569" v="11" actId="1038"/>
          <ac:spMkLst>
            <pc:docMk/>
            <pc:sldMk cId="761956209" sldId="257"/>
            <ac:spMk id="5" creationId="{392A12F3-2050-456E-9FEF-B46DF2D73B1B}"/>
          </ac:spMkLst>
        </pc:spChg>
      </pc:sldChg>
      <pc:sldChg chg="del">
        <pc:chgData name="Tomislav Karafilov" userId="a999299412422d73" providerId="LiveId" clId="{C2A13DBD-7D6D-46CA-937F-F301384354E9}" dt="2020-11-17T14:48:31.359" v="53" actId="47"/>
        <pc:sldMkLst>
          <pc:docMk/>
          <pc:sldMk cId="2451289572" sldId="325"/>
        </pc:sldMkLst>
      </pc:sldChg>
      <pc:sldChg chg="addSp delSp modSp mod">
        <pc:chgData name="Tomislav Karafilov" userId="a999299412422d73" providerId="LiveId" clId="{C2A13DBD-7D6D-46CA-937F-F301384354E9}" dt="2020-11-17T14:59:11.488" v="512" actId="1076"/>
        <pc:sldMkLst>
          <pc:docMk/>
          <pc:sldMk cId="3659434732" sldId="329"/>
        </pc:sldMkLst>
        <pc:spChg chg="mod ord">
          <ac:chgData name="Tomislav Karafilov" userId="a999299412422d73" providerId="LiveId" clId="{C2A13DBD-7D6D-46CA-937F-F301384354E9}" dt="2020-11-17T14:48:57.744" v="56" actId="1076"/>
          <ac:spMkLst>
            <pc:docMk/>
            <pc:sldMk cId="3659434732" sldId="329"/>
            <ac:spMk id="4" creationId="{A6094F5D-0D97-47A9-9DD8-77875D77C30D}"/>
          </ac:spMkLst>
        </pc:spChg>
        <pc:spChg chg="add mod">
          <ac:chgData name="Tomislav Karafilov" userId="a999299412422d73" providerId="LiveId" clId="{C2A13DBD-7D6D-46CA-937F-F301384354E9}" dt="2020-11-17T14:59:11.488" v="512" actId="1076"/>
          <ac:spMkLst>
            <pc:docMk/>
            <pc:sldMk cId="3659434732" sldId="329"/>
            <ac:spMk id="7" creationId="{8EA1D6C9-9CB1-49BE-9EDD-ED89F77388C7}"/>
          </ac:spMkLst>
        </pc:spChg>
        <pc:picChg chg="del">
          <ac:chgData name="Tomislav Karafilov" userId="a999299412422d73" providerId="LiveId" clId="{C2A13DBD-7D6D-46CA-937F-F301384354E9}" dt="2020-11-17T14:45:57.047" v="12" actId="478"/>
          <ac:picMkLst>
            <pc:docMk/>
            <pc:sldMk cId="3659434732" sldId="329"/>
            <ac:picMk id="2" creationId="{F4A6A99E-C2BD-4B44-8CB0-F9C7AA45B205}"/>
          </ac:picMkLst>
        </pc:picChg>
        <pc:picChg chg="del">
          <ac:chgData name="Tomislav Karafilov" userId="a999299412422d73" providerId="LiveId" clId="{C2A13DBD-7D6D-46CA-937F-F301384354E9}" dt="2020-11-17T14:45:57.580" v="13" actId="478"/>
          <ac:picMkLst>
            <pc:docMk/>
            <pc:sldMk cId="3659434732" sldId="329"/>
            <ac:picMk id="3" creationId="{468060C2-CB7B-428D-8C48-C0F47DC742DF}"/>
          </ac:picMkLst>
        </pc:picChg>
        <pc:picChg chg="add mod">
          <ac:chgData name="Tomislav Karafilov" userId="a999299412422d73" providerId="LiveId" clId="{C2A13DBD-7D6D-46CA-937F-F301384354E9}" dt="2020-11-17T14:49:01.960" v="58" actId="1076"/>
          <ac:picMkLst>
            <pc:docMk/>
            <pc:sldMk cId="3659434732" sldId="329"/>
            <ac:picMk id="6" creationId="{9E88C9F1-6809-44D7-9126-D591B2D5C20A}"/>
          </ac:picMkLst>
        </pc:picChg>
        <pc:picChg chg="add mod">
          <ac:chgData name="Tomislav Karafilov" userId="a999299412422d73" providerId="LiveId" clId="{C2A13DBD-7D6D-46CA-937F-F301384354E9}" dt="2020-11-17T14:48:59.984" v="57" actId="1076"/>
          <ac:picMkLst>
            <pc:docMk/>
            <pc:sldMk cId="3659434732" sldId="329"/>
            <ac:picMk id="1026" creationId="{73C94D39-B0E0-4C0F-B9E0-FE61E8D27A3C}"/>
          </ac:picMkLst>
        </pc:picChg>
      </pc:sldChg>
      <pc:sldChg chg="addSp delSp modSp new mod ord">
        <pc:chgData name="Tomislav Karafilov" userId="a999299412422d73" providerId="LiveId" clId="{C2A13DBD-7D6D-46CA-937F-F301384354E9}" dt="2020-11-17T17:38:57.909" v="515" actId="20577"/>
        <pc:sldMkLst>
          <pc:docMk/>
          <pc:sldMk cId="2812205846" sldId="331"/>
        </pc:sldMkLst>
        <pc:spChg chg="mod">
          <ac:chgData name="Tomislav Karafilov" userId="a999299412422d73" providerId="LiveId" clId="{C2A13DBD-7D6D-46CA-937F-F301384354E9}" dt="2020-11-17T14:55:27.079" v="344" actId="20577"/>
          <ac:spMkLst>
            <pc:docMk/>
            <pc:sldMk cId="2812205846" sldId="331"/>
            <ac:spMk id="2" creationId="{1A27F177-2209-4AB4-9849-336A87F23632}"/>
          </ac:spMkLst>
        </pc:spChg>
        <pc:spChg chg="mod">
          <ac:chgData name="Tomislav Karafilov" userId="a999299412422d73" providerId="LiveId" clId="{C2A13DBD-7D6D-46CA-937F-F301384354E9}" dt="2020-11-17T17:38:57.909" v="515" actId="20577"/>
          <ac:spMkLst>
            <pc:docMk/>
            <pc:sldMk cId="2812205846" sldId="331"/>
            <ac:spMk id="3" creationId="{AAAAFEBB-E590-408F-B73D-8A6DB6347D7B}"/>
          </ac:spMkLst>
        </pc:spChg>
        <pc:spChg chg="add del">
          <ac:chgData name="Tomislav Karafilov" userId="a999299412422d73" providerId="LiveId" clId="{C2A13DBD-7D6D-46CA-937F-F301384354E9}" dt="2020-11-17T14:58:03.694" v="464" actId="22"/>
          <ac:spMkLst>
            <pc:docMk/>
            <pc:sldMk cId="2812205846" sldId="331"/>
            <ac:spMk id="5" creationId="{38CFF2E1-3C0E-4A78-A40E-DCAC5A951858}"/>
          </ac:spMkLst>
        </pc:spChg>
        <pc:picChg chg="add mod">
          <ac:chgData name="Tomislav Karafilov" userId="a999299412422d73" providerId="LiveId" clId="{C2A13DBD-7D6D-46CA-937F-F301384354E9}" dt="2020-11-17T14:59:02.683" v="511" actId="1076"/>
          <ac:picMkLst>
            <pc:docMk/>
            <pc:sldMk cId="2812205846" sldId="331"/>
            <ac:picMk id="2050" creationId="{4D732850-1979-42EB-9297-EEBE7A619EE8}"/>
          </ac:picMkLst>
        </pc:picChg>
      </pc:sldChg>
      <pc:sldChg chg="modSp new mod">
        <pc:chgData name="Tomislav Karafilov" userId="a999299412422d73" providerId="LiveId" clId="{C2A13DBD-7D6D-46CA-937F-F301384354E9}" dt="2020-11-17T19:34:04.234" v="572" actId="242"/>
        <pc:sldMkLst>
          <pc:docMk/>
          <pc:sldMk cId="1700987997" sldId="332"/>
        </pc:sldMkLst>
        <pc:spChg chg="mod">
          <ac:chgData name="Tomislav Karafilov" userId="a999299412422d73" providerId="LiveId" clId="{C2A13DBD-7D6D-46CA-937F-F301384354E9}" dt="2020-11-17T19:33:14.153" v="543" actId="20577"/>
          <ac:spMkLst>
            <pc:docMk/>
            <pc:sldMk cId="1700987997" sldId="332"/>
            <ac:spMk id="2" creationId="{A319757B-483A-47D3-A0F1-60E89FAAD19F}"/>
          </ac:spMkLst>
        </pc:spChg>
        <pc:spChg chg="mod">
          <ac:chgData name="Tomislav Karafilov" userId="a999299412422d73" providerId="LiveId" clId="{C2A13DBD-7D6D-46CA-937F-F301384354E9}" dt="2020-11-17T19:34:04.234" v="572" actId="242"/>
          <ac:spMkLst>
            <pc:docMk/>
            <pc:sldMk cId="1700987997" sldId="332"/>
            <ac:spMk id="3" creationId="{805526A2-351E-400D-B5A5-9F0D02C00510}"/>
          </ac:spMkLst>
        </pc:spChg>
      </pc:sldChg>
    </pc:docChg>
  </pc:docChgLst>
  <pc:docChgLst>
    <pc:chgData name="Tomislav Karafilov" userId="a999299412422d73" providerId="LiveId" clId="{E5BDD743-6708-498D-AA96-1782CB6B3E7F}"/>
    <pc:docChg chg="undo custSel addSld delSld modSld sldOrd modMainMaster">
      <pc:chgData name="Tomislav Karafilov" userId="a999299412422d73" providerId="LiveId" clId="{E5BDD743-6708-498D-AA96-1782CB6B3E7F}" dt="2020-12-14T18:41:51.999" v="1462" actId="20577"/>
      <pc:docMkLst>
        <pc:docMk/>
      </pc:docMkLst>
      <pc:sldChg chg="del">
        <pc:chgData name="Tomislav Karafilov" userId="a999299412422d73" providerId="LiveId" clId="{E5BDD743-6708-498D-AA96-1782CB6B3E7F}" dt="2020-12-13T21:28:58.026" v="5" actId="47"/>
        <pc:sldMkLst>
          <pc:docMk/>
          <pc:sldMk cId="1154128465" sldId="256"/>
        </pc:sldMkLst>
      </pc:sldChg>
      <pc:sldChg chg="del">
        <pc:chgData name="Tomislav Karafilov" userId="a999299412422d73" providerId="LiveId" clId="{E5BDD743-6708-498D-AA96-1782CB6B3E7F}" dt="2020-12-13T21:29:03.637" v="8" actId="47"/>
        <pc:sldMkLst>
          <pc:docMk/>
          <pc:sldMk cId="761956209" sldId="257"/>
        </pc:sldMkLst>
      </pc:sldChg>
      <pc:sldChg chg="delSp modSp add mod ord">
        <pc:chgData name="Tomislav Karafilov" userId="a999299412422d73" providerId="LiveId" clId="{E5BDD743-6708-498D-AA96-1782CB6B3E7F}" dt="2020-12-14T18:27:17.672" v="1422"/>
        <pc:sldMkLst>
          <pc:docMk/>
          <pc:sldMk cId="1357564092" sldId="259"/>
        </pc:sldMkLst>
        <pc:spChg chg="mod">
          <ac:chgData name="Tomislav Karafilov" userId="a999299412422d73" providerId="LiveId" clId="{E5BDD743-6708-498D-AA96-1782CB6B3E7F}" dt="2020-12-13T21:32:50.505" v="111" actId="6549"/>
          <ac:spMkLst>
            <pc:docMk/>
            <pc:sldMk cId="1357564092" sldId="259"/>
            <ac:spMk id="34" creationId="{00000000-0000-0000-0000-000000000000}"/>
          </ac:spMkLst>
        </pc:spChg>
        <pc:picChg chg="mod">
          <ac:chgData name="Tomislav Karafilov" userId="a999299412422d73" providerId="LiveId" clId="{E5BDD743-6708-498D-AA96-1782CB6B3E7F}" dt="2020-12-13T21:32:32.383" v="110" actId="1036"/>
          <ac:picMkLst>
            <pc:docMk/>
            <pc:sldMk cId="1357564092" sldId="259"/>
            <ac:picMk id="4" creationId="{C4A079AB-AE2F-4B4A-B8C0-DB7B009E9562}"/>
          </ac:picMkLst>
        </pc:picChg>
        <pc:picChg chg="mod">
          <ac:chgData name="Tomislav Karafilov" userId="a999299412422d73" providerId="LiveId" clId="{E5BDD743-6708-498D-AA96-1782CB6B3E7F}" dt="2020-12-13T21:32:59.156" v="114" actId="1076"/>
          <ac:picMkLst>
            <pc:docMk/>
            <pc:sldMk cId="1357564092" sldId="259"/>
            <ac:picMk id="35" creationId="{00000000-0000-0000-0000-000000000000}"/>
          </ac:picMkLst>
        </pc:picChg>
        <pc:picChg chg="mod">
          <ac:chgData name="Tomislav Karafilov" userId="a999299412422d73" providerId="LiveId" clId="{E5BDD743-6708-498D-AA96-1782CB6B3E7F}" dt="2020-12-13T21:32:59.156" v="114" actId="1076"/>
          <ac:picMkLst>
            <pc:docMk/>
            <pc:sldMk cId="1357564092" sldId="259"/>
            <ac:picMk id="39" creationId="{00000000-0000-0000-0000-000000000000}"/>
          </ac:picMkLst>
        </pc:picChg>
        <pc:picChg chg="del">
          <ac:chgData name="Tomislav Karafilov" userId="a999299412422d73" providerId="LiveId" clId="{E5BDD743-6708-498D-AA96-1782CB6B3E7F}" dt="2020-12-13T21:32:53.863" v="113" actId="478"/>
          <ac:picMkLst>
            <pc:docMk/>
            <pc:sldMk cId="1357564092" sldId="259"/>
            <ac:picMk id="43" creationId="{00000000-0000-0000-0000-000000000000}"/>
          </ac:picMkLst>
        </pc:picChg>
        <pc:picChg chg="mod">
          <ac:chgData name="Tomislav Karafilov" userId="a999299412422d73" providerId="LiveId" clId="{E5BDD743-6708-498D-AA96-1782CB6B3E7F}" dt="2020-12-13T21:32:59.156" v="114" actId="1076"/>
          <ac:picMkLst>
            <pc:docMk/>
            <pc:sldMk cId="1357564092" sldId="259"/>
            <ac:picMk id="44" creationId="{00000000-0000-0000-0000-000000000000}"/>
          </ac:picMkLst>
        </pc:picChg>
        <pc:picChg chg="del">
          <ac:chgData name="Tomislav Karafilov" userId="a999299412422d73" providerId="LiveId" clId="{E5BDD743-6708-498D-AA96-1782CB6B3E7F}" dt="2020-12-13T21:32:53.111" v="112" actId="478"/>
          <ac:picMkLst>
            <pc:docMk/>
            <pc:sldMk cId="1357564092" sldId="259"/>
            <ac:picMk id="45" creationId="{00000000-0000-0000-0000-000000000000}"/>
          </ac:picMkLst>
        </pc:picChg>
      </pc:sldChg>
      <pc:sldChg chg="del">
        <pc:chgData name="Tomislav Karafilov" userId="a999299412422d73" providerId="LiveId" clId="{E5BDD743-6708-498D-AA96-1782CB6B3E7F}" dt="2020-12-13T21:29:07.396" v="9" actId="47"/>
        <pc:sldMkLst>
          <pc:docMk/>
          <pc:sldMk cId="4162444523" sldId="314"/>
        </pc:sldMkLst>
      </pc:sldChg>
      <pc:sldChg chg="del">
        <pc:chgData name="Tomislav Karafilov" userId="a999299412422d73" providerId="LiveId" clId="{E5BDD743-6708-498D-AA96-1782CB6B3E7F}" dt="2020-12-13T21:29:01.491" v="6" actId="47"/>
        <pc:sldMkLst>
          <pc:docMk/>
          <pc:sldMk cId="2603461378" sldId="316"/>
        </pc:sldMkLst>
      </pc:sldChg>
      <pc:sldChg chg="del">
        <pc:chgData name="Tomislav Karafilov" userId="a999299412422d73" providerId="LiveId" clId="{E5BDD743-6708-498D-AA96-1782CB6B3E7F}" dt="2020-12-13T21:29:03.019" v="7" actId="47"/>
        <pc:sldMkLst>
          <pc:docMk/>
          <pc:sldMk cId="3920313969" sldId="317"/>
        </pc:sldMkLst>
      </pc:sldChg>
      <pc:sldChg chg="del">
        <pc:chgData name="Tomislav Karafilov" userId="a999299412422d73" providerId="LiveId" clId="{E5BDD743-6708-498D-AA96-1782CB6B3E7F}" dt="2020-12-13T21:29:08.052" v="10" actId="47"/>
        <pc:sldMkLst>
          <pc:docMk/>
          <pc:sldMk cId="2279826325" sldId="318"/>
        </pc:sldMkLst>
      </pc:sldChg>
      <pc:sldChg chg="del">
        <pc:chgData name="Tomislav Karafilov" userId="a999299412422d73" providerId="LiveId" clId="{E5BDD743-6708-498D-AA96-1782CB6B3E7F}" dt="2020-12-13T21:29:11.376" v="14" actId="47"/>
        <pc:sldMkLst>
          <pc:docMk/>
          <pc:sldMk cId="119997195" sldId="320"/>
        </pc:sldMkLst>
      </pc:sldChg>
      <pc:sldChg chg="del">
        <pc:chgData name="Tomislav Karafilov" userId="a999299412422d73" providerId="LiveId" clId="{E5BDD743-6708-498D-AA96-1782CB6B3E7F}" dt="2020-12-13T21:28:30.931" v="0" actId="47"/>
        <pc:sldMkLst>
          <pc:docMk/>
          <pc:sldMk cId="1554870183" sldId="327"/>
        </pc:sldMkLst>
      </pc:sldChg>
      <pc:sldChg chg="del">
        <pc:chgData name="Tomislav Karafilov" userId="a999299412422d73" providerId="LiveId" clId="{E5BDD743-6708-498D-AA96-1782CB6B3E7F}" dt="2020-12-13T21:29:08.745" v="11" actId="47"/>
        <pc:sldMkLst>
          <pc:docMk/>
          <pc:sldMk cId="3659434732" sldId="329"/>
        </pc:sldMkLst>
      </pc:sldChg>
      <pc:sldChg chg="del">
        <pc:chgData name="Tomislav Karafilov" userId="a999299412422d73" providerId="LiveId" clId="{E5BDD743-6708-498D-AA96-1782CB6B3E7F}" dt="2020-12-13T21:29:11.765" v="15" actId="47"/>
        <pc:sldMkLst>
          <pc:docMk/>
          <pc:sldMk cId="1256573215" sldId="330"/>
        </pc:sldMkLst>
      </pc:sldChg>
      <pc:sldChg chg="del">
        <pc:chgData name="Tomislav Karafilov" userId="a999299412422d73" providerId="LiveId" clId="{E5BDD743-6708-498D-AA96-1782CB6B3E7F}" dt="2020-12-13T21:29:09.182" v="12" actId="47"/>
        <pc:sldMkLst>
          <pc:docMk/>
          <pc:sldMk cId="2812205846" sldId="331"/>
        </pc:sldMkLst>
      </pc:sldChg>
      <pc:sldChg chg="del">
        <pc:chgData name="Tomislav Karafilov" userId="a999299412422d73" providerId="LiveId" clId="{E5BDD743-6708-498D-AA96-1782CB6B3E7F}" dt="2020-12-13T21:29:10.414" v="13" actId="47"/>
        <pc:sldMkLst>
          <pc:docMk/>
          <pc:sldMk cId="1700987997" sldId="332"/>
        </pc:sldMkLst>
      </pc:sldChg>
      <pc:sldChg chg="addSp modSp new mod">
        <pc:chgData name="Tomislav Karafilov" userId="a999299412422d73" providerId="LiveId" clId="{E5BDD743-6708-498D-AA96-1782CB6B3E7F}" dt="2020-12-14T18:27:46.899" v="1425" actId="242"/>
        <pc:sldMkLst>
          <pc:docMk/>
          <pc:sldMk cId="2027484176" sldId="333"/>
        </pc:sldMkLst>
        <pc:spChg chg="mod">
          <ac:chgData name="Tomislav Karafilov" userId="a999299412422d73" providerId="LiveId" clId="{E5BDD743-6708-498D-AA96-1782CB6B3E7F}" dt="2020-12-13T21:29:22.687" v="46" actId="20577"/>
          <ac:spMkLst>
            <pc:docMk/>
            <pc:sldMk cId="2027484176" sldId="333"/>
            <ac:spMk id="2" creationId="{F98A09F7-D791-443D-A677-90578D5D1D7D}"/>
          </ac:spMkLst>
        </pc:spChg>
        <pc:spChg chg="mod">
          <ac:chgData name="Tomislav Karafilov" userId="a999299412422d73" providerId="LiveId" clId="{E5BDD743-6708-498D-AA96-1782CB6B3E7F}" dt="2020-12-14T18:27:46.899" v="1425" actId="242"/>
          <ac:spMkLst>
            <pc:docMk/>
            <pc:sldMk cId="2027484176" sldId="333"/>
            <ac:spMk id="3" creationId="{2DA2F69A-4E7B-4248-A33E-CF660F7AAB55}"/>
          </ac:spMkLst>
        </pc:spChg>
        <pc:spChg chg="add mod">
          <ac:chgData name="Tomislav Karafilov" userId="a999299412422d73" providerId="LiveId" clId="{E5BDD743-6708-498D-AA96-1782CB6B3E7F}" dt="2020-12-13T21:34:36.937" v="155" actId="1076"/>
          <ac:spMkLst>
            <pc:docMk/>
            <pc:sldMk cId="2027484176" sldId="333"/>
            <ac:spMk id="4" creationId="{6910D1E5-39D4-4E5E-9DCD-7B8CD24EEFA6}"/>
          </ac:spMkLst>
        </pc:spChg>
        <pc:spChg chg="add mod">
          <ac:chgData name="Tomislav Karafilov" userId="a999299412422d73" providerId="LiveId" clId="{E5BDD743-6708-498D-AA96-1782CB6B3E7F}" dt="2020-12-13T22:20:38.534" v="1241" actId="208"/>
          <ac:spMkLst>
            <pc:docMk/>
            <pc:sldMk cId="2027484176" sldId="333"/>
            <ac:spMk id="5" creationId="{CCB8E884-06DE-42DF-B6E2-76EBB6B91FC0}"/>
          </ac:spMkLst>
        </pc:spChg>
        <pc:picChg chg="add mod">
          <ac:chgData name="Tomislav Karafilov" userId="a999299412422d73" providerId="LiveId" clId="{E5BDD743-6708-498D-AA96-1782CB6B3E7F}" dt="2020-12-14T18:27:39.215" v="1424" actId="1076"/>
          <ac:picMkLst>
            <pc:docMk/>
            <pc:sldMk cId="2027484176" sldId="333"/>
            <ac:picMk id="6" creationId="{FD3A8A22-AA44-4ECF-BF4D-B7F9BE1076D9}"/>
          </ac:picMkLst>
        </pc:picChg>
      </pc:sldChg>
      <pc:sldChg chg="modSp new mod">
        <pc:chgData name="Tomislav Karafilov" userId="a999299412422d73" providerId="LiveId" clId="{E5BDD743-6708-498D-AA96-1782CB6B3E7F}" dt="2020-12-14T17:15:46.511" v="1297" actId="113"/>
        <pc:sldMkLst>
          <pc:docMk/>
          <pc:sldMk cId="315087317" sldId="334"/>
        </pc:sldMkLst>
        <pc:spChg chg="mod">
          <ac:chgData name="Tomislav Karafilov" userId="a999299412422d73" providerId="LiveId" clId="{E5BDD743-6708-498D-AA96-1782CB6B3E7F}" dt="2020-12-13T21:35:54.234" v="156"/>
          <ac:spMkLst>
            <pc:docMk/>
            <pc:sldMk cId="315087317" sldId="334"/>
            <ac:spMk id="2" creationId="{64F9A603-CC33-439F-B17F-59A9CA76F20C}"/>
          </ac:spMkLst>
        </pc:spChg>
        <pc:spChg chg="mod">
          <ac:chgData name="Tomislav Karafilov" userId="a999299412422d73" providerId="LiveId" clId="{E5BDD743-6708-498D-AA96-1782CB6B3E7F}" dt="2020-12-14T17:15:46.511" v="1297" actId="113"/>
          <ac:spMkLst>
            <pc:docMk/>
            <pc:sldMk cId="315087317" sldId="334"/>
            <ac:spMk id="3" creationId="{B0F2DCB5-C4A2-4967-A257-B2F6232BCA23}"/>
          </ac:spMkLst>
        </pc:spChg>
      </pc:sldChg>
      <pc:sldChg chg="addSp modSp new mod ord modNotesTx">
        <pc:chgData name="Tomislav Karafilov" userId="a999299412422d73" providerId="LiveId" clId="{E5BDD743-6708-498D-AA96-1782CB6B3E7F}" dt="2020-12-14T18:41:51.999" v="1462" actId="20577"/>
        <pc:sldMkLst>
          <pc:docMk/>
          <pc:sldMk cId="2285597893" sldId="335"/>
        </pc:sldMkLst>
        <pc:spChg chg="mod">
          <ac:chgData name="Tomislav Karafilov" userId="a999299412422d73" providerId="LiveId" clId="{E5BDD743-6708-498D-AA96-1782CB6B3E7F}" dt="2020-12-14T18:41:51.999" v="1462" actId="20577"/>
          <ac:spMkLst>
            <pc:docMk/>
            <pc:sldMk cId="2285597893" sldId="335"/>
            <ac:spMk id="2" creationId="{FD2C5764-0BC2-4631-B1A7-E201B5AE2C7E}"/>
          </ac:spMkLst>
        </pc:spChg>
        <pc:spChg chg="add mod">
          <ac:chgData name="Tomislav Karafilov" userId="a999299412422d73" providerId="LiveId" clId="{E5BDD743-6708-498D-AA96-1782CB6B3E7F}" dt="2020-12-14T17:24:27.396" v="1331" actId="1076"/>
          <ac:spMkLst>
            <pc:docMk/>
            <pc:sldMk cId="2285597893" sldId="335"/>
            <ac:spMk id="3" creationId="{FF5A6413-5900-4409-AF75-1CF13DC7C558}"/>
          </ac:spMkLst>
        </pc:spChg>
        <pc:picChg chg="add mod">
          <ac:chgData name="Tomislav Karafilov" userId="a999299412422d73" providerId="LiveId" clId="{E5BDD743-6708-498D-AA96-1782CB6B3E7F}" dt="2020-12-13T21:53:20.401" v="575" actId="1076"/>
          <ac:picMkLst>
            <pc:docMk/>
            <pc:sldMk cId="2285597893" sldId="335"/>
            <ac:picMk id="2050" creationId="{889DC282-12AF-4A3E-9408-02C0FE8F6001}"/>
          </ac:picMkLst>
        </pc:picChg>
      </pc:sldChg>
      <pc:sldChg chg="addSp delSp modSp add mod ord modAnim">
        <pc:chgData name="Tomislav Karafilov" userId="a999299412422d73" providerId="LiveId" clId="{E5BDD743-6708-498D-AA96-1782CB6B3E7F}" dt="2020-12-14T17:24:42.389" v="1333"/>
        <pc:sldMkLst>
          <pc:docMk/>
          <pc:sldMk cId="2534996190" sldId="336"/>
        </pc:sldMkLst>
        <pc:spChg chg="mod">
          <ac:chgData name="Tomislav Karafilov" userId="a999299412422d73" providerId="LiveId" clId="{E5BDD743-6708-498D-AA96-1782CB6B3E7F}" dt="2020-12-13T21:50:56.988" v="573" actId="20577"/>
          <ac:spMkLst>
            <pc:docMk/>
            <pc:sldMk cId="2534996190" sldId="336"/>
            <ac:spMk id="2" creationId="{FD2C5764-0BC2-4631-B1A7-E201B5AE2C7E}"/>
          </ac:spMkLst>
        </pc:spChg>
        <pc:spChg chg="add mod">
          <ac:chgData name="Tomislav Karafilov" userId="a999299412422d73" providerId="LiveId" clId="{E5BDD743-6708-498D-AA96-1782CB6B3E7F}" dt="2020-12-13T21:53:44.438" v="580" actId="2085"/>
          <ac:spMkLst>
            <pc:docMk/>
            <pc:sldMk cId="2534996190" sldId="336"/>
            <ac:spMk id="3" creationId="{F4572E78-6FB3-4572-9635-FAF8C7FC810E}"/>
          </ac:spMkLst>
        </pc:spChg>
        <pc:spChg chg="add mod">
          <ac:chgData name="Tomislav Karafilov" userId="a999299412422d73" providerId="LiveId" clId="{E5BDD743-6708-498D-AA96-1782CB6B3E7F}" dt="2020-12-13T21:54:05.274" v="584" actId="1076"/>
          <ac:spMkLst>
            <pc:docMk/>
            <pc:sldMk cId="2534996190" sldId="336"/>
            <ac:spMk id="6" creationId="{40588D5C-30A3-4A20-9AEC-FF5B987E3FEC}"/>
          </ac:spMkLst>
        </pc:spChg>
        <pc:spChg chg="add mod">
          <ac:chgData name="Tomislav Karafilov" userId="a999299412422d73" providerId="LiveId" clId="{E5BDD743-6708-498D-AA96-1782CB6B3E7F}" dt="2020-12-13T22:01:11.116" v="703" actId="122"/>
          <ac:spMkLst>
            <pc:docMk/>
            <pc:sldMk cId="2534996190" sldId="336"/>
            <ac:spMk id="7" creationId="{FB83C6A2-674C-484B-BB11-A110CD19DD76}"/>
          </ac:spMkLst>
        </pc:spChg>
        <pc:spChg chg="add mod">
          <ac:chgData name="Tomislav Karafilov" userId="a999299412422d73" providerId="LiveId" clId="{E5BDD743-6708-498D-AA96-1782CB6B3E7F}" dt="2020-12-13T22:01:15.459" v="704" actId="1076"/>
          <ac:spMkLst>
            <pc:docMk/>
            <pc:sldMk cId="2534996190" sldId="336"/>
            <ac:spMk id="8" creationId="{E7595705-9F13-4A85-A0E8-E9A5D3D21E97}"/>
          </ac:spMkLst>
        </pc:spChg>
        <pc:spChg chg="add mod">
          <ac:chgData name="Tomislav Karafilov" userId="a999299412422d73" providerId="LiveId" clId="{E5BDD743-6708-498D-AA96-1782CB6B3E7F}" dt="2020-12-13T22:01:29.204" v="719" actId="1076"/>
          <ac:spMkLst>
            <pc:docMk/>
            <pc:sldMk cId="2534996190" sldId="336"/>
            <ac:spMk id="9" creationId="{4DF5479E-35E9-4788-9499-1C147543677A}"/>
          </ac:spMkLst>
        </pc:spChg>
        <pc:spChg chg="add mod">
          <ac:chgData name="Tomislav Karafilov" userId="a999299412422d73" providerId="LiveId" clId="{E5BDD743-6708-498D-AA96-1782CB6B3E7F}" dt="2020-12-13T22:08:26.957" v="1012" actId="1076"/>
          <ac:spMkLst>
            <pc:docMk/>
            <pc:sldMk cId="2534996190" sldId="336"/>
            <ac:spMk id="10" creationId="{89EDEE89-592A-4C53-92A0-1CCA8C58A420}"/>
          </ac:spMkLst>
        </pc:spChg>
        <pc:spChg chg="add mod ord">
          <ac:chgData name="Tomislav Karafilov" userId="a999299412422d73" providerId="LiveId" clId="{E5BDD743-6708-498D-AA96-1782CB6B3E7F}" dt="2020-12-13T22:09:34.850" v="1046" actId="1076"/>
          <ac:spMkLst>
            <pc:docMk/>
            <pc:sldMk cId="2534996190" sldId="336"/>
            <ac:spMk id="11" creationId="{6A1858BF-0310-46DF-BA23-B1DD4945A0AB}"/>
          </ac:spMkLst>
        </pc:spChg>
        <pc:spChg chg="add mod">
          <ac:chgData name="Tomislav Karafilov" userId="a999299412422d73" providerId="LiveId" clId="{E5BDD743-6708-498D-AA96-1782CB6B3E7F}" dt="2020-12-13T22:08:48.301" v="1017" actId="14100"/>
          <ac:spMkLst>
            <pc:docMk/>
            <pc:sldMk cId="2534996190" sldId="336"/>
            <ac:spMk id="12" creationId="{1EEE1CAC-505B-4149-8506-DBAF11A61992}"/>
          </ac:spMkLst>
        </pc:spChg>
        <pc:picChg chg="add mod">
          <ac:chgData name="Tomislav Karafilov" userId="a999299412422d73" providerId="LiveId" clId="{E5BDD743-6708-498D-AA96-1782CB6B3E7F}" dt="2020-12-13T21:53:26.788" v="577"/>
          <ac:picMkLst>
            <pc:docMk/>
            <pc:sldMk cId="2534996190" sldId="336"/>
            <ac:picMk id="4" creationId="{507E104E-E6C8-4BE7-A46F-45EAE3006700}"/>
          </ac:picMkLst>
        </pc:picChg>
        <pc:picChg chg="del">
          <ac:chgData name="Tomislav Karafilov" userId="a999299412422d73" providerId="LiveId" clId="{E5BDD743-6708-498D-AA96-1782CB6B3E7F}" dt="2020-12-13T21:53:26.404" v="576" actId="478"/>
          <ac:picMkLst>
            <pc:docMk/>
            <pc:sldMk cId="2534996190" sldId="336"/>
            <ac:picMk id="2050" creationId="{889DC282-12AF-4A3E-9408-02C0FE8F6001}"/>
          </ac:picMkLst>
        </pc:picChg>
      </pc:sldChg>
      <pc:sldChg chg="addSp delSp modSp new mod ord">
        <pc:chgData name="Tomislav Karafilov" userId="a999299412422d73" providerId="LiveId" clId="{E5BDD743-6708-498D-AA96-1782CB6B3E7F}" dt="2020-12-14T17:23:57.950" v="1323"/>
        <pc:sldMkLst>
          <pc:docMk/>
          <pc:sldMk cId="2084373000" sldId="337"/>
        </pc:sldMkLst>
        <pc:spChg chg="mod">
          <ac:chgData name="Tomislav Karafilov" userId="a999299412422d73" providerId="LiveId" clId="{E5BDD743-6708-498D-AA96-1782CB6B3E7F}" dt="2020-12-13T21:56:47.879" v="612"/>
          <ac:spMkLst>
            <pc:docMk/>
            <pc:sldMk cId="2084373000" sldId="337"/>
            <ac:spMk id="2" creationId="{BAA97A03-CAE4-4761-A0A5-C958077C7276}"/>
          </ac:spMkLst>
        </pc:spChg>
        <pc:spChg chg="add del">
          <ac:chgData name="Tomislav Karafilov" userId="a999299412422d73" providerId="LiveId" clId="{E5BDD743-6708-498D-AA96-1782CB6B3E7F}" dt="2020-12-13T21:56:52.903" v="614" actId="22"/>
          <ac:spMkLst>
            <pc:docMk/>
            <pc:sldMk cId="2084373000" sldId="337"/>
            <ac:spMk id="4" creationId="{82C345EE-1D06-4778-98BF-AF7D6DCCEE2B}"/>
          </ac:spMkLst>
        </pc:spChg>
        <pc:spChg chg="add mod">
          <ac:chgData name="Tomislav Karafilov" userId="a999299412422d73" providerId="LiveId" clId="{E5BDD743-6708-498D-AA96-1782CB6B3E7F}" dt="2020-12-13T21:57:09.331" v="620" actId="207"/>
          <ac:spMkLst>
            <pc:docMk/>
            <pc:sldMk cId="2084373000" sldId="337"/>
            <ac:spMk id="6" creationId="{2C5B71BD-05B4-4CFD-B1AD-B892B24D761D}"/>
          </ac:spMkLst>
        </pc:spChg>
        <pc:picChg chg="add mod">
          <ac:chgData name="Tomislav Karafilov" userId="a999299412422d73" providerId="LiveId" clId="{E5BDD743-6708-498D-AA96-1782CB6B3E7F}" dt="2020-12-13T21:57:41.649" v="624" actId="1076"/>
          <ac:picMkLst>
            <pc:docMk/>
            <pc:sldMk cId="2084373000" sldId="337"/>
            <ac:picMk id="3074" creationId="{CEFE3DAF-271A-4CEB-89A3-D4224D4BB0A2}"/>
          </ac:picMkLst>
        </pc:picChg>
      </pc:sldChg>
      <pc:sldChg chg="modSp new mod ord">
        <pc:chgData name="Tomislav Karafilov" userId="a999299412422d73" providerId="LiveId" clId="{E5BDD743-6708-498D-AA96-1782CB6B3E7F}" dt="2020-12-14T17:25:20.340" v="1335"/>
        <pc:sldMkLst>
          <pc:docMk/>
          <pc:sldMk cId="2167219282" sldId="338"/>
        </pc:sldMkLst>
        <pc:spChg chg="mod">
          <ac:chgData name="Tomislav Karafilov" userId="a999299412422d73" providerId="LiveId" clId="{E5BDD743-6708-498D-AA96-1782CB6B3E7F}" dt="2020-12-13T22:02:40.882" v="757" actId="20577"/>
          <ac:spMkLst>
            <pc:docMk/>
            <pc:sldMk cId="2167219282" sldId="338"/>
            <ac:spMk id="2" creationId="{E2707E7F-4857-40B6-A578-BC6C4F9E09F8}"/>
          </ac:spMkLst>
        </pc:spChg>
        <pc:spChg chg="mod">
          <ac:chgData name="Tomislav Karafilov" userId="a999299412422d73" providerId="LiveId" clId="{E5BDD743-6708-498D-AA96-1782CB6B3E7F}" dt="2020-12-13T22:13:48.563" v="1232" actId="20577"/>
          <ac:spMkLst>
            <pc:docMk/>
            <pc:sldMk cId="2167219282" sldId="338"/>
            <ac:spMk id="3" creationId="{5E7DFA71-44C2-46C7-B284-F0881D88DC21}"/>
          </ac:spMkLst>
        </pc:spChg>
      </pc:sldChg>
      <pc:sldChg chg="addSp modSp new mod ord">
        <pc:chgData name="Tomislav Karafilov" userId="a999299412422d73" providerId="LiveId" clId="{E5BDD743-6708-498D-AA96-1782CB6B3E7F}" dt="2020-12-14T17:25:29.161" v="1337"/>
        <pc:sldMkLst>
          <pc:docMk/>
          <pc:sldMk cId="1167998733" sldId="339"/>
        </pc:sldMkLst>
        <pc:spChg chg="mod">
          <ac:chgData name="Tomislav Karafilov" userId="a999299412422d73" providerId="LiveId" clId="{E5BDD743-6708-498D-AA96-1782CB6B3E7F}" dt="2020-12-13T22:10:24.948" v="1069" actId="20577"/>
          <ac:spMkLst>
            <pc:docMk/>
            <pc:sldMk cId="1167998733" sldId="339"/>
            <ac:spMk id="2" creationId="{31B26002-ED91-469D-9C9F-0AC96925CC29}"/>
          </ac:spMkLst>
        </pc:spChg>
        <pc:spChg chg="mod">
          <ac:chgData name="Tomislav Karafilov" userId="a999299412422d73" providerId="LiveId" clId="{E5BDD743-6708-498D-AA96-1782CB6B3E7F}" dt="2020-12-13T22:13:29.565" v="1185"/>
          <ac:spMkLst>
            <pc:docMk/>
            <pc:sldMk cId="1167998733" sldId="339"/>
            <ac:spMk id="3" creationId="{B773095E-9A32-40CB-92C8-376D4C301F56}"/>
          </ac:spMkLst>
        </pc:spChg>
        <pc:picChg chg="add mod">
          <ac:chgData name="Tomislav Karafilov" userId="a999299412422d73" providerId="LiveId" clId="{E5BDD743-6708-498D-AA96-1782CB6B3E7F}" dt="2020-12-13T22:14:36.044" v="1235" actId="1076"/>
          <ac:picMkLst>
            <pc:docMk/>
            <pc:sldMk cId="1167998733" sldId="339"/>
            <ac:picMk id="5" creationId="{989669AF-294D-40A8-A11C-FBB46F841AFE}"/>
          </ac:picMkLst>
        </pc:picChg>
      </pc:sldChg>
      <pc:sldChg chg="modSp new mod">
        <pc:chgData name="Tomislav Karafilov" userId="a999299412422d73" providerId="LiveId" clId="{E5BDD743-6708-498D-AA96-1782CB6B3E7F}" dt="2020-12-13T22:17:41.330" v="1240" actId="20577"/>
        <pc:sldMkLst>
          <pc:docMk/>
          <pc:sldMk cId="2707574422" sldId="340"/>
        </pc:sldMkLst>
        <pc:spChg chg="mod">
          <ac:chgData name="Tomislav Karafilov" userId="a999299412422d73" providerId="LiveId" clId="{E5BDD743-6708-498D-AA96-1782CB6B3E7F}" dt="2020-12-13T22:17:41.330" v="1240" actId="20577"/>
          <ac:spMkLst>
            <pc:docMk/>
            <pc:sldMk cId="2707574422" sldId="340"/>
            <ac:spMk id="2" creationId="{D10809D3-40B1-453B-9206-69DB63864F73}"/>
          </ac:spMkLst>
        </pc:spChg>
      </pc:sldChg>
      <pc:sldChg chg="modSp new mod">
        <pc:chgData name="Tomislav Karafilov" userId="a999299412422d73" providerId="LiveId" clId="{E5BDD743-6708-498D-AA96-1782CB6B3E7F}" dt="2020-12-14T17:35:07.508" v="1385"/>
        <pc:sldMkLst>
          <pc:docMk/>
          <pc:sldMk cId="1292647874" sldId="341"/>
        </pc:sldMkLst>
        <pc:spChg chg="mod">
          <ac:chgData name="Tomislav Karafilov" userId="a999299412422d73" providerId="LiveId" clId="{E5BDD743-6708-498D-AA96-1782CB6B3E7F}" dt="2020-12-14T17:16:29.611" v="1319" actId="20577"/>
          <ac:spMkLst>
            <pc:docMk/>
            <pc:sldMk cId="1292647874" sldId="341"/>
            <ac:spMk id="2" creationId="{0CA0FEE9-9A81-47A4-9AE3-4D24D08513F8}"/>
          </ac:spMkLst>
        </pc:spChg>
        <pc:spChg chg="mod">
          <ac:chgData name="Tomislav Karafilov" userId="a999299412422d73" providerId="LiveId" clId="{E5BDD743-6708-498D-AA96-1782CB6B3E7F}" dt="2020-12-14T17:35:07.508" v="1385"/>
          <ac:spMkLst>
            <pc:docMk/>
            <pc:sldMk cId="1292647874" sldId="341"/>
            <ac:spMk id="3" creationId="{B7CA0C52-DA06-44AF-B963-4BE50C3BD0B0}"/>
          </ac:spMkLst>
        </pc:spChg>
      </pc:sldChg>
      <pc:sldChg chg="modSp add mod">
        <pc:chgData name="Tomislav Karafilov" userId="a999299412422d73" providerId="LiveId" clId="{E5BDD743-6708-498D-AA96-1782CB6B3E7F}" dt="2020-12-14T18:26:36.784" v="1420" actId="20577"/>
        <pc:sldMkLst>
          <pc:docMk/>
          <pc:sldMk cId="3695204597" sldId="342"/>
        </pc:sldMkLst>
        <pc:spChg chg="mod">
          <ac:chgData name="Tomislav Karafilov" userId="a999299412422d73" providerId="LiveId" clId="{E5BDD743-6708-498D-AA96-1782CB6B3E7F}" dt="2020-12-14T18:26:36.784" v="1420" actId="20577"/>
          <ac:spMkLst>
            <pc:docMk/>
            <pc:sldMk cId="3695204597" sldId="342"/>
            <ac:spMk id="2" creationId="{D10809D3-40B1-453B-9206-69DB63864F73}"/>
          </ac:spMkLst>
        </pc:spChg>
      </pc:sldChg>
      <pc:sldMasterChg chg="addSp delSp modSp mod modSldLayout">
        <pc:chgData name="Tomislav Karafilov" userId="a999299412422d73" providerId="LiveId" clId="{E5BDD743-6708-498D-AA96-1782CB6B3E7F}" dt="2020-12-13T21:31:55.795" v="101" actId="14100"/>
        <pc:sldMasterMkLst>
          <pc:docMk/>
          <pc:sldMasterMk cId="75047842" sldId="2147483648"/>
        </pc:sldMasterMkLst>
        <pc:picChg chg="del">
          <ac:chgData name="Tomislav Karafilov" userId="a999299412422d73" providerId="LiveId" clId="{E5BDD743-6708-498D-AA96-1782CB6B3E7F}" dt="2020-12-13T21:30:05.240" v="92" actId="478"/>
          <ac:picMkLst>
            <pc:docMk/>
            <pc:sldMasterMk cId="75047842" sldId="2147483648"/>
            <ac:picMk id="7" creationId="{00000000-0000-0000-0000-000000000000}"/>
          </ac:picMkLst>
        </pc:picChg>
        <pc:picChg chg="add mod">
          <ac:chgData name="Tomislav Karafilov" userId="a999299412422d73" providerId="LiveId" clId="{E5BDD743-6708-498D-AA96-1782CB6B3E7F}" dt="2020-12-13T21:31:26.426" v="96" actId="14100"/>
          <ac:picMkLst>
            <pc:docMk/>
            <pc:sldMasterMk cId="75047842" sldId="2147483648"/>
            <ac:picMk id="1026" creationId="{028C6DFC-4A9C-4A54-9956-924832017F80}"/>
          </ac:picMkLst>
        </pc:picChg>
        <pc:sldLayoutChg chg="modSp mod">
          <pc:chgData name="Tomislav Karafilov" userId="a999299412422d73" providerId="LiveId" clId="{E5BDD743-6708-498D-AA96-1782CB6B3E7F}" dt="2020-12-13T21:31:33.297" v="97" actId="14100"/>
          <pc:sldLayoutMkLst>
            <pc:docMk/>
            <pc:sldMasterMk cId="75047842" sldId="2147483648"/>
            <pc:sldLayoutMk cId="928842748" sldId="2147483650"/>
          </pc:sldLayoutMkLst>
          <pc:spChg chg="mod">
            <ac:chgData name="Tomislav Karafilov" userId="a999299412422d73" providerId="LiveId" clId="{E5BDD743-6708-498D-AA96-1782CB6B3E7F}" dt="2020-12-13T21:31:33.297" v="97" actId="14100"/>
            <ac:spMkLst>
              <pc:docMk/>
              <pc:sldMasterMk cId="75047842" sldId="2147483648"/>
              <pc:sldLayoutMk cId="928842748" sldId="2147483650"/>
              <ac:spMk id="2" creationId="{00000000-0000-0000-0000-000000000000}"/>
            </ac:spMkLst>
          </pc:spChg>
        </pc:sldLayoutChg>
        <pc:sldLayoutChg chg="modSp mod">
          <pc:chgData name="Tomislav Karafilov" userId="a999299412422d73" providerId="LiveId" clId="{E5BDD743-6708-498D-AA96-1782CB6B3E7F}" dt="2020-12-13T21:31:38.633" v="98" actId="14100"/>
          <pc:sldLayoutMkLst>
            <pc:docMk/>
            <pc:sldMasterMk cId="75047842" sldId="2147483648"/>
            <pc:sldLayoutMk cId="4106815256" sldId="2147483652"/>
          </pc:sldLayoutMkLst>
          <pc:spChg chg="mod">
            <ac:chgData name="Tomislav Karafilov" userId="a999299412422d73" providerId="LiveId" clId="{E5BDD743-6708-498D-AA96-1782CB6B3E7F}" dt="2020-12-13T21:31:38.633" v="98" actId="14100"/>
            <ac:spMkLst>
              <pc:docMk/>
              <pc:sldMasterMk cId="75047842" sldId="2147483648"/>
              <pc:sldLayoutMk cId="4106815256" sldId="2147483652"/>
              <ac:spMk id="2" creationId="{00000000-0000-0000-0000-000000000000}"/>
            </ac:spMkLst>
          </pc:spChg>
        </pc:sldLayoutChg>
        <pc:sldLayoutChg chg="modSp mod">
          <pc:chgData name="Tomislav Karafilov" userId="a999299412422d73" providerId="LiveId" clId="{E5BDD743-6708-498D-AA96-1782CB6B3E7F}" dt="2020-12-13T21:31:43.306" v="99" actId="14100"/>
          <pc:sldLayoutMkLst>
            <pc:docMk/>
            <pc:sldMasterMk cId="75047842" sldId="2147483648"/>
            <pc:sldLayoutMk cId="1435028019" sldId="2147483653"/>
          </pc:sldLayoutMkLst>
          <pc:spChg chg="mod">
            <ac:chgData name="Tomislav Karafilov" userId="a999299412422d73" providerId="LiveId" clId="{E5BDD743-6708-498D-AA96-1782CB6B3E7F}" dt="2020-12-13T21:31:43.306" v="99" actId="14100"/>
            <ac:spMkLst>
              <pc:docMk/>
              <pc:sldMasterMk cId="75047842" sldId="2147483648"/>
              <pc:sldLayoutMk cId="1435028019" sldId="2147483653"/>
              <ac:spMk id="2" creationId="{00000000-0000-0000-0000-000000000000}"/>
            </ac:spMkLst>
          </pc:spChg>
        </pc:sldLayoutChg>
        <pc:sldLayoutChg chg="modSp mod">
          <pc:chgData name="Tomislav Karafilov" userId="a999299412422d73" providerId="LiveId" clId="{E5BDD743-6708-498D-AA96-1782CB6B3E7F}" dt="2020-12-13T21:31:47.195" v="100" actId="14100"/>
          <pc:sldLayoutMkLst>
            <pc:docMk/>
            <pc:sldMasterMk cId="75047842" sldId="2147483648"/>
            <pc:sldLayoutMk cId="1793831173" sldId="2147483654"/>
          </pc:sldLayoutMkLst>
          <pc:spChg chg="mod">
            <ac:chgData name="Tomislav Karafilov" userId="a999299412422d73" providerId="LiveId" clId="{E5BDD743-6708-498D-AA96-1782CB6B3E7F}" dt="2020-12-13T21:31:47.195" v="100" actId="14100"/>
            <ac:spMkLst>
              <pc:docMk/>
              <pc:sldMasterMk cId="75047842" sldId="2147483648"/>
              <pc:sldLayoutMk cId="1793831173" sldId="2147483654"/>
              <ac:spMk id="2" creationId="{00000000-0000-0000-0000-000000000000}"/>
            </ac:spMkLst>
          </pc:spChg>
        </pc:sldLayoutChg>
        <pc:sldLayoutChg chg="modSp mod">
          <pc:chgData name="Tomislav Karafilov" userId="a999299412422d73" providerId="LiveId" clId="{E5BDD743-6708-498D-AA96-1782CB6B3E7F}" dt="2020-12-13T21:31:55.795" v="101" actId="14100"/>
          <pc:sldLayoutMkLst>
            <pc:docMk/>
            <pc:sldMasterMk cId="75047842" sldId="2147483648"/>
            <pc:sldLayoutMk cId="1034882924" sldId="2147483658"/>
          </pc:sldLayoutMkLst>
          <pc:spChg chg="mod">
            <ac:chgData name="Tomislav Karafilov" userId="a999299412422d73" providerId="LiveId" clId="{E5BDD743-6708-498D-AA96-1782CB6B3E7F}" dt="2020-12-13T21:31:55.795" v="101" actId="14100"/>
            <ac:spMkLst>
              <pc:docMk/>
              <pc:sldMasterMk cId="75047842" sldId="2147483648"/>
              <pc:sldLayoutMk cId="1034882924" sldId="2147483658"/>
              <ac:spMk id="2" creationId="{00000000-0000-0000-0000-000000000000}"/>
            </ac:spMkLst>
          </pc:spChg>
        </pc:sldLayoutChg>
      </pc:sldMasterChg>
    </pc:docChg>
  </pc:docChgLst>
  <pc:docChgLst>
    <pc:chgData name="Tomislav Karafilov" userId="a999299412422d73" providerId="LiveId" clId="{E983F85F-5B5A-49BE-B47E-C948A11529A5}"/>
    <pc:docChg chg="undo custSel addSld delSld modSld sldOrd modMainMaster">
      <pc:chgData name="Tomislav Karafilov" userId="a999299412422d73" providerId="LiveId" clId="{E983F85F-5B5A-49BE-B47E-C948A11529A5}" dt="2021-01-13T16:58:31.485" v="3714" actId="207"/>
      <pc:docMkLst>
        <pc:docMk/>
      </pc:docMkLst>
      <pc:sldChg chg="modSp mod ord">
        <pc:chgData name="Tomislav Karafilov" userId="a999299412422d73" providerId="LiveId" clId="{E983F85F-5B5A-49BE-B47E-C948A11529A5}" dt="2021-01-13T16:05:21.523" v="3685"/>
        <pc:sldMkLst>
          <pc:docMk/>
          <pc:sldMk cId="1357564092" sldId="259"/>
        </pc:sldMkLst>
        <pc:spChg chg="mod">
          <ac:chgData name="Tomislav Karafilov" userId="a999299412422d73" providerId="LiveId" clId="{E983F85F-5B5A-49BE-B47E-C948A11529A5}" dt="2021-01-10T17:59:21.834" v="559" actId="20577"/>
          <ac:spMkLst>
            <pc:docMk/>
            <pc:sldMk cId="1357564092" sldId="259"/>
            <ac:spMk id="34" creationId="{00000000-0000-0000-0000-000000000000}"/>
          </ac:spMkLst>
        </pc:spChg>
      </pc:sldChg>
      <pc:sldChg chg="addSp delSp modSp mod">
        <pc:chgData name="Tomislav Karafilov" userId="a999299412422d73" providerId="LiveId" clId="{E983F85F-5B5A-49BE-B47E-C948A11529A5}" dt="2021-01-10T18:00:45.240" v="603" actId="113"/>
        <pc:sldMkLst>
          <pc:docMk/>
          <pc:sldMk cId="2027484176" sldId="333"/>
        </pc:sldMkLst>
        <pc:spChg chg="mod">
          <ac:chgData name="Tomislav Karafilov" userId="a999299412422d73" providerId="LiveId" clId="{E983F85F-5B5A-49BE-B47E-C948A11529A5}" dt="2021-01-07T21:54:07.076" v="124" actId="20577"/>
          <ac:spMkLst>
            <pc:docMk/>
            <pc:sldMk cId="2027484176" sldId="333"/>
            <ac:spMk id="2" creationId="{F98A09F7-D791-443D-A677-90578D5D1D7D}"/>
          </ac:spMkLst>
        </pc:spChg>
        <pc:spChg chg="mod">
          <ac:chgData name="Tomislav Karafilov" userId="a999299412422d73" providerId="LiveId" clId="{E983F85F-5B5A-49BE-B47E-C948A11529A5}" dt="2021-01-10T18:00:45.240" v="603" actId="113"/>
          <ac:spMkLst>
            <pc:docMk/>
            <pc:sldMk cId="2027484176" sldId="333"/>
            <ac:spMk id="3" creationId="{2DA2F69A-4E7B-4248-A33E-CF660F7AAB55}"/>
          </ac:spMkLst>
        </pc:spChg>
        <pc:spChg chg="del">
          <ac:chgData name="Tomislav Karafilov" userId="a999299412422d73" providerId="LiveId" clId="{E983F85F-5B5A-49BE-B47E-C948A11529A5}" dt="2021-01-07T21:44:06.686" v="3" actId="478"/>
          <ac:spMkLst>
            <pc:docMk/>
            <pc:sldMk cId="2027484176" sldId="333"/>
            <ac:spMk id="4" creationId="{6910D1E5-39D4-4E5E-9DCD-7B8CD24EEFA6}"/>
          </ac:spMkLst>
        </pc:spChg>
        <pc:spChg chg="del">
          <ac:chgData name="Tomislav Karafilov" userId="a999299412422d73" providerId="LiveId" clId="{E983F85F-5B5A-49BE-B47E-C948A11529A5}" dt="2021-01-07T21:44:11.254" v="4" actId="478"/>
          <ac:spMkLst>
            <pc:docMk/>
            <pc:sldMk cId="2027484176" sldId="333"/>
            <ac:spMk id="5" creationId="{CCB8E884-06DE-42DF-B6E2-76EBB6B91FC0}"/>
          </ac:spMkLst>
        </pc:spChg>
        <pc:picChg chg="add mod">
          <ac:chgData name="Tomislav Karafilov" userId="a999299412422d73" providerId="LiveId" clId="{E983F85F-5B5A-49BE-B47E-C948A11529A5}" dt="2021-01-10T18:00:37.666" v="602" actId="1076"/>
          <ac:picMkLst>
            <pc:docMk/>
            <pc:sldMk cId="2027484176" sldId="333"/>
            <ac:picMk id="5" creationId="{B793BFE9-C62A-4CFA-A9D6-F55C9C831906}"/>
          </ac:picMkLst>
        </pc:picChg>
        <pc:picChg chg="add del mod">
          <ac:chgData name="Tomislav Karafilov" userId="a999299412422d73" providerId="LiveId" clId="{E983F85F-5B5A-49BE-B47E-C948A11529A5}" dt="2021-01-07T21:46:37.603" v="33" actId="478"/>
          <ac:picMkLst>
            <pc:docMk/>
            <pc:sldMk cId="2027484176" sldId="333"/>
            <ac:picMk id="1026" creationId="{69BA7374-C9D9-491B-85E9-87813FD535F0}"/>
          </ac:picMkLst>
        </pc:picChg>
      </pc:sldChg>
      <pc:sldChg chg="modSp mod">
        <pc:chgData name="Tomislav Karafilov" userId="a999299412422d73" providerId="LiveId" clId="{E983F85F-5B5A-49BE-B47E-C948A11529A5}" dt="2021-01-10T18:47:32.582" v="1079" actId="20577"/>
        <pc:sldMkLst>
          <pc:docMk/>
          <pc:sldMk cId="315087317" sldId="334"/>
        </pc:sldMkLst>
        <pc:spChg chg="mod">
          <ac:chgData name="Tomislav Karafilov" userId="a999299412422d73" providerId="LiveId" clId="{E983F85F-5B5A-49BE-B47E-C948A11529A5}" dt="2021-01-10T18:47:32.582" v="1079" actId="20577"/>
          <ac:spMkLst>
            <pc:docMk/>
            <pc:sldMk cId="315087317" sldId="334"/>
            <ac:spMk id="3" creationId="{B0F2DCB5-C4A2-4967-A257-B2F6232BCA23}"/>
          </ac:spMkLst>
        </pc:spChg>
      </pc:sldChg>
      <pc:sldChg chg="modSp ord">
        <pc:chgData name="Tomislav Karafilov" userId="a999299412422d73" providerId="LiveId" clId="{E983F85F-5B5A-49BE-B47E-C948A11529A5}" dt="2021-01-10T21:46:29.499" v="1413"/>
        <pc:sldMkLst>
          <pc:docMk/>
          <pc:sldMk cId="2534996190" sldId="336"/>
        </pc:sldMkLst>
        <pc:spChg chg="mod">
          <ac:chgData name="Tomislav Karafilov" userId="a999299412422d73" providerId="LiveId" clId="{E983F85F-5B5A-49BE-B47E-C948A11529A5}" dt="2021-01-07T21:57:06.165" v="155" actId="20577"/>
          <ac:spMkLst>
            <pc:docMk/>
            <pc:sldMk cId="2534996190" sldId="336"/>
            <ac:spMk id="7" creationId="{FB83C6A2-674C-484B-BB11-A110CD19DD76}"/>
          </ac:spMkLst>
        </pc:spChg>
        <pc:spChg chg="mod">
          <ac:chgData name="Tomislav Karafilov" userId="a999299412422d73" providerId="LiveId" clId="{E983F85F-5B5A-49BE-B47E-C948A11529A5}" dt="2021-01-07T21:56:43.428" v="132" actId="20577"/>
          <ac:spMkLst>
            <pc:docMk/>
            <pc:sldMk cId="2534996190" sldId="336"/>
            <ac:spMk id="8" creationId="{E7595705-9F13-4A85-A0E8-E9A5D3D21E97}"/>
          </ac:spMkLst>
        </pc:spChg>
        <pc:spChg chg="mod">
          <ac:chgData name="Tomislav Karafilov" userId="a999299412422d73" providerId="LiveId" clId="{E983F85F-5B5A-49BE-B47E-C948A11529A5}" dt="2021-01-07T21:56:54.684" v="135" actId="20577"/>
          <ac:spMkLst>
            <pc:docMk/>
            <pc:sldMk cId="2534996190" sldId="336"/>
            <ac:spMk id="9" creationId="{4DF5479E-35E9-4788-9499-1C147543677A}"/>
          </ac:spMkLst>
        </pc:spChg>
      </pc:sldChg>
      <pc:sldChg chg="modSp mod">
        <pc:chgData name="Tomislav Karafilov" userId="a999299412422d73" providerId="LiveId" clId="{E983F85F-5B5A-49BE-B47E-C948A11529A5}" dt="2021-01-07T21:56:31.643" v="130" actId="20577"/>
        <pc:sldMkLst>
          <pc:docMk/>
          <pc:sldMk cId="2084373000" sldId="337"/>
        </pc:sldMkLst>
        <pc:spChg chg="mod">
          <ac:chgData name="Tomislav Karafilov" userId="a999299412422d73" providerId="LiveId" clId="{E983F85F-5B5A-49BE-B47E-C948A11529A5}" dt="2021-01-07T21:56:31.643" v="130" actId="20577"/>
          <ac:spMkLst>
            <pc:docMk/>
            <pc:sldMk cId="2084373000" sldId="337"/>
            <ac:spMk id="2" creationId="{BAA97A03-CAE4-4761-A0A5-C958077C7276}"/>
          </ac:spMkLst>
        </pc:spChg>
      </pc:sldChg>
      <pc:sldChg chg="modSp mod">
        <pc:chgData name="Tomislav Karafilov" userId="a999299412422d73" providerId="LiveId" clId="{E983F85F-5B5A-49BE-B47E-C948A11529A5}" dt="2021-01-10T17:46:07.880" v="168" actId="6549"/>
        <pc:sldMkLst>
          <pc:docMk/>
          <pc:sldMk cId="2167219282" sldId="338"/>
        </pc:sldMkLst>
        <pc:spChg chg="mod">
          <ac:chgData name="Tomislav Karafilov" userId="a999299412422d73" providerId="LiveId" clId="{E983F85F-5B5A-49BE-B47E-C948A11529A5}" dt="2021-01-10T17:46:07.880" v="168" actId="6549"/>
          <ac:spMkLst>
            <pc:docMk/>
            <pc:sldMk cId="2167219282" sldId="338"/>
            <ac:spMk id="3" creationId="{5E7DFA71-44C2-46C7-B284-F0881D88DC21}"/>
          </ac:spMkLst>
        </pc:spChg>
      </pc:sldChg>
      <pc:sldChg chg="modSp mod modNotesTx">
        <pc:chgData name="Tomislav Karafilov" userId="a999299412422d73" providerId="LiveId" clId="{E983F85F-5B5A-49BE-B47E-C948A11529A5}" dt="2021-01-12T23:25:35.137" v="2603" actId="5793"/>
        <pc:sldMkLst>
          <pc:docMk/>
          <pc:sldMk cId="1167998733" sldId="339"/>
        </pc:sldMkLst>
        <pc:spChg chg="mod">
          <ac:chgData name="Tomislav Karafilov" userId="a999299412422d73" providerId="LiveId" clId="{E983F85F-5B5A-49BE-B47E-C948A11529A5}" dt="2021-01-10T17:46:32.304" v="176" actId="20577"/>
          <ac:spMkLst>
            <pc:docMk/>
            <pc:sldMk cId="1167998733" sldId="339"/>
            <ac:spMk id="2" creationId="{31B26002-ED91-469D-9C9F-0AC96925CC29}"/>
          </ac:spMkLst>
        </pc:spChg>
        <pc:spChg chg="mod">
          <ac:chgData name="Tomislav Karafilov" userId="a999299412422d73" providerId="LiveId" clId="{E983F85F-5B5A-49BE-B47E-C948A11529A5}" dt="2021-01-12T23:25:35.137" v="2603" actId="5793"/>
          <ac:spMkLst>
            <pc:docMk/>
            <pc:sldMk cId="1167998733" sldId="339"/>
            <ac:spMk id="3" creationId="{B773095E-9A32-40CB-92C8-376D4C301F56}"/>
          </ac:spMkLst>
        </pc:spChg>
        <pc:picChg chg="mod">
          <ac:chgData name="Tomislav Karafilov" userId="a999299412422d73" providerId="LiveId" clId="{E983F85F-5B5A-49BE-B47E-C948A11529A5}" dt="2021-01-10T18:42:04.035" v="891" actId="1076"/>
          <ac:picMkLst>
            <pc:docMk/>
            <pc:sldMk cId="1167998733" sldId="339"/>
            <ac:picMk id="5" creationId="{989669AF-294D-40A8-A11C-FBB46F841AFE}"/>
          </ac:picMkLst>
        </pc:picChg>
      </pc:sldChg>
      <pc:sldChg chg="ord">
        <pc:chgData name="Tomislav Karafilov" userId="a999299412422d73" providerId="LiveId" clId="{E983F85F-5B5A-49BE-B47E-C948A11529A5}" dt="2021-01-13T16:08:44.157" v="3688"/>
        <pc:sldMkLst>
          <pc:docMk/>
          <pc:sldMk cId="2707574422" sldId="340"/>
        </pc:sldMkLst>
      </pc:sldChg>
      <pc:sldChg chg="modSp mod modShow">
        <pc:chgData name="Tomislav Karafilov" userId="a999299412422d73" providerId="LiveId" clId="{E983F85F-5B5A-49BE-B47E-C948A11529A5}" dt="2021-01-13T16:08:31.082" v="3686" actId="729"/>
        <pc:sldMkLst>
          <pc:docMk/>
          <pc:sldMk cId="1292647874" sldId="341"/>
        </pc:sldMkLst>
        <pc:spChg chg="mod">
          <ac:chgData name="Tomislav Karafilov" userId="a999299412422d73" providerId="LiveId" clId="{E983F85F-5B5A-49BE-B47E-C948A11529A5}" dt="2021-01-10T17:55:11.752" v="441" actId="6549"/>
          <ac:spMkLst>
            <pc:docMk/>
            <pc:sldMk cId="1292647874" sldId="341"/>
            <ac:spMk id="3" creationId="{B7CA0C52-DA06-44AF-B963-4BE50C3BD0B0}"/>
          </ac:spMkLst>
        </pc:spChg>
      </pc:sldChg>
      <pc:sldChg chg="modSp mod">
        <pc:chgData name="Tomislav Karafilov" userId="a999299412422d73" providerId="LiveId" clId="{E983F85F-5B5A-49BE-B47E-C948A11529A5}" dt="2021-01-10T17:58:44.607" v="545" actId="20577"/>
        <pc:sldMkLst>
          <pc:docMk/>
          <pc:sldMk cId="3695204597" sldId="342"/>
        </pc:sldMkLst>
        <pc:spChg chg="mod">
          <ac:chgData name="Tomislav Karafilov" userId="a999299412422d73" providerId="LiveId" clId="{E983F85F-5B5A-49BE-B47E-C948A11529A5}" dt="2021-01-07T21:48:06.807" v="38"/>
          <ac:spMkLst>
            <pc:docMk/>
            <pc:sldMk cId="3695204597" sldId="342"/>
            <ac:spMk id="2" creationId="{D10809D3-40B1-453B-9206-69DB63864F73}"/>
          </ac:spMkLst>
        </pc:spChg>
        <pc:spChg chg="mod">
          <ac:chgData name="Tomislav Karafilov" userId="a999299412422d73" providerId="LiveId" clId="{E983F85F-5B5A-49BE-B47E-C948A11529A5}" dt="2021-01-10T17:58:44.607" v="545" actId="20577"/>
          <ac:spMkLst>
            <pc:docMk/>
            <pc:sldMk cId="3695204597" sldId="342"/>
            <ac:spMk id="3" creationId="{8D9F0819-B9D4-479E-8B36-0BFEB3743992}"/>
          </ac:spMkLst>
        </pc:spChg>
      </pc:sldChg>
      <pc:sldChg chg="addSp delSp modSp new mod modNotesTx">
        <pc:chgData name="Tomislav Karafilov" userId="a999299412422d73" providerId="LiveId" clId="{E983F85F-5B5A-49BE-B47E-C948A11529A5}" dt="2021-01-10T17:56:14.672" v="475" actId="20577"/>
        <pc:sldMkLst>
          <pc:docMk/>
          <pc:sldMk cId="3136221178" sldId="343"/>
        </pc:sldMkLst>
        <pc:spChg chg="mod">
          <ac:chgData name="Tomislav Karafilov" userId="a999299412422d73" providerId="LiveId" clId="{E983F85F-5B5A-49BE-B47E-C948A11529A5}" dt="2021-01-07T21:53:26.724" v="109" actId="20577"/>
          <ac:spMkLst>
            <pc:docMk/>
            <pc:sldMk cId="3136221178" sldId="343"/>
            <ac:spMk id="2" creationId="{8AC86854-0735-483C-A4EC-44E6C2FD14A6}"/>
          </ac:spMkLst>
        </pc:spChg>
        <pc:spChg chg="add mod">
          <ac:chgData name="Tomislav Karafilov" userId="a999299412422d73" providerId="LiveId" clId="{E983F85F-5B5A-49BE-B47E-C948A11529A5}" dt="2021-01-07T21:53:34.293" v="111" actId="1076"/>
          <ac:spMkLst>
            <pc:docMk/>
            <pc:sldMk cId="3136221178" sldId="343"/>
            <ac:spMk id="4" creationId="{0CAF827A-1AB3-4387-A537-33E9193B3FBD}"/>
          </ac:spMkLst>
        </pc:spChg>
        <pc:spChg chg="add mod">
          <ac:chgData name="Tomislav Karafilov" userId="a999299412422d73" providerId="LiveId" clId="{E983F85F-5B5A-49BE-B47E-C948A11529A5}" dt="2021-01-07T21:53:37.958" v="112" actId="1076"/>
          <ac:spMkLst>
            <pc:docMk/>
            <pc:sldMk cId="3136221178" sldId="343"/>
            <ac:spMk id="6" creationId="{729D234D-F9AA-45E9-A741-DCE62A8B0748}"/>
          </ac:spMkLst>
        </pc:spChg>
        <pc:spChg chg="add del mod">
          <ac:chgData name="Tomislav Karafilov" userId="a999299412422d73" providerId="LiveId" clId="{E983F85F-5B5A-49BE-B47E-C948A11529A5}" dt="2021-01-07T21:53:30.245" v="110" actId="478"/>
          <ac:spMkLst>
            <pc:docMk/>
            <pc:sldMk cId="3136221178" sldId="343"/>
            <ac:spMk id="8" creationId="{34A23C5F-7FE6-4C84-9CB1-FB691F8FF6CE}"/>
          </ac:spMkLst>
        </pc:spChg>
        <pc:picChg chg="add mod">
          <ac:chgData name="Tomislav Karafilov" userId="a999299412422d73" providerId="LiveId" clId="{E983F85F-5B5A-49BE-B47E-C948A11529A5}" dt="2021-01-07T21:52:21.148" v="93" actId="1076"/>
          <ac:picMkLst>
            <pc:docMk/>
            <pc:sldMk cId="3136221178" sldId="343"/>
            <ac:picMk id="10" creationId="{4352B62B-833E-4D2C-B067-857550E46C69}"/>
          </ac:picMkLst>
        </pc:picChg>
      </pc:sldChg>
      <pc:sldChg chg="new del">
        <pc:chgData name="Tomislav Karafilov" userId="a999299412422d73" providerId="LiveId" clId="{E983F85F-5B5A-49BE-B47E-C948A11529A5}" dt="2021-01-10T17:53:55.219" v="399" actId="47"/>
        <pc:sldMkLst>
          <pc:docMk/>
          <pc:sldMk cId="62653262" sldId="344"/>
        </pc:sldMkLst>
      </pc:sldChg>
      <pc:sldChg chg="addSp modSp new mod">
        <pc:chgData name="Tomislav Karafilov" userId="a999299412422d73" providerId="LiveId" clId="{E983F85F-5B5A-49BE-B47E-C948A11529A5}" dt="2021-01-10T17:58:18.162" v="531" actId="1076"/>
        <pc:sldMkLst>
          <pc:docMk/>
          <pc:sldMk cId="3439069296" sldId="344"/>
        </pc:sldMkLst>
        <pc:spChg chg="mod">
          <ac:chgData name="Tomislav Karafilov" userId="a999299412422d73" providerId="LiveId" clId="{E983F85F-5B5A-49BE-B47E-C948A11529A5}" dt="2021-01-10T17:58:01.585" v="529" actId="20577"/>
          <ac:spMkLst>
            <pc:docMk/>
            <pc:sldMk cId="3439069296" sldId="344"/>
            <ac:spMk id="2" creationId="{10F1F062-6F68-4B8C-92FF-B9CF75CF9A2E}"/>
          </ac:spMkLst>
        </pc:spChg>
        <pc:spChg chg="mod">
          <ac:chgData name="Tomislav Karafilov" userId="a999299412422d73" providerId="LiveId" clId="{E983F85F-5B5A-49BE-B47E-C948A11529A5}" dt="2021-01-10T17:58:04.503" v="530" actId="6549"/>
          <ac:spMkLst>
            <pc:docMk/>
            <pc:sldMk cId="3439069296" sldId="344"/>
            <ac:spMk id="3" creationId="{2BAC1E3C-43DD-4B2A-A87B-BDD71BA84C12}"/>
          </ac:spMkLst>
        </pc:spChg>
        <pc:picChg chg="add mod">
          <ac:chgData name="Tomislav Karafilov" userId="a999299412422d73" providerId="LiveId" clId="{E983F85F-5B5A-49BE-B47E-C948A11529A5}" dt="2021-01-10T17:58:18.162" v="531" actId="1076"/>
          <ac:picMkLst>
            <pc:docMk/>
            <pc:sldMk cId="3439069296" sldId="344"/>
            <ac:picMk id="1026" creationId="{5E06E436-76E9-44A3-9A41-2C7AB16B7A13}"/>
          </ac:picMkLst>
        </pc:picChg>
      </pc:sldChg>
      <pc:sldChg chg="addSp modSp new mod ord modNotesTx">
        <pc:chgData name="Tomislav Karafilov" userId="a999299412422d73" providerId="LiveId" clId="{E983F85F-5B5A-49BE-B47E-C948A11529A5}" dt="2021-01-10T18:07:41.724" v="773"/>
        <pc:sldMkLst>
          <pc:docMk/>
          <pc:sldMk cId="4115064173" sldId="345"/>
        </pc:sldMkLst>
        <pc:spChg chg="mod">
          <ac:chgData name="Tomislav Karafilov" userId="a999299412422d73" providerId="LiveId" clId="{E983F85F-5B5A-49BE-B47E-C948A11529A5}" dt="2021-01-10T18:02:42.020" v="622"/>
          <ac:spMkLst>
            <pc:docMk/>
            <pc:sldMk cId="4115064173" sldId="345"/>
            <ac:spMk id="2" creationId="{F39CAA32-C8CB-419A-877B-9AB792594673}"/>
          </ac:spMkLst>
        </pc:spChg>
        <pc:spChg chg="mod">
          <ac:chgData name="Tomislav Karafilov" userId="a999299412422d73" providerId="LiveId" clId="{E983F85F-5B5A-49BE-B47E-C948A11529A5}" dt="2021-01-10T18:06:16.280" v="753" actId="113"/>
          <ac:spMkLst>
            <pc:docMk/>
            <pc:sldMk cId="4115064173" sldId="345"/>
            <ac:spMk id="3" creationId="{63E8EC78-6626-49CA-AE0C-F68707348B80}"/>
          </ac:spMkLst>
        </pc:spChg>
        <pc:spChg chg="add mod">
          <ac:chgData name="Tomislav Karafilov" userId="a999299412422d73" providerId="LiveId" clId="{E983F85F-5B5A-49BE-B47E-C948A11529A5}" dt="2021-01-10T18:07:41.724" v="773"/>
          <ac:spMkLst>
            <pc:docMk/>
            <pc:sldMk cId="4115064173" sldId="345"/>
            <ac:spMk id="5" creationId="{2B6F2479-5B03-4422-9CA2-8DC30C7FC591}"/>
          </ac:spMkLst>
        </pc:spChg>
        <pc:picChg chg="add mod">
          <ac:chgData name="Tomislav Karafilov" userId="a999299412422d73" providerId="LiveId" clId="{E983F85F-5B5A-49BE-B47E-C948A11529A5}" dt="2021-01-10T18:06:01.122" v="750" actId="1076"/>
          <ac:picMkLst>
            <pc:docMk/>
            <pc:sldMk cId="4115064173" sldId="345"/>
            <ac:picMk id="2050" creationId="{0FA305D2-0A34-485D-885D-CE4501711861}"/>
          </ac:picMkLst>
        </pc:picChg>
      </pc:sldChg>
      <pc:sldChg chg="modSp new del mod modNotesTx">
        <pc:chgData name="Tomislav Karafilov" userId="a999299412422d73" providerId="LiveId" clId="{E983F85F-5B5A-49BE-B47E-C948A11529A5}" dt="2021-01-13T00:20:30.845" v="3636" actId="47"/>
        <pc:sldMkLst>
          <pc:docMk/>
          <pc:sldMk cId="3235603756" sldId="346"/>
        </pc:sldMkLst>
        <pc:spChg chg="mod">
          <ac:chgData name="Tomislav Karafilov" userId="a999299412422d73" providerId="LiveId" clId="{E983F85F-5B5A-49BE-B47E-C948A11529A5}" dt="2021-01-10T18:04:22.838" v="747" actId="20577"/>
          <ac:spMkLst>
            <pc:docMk/>
            <pc:sldMk cId="3235603756" sldId="346"/>
            <ac:spMk id="2" creationId="{D83E03A9-90BA-42DB-9EEF-09E195DA88CE}"/>
          </ac:spMkLst>
        </pc:spChg>
        <pc:spChg chg="mod">
          <ac:chgData name="Tomislav Karafilov" userId="a999299412422d73" providerId="LiveId" clId="{E983F85F-5B5A-49BE-B47E-C948A11529A5}" dt="2021-01-10T22:54:52.167" v="2585" actId="20577"/>
          <ac:spMkLst>
            <pc:docMk/>
            <pc:sldMk cId="3235603756" sldId="346"/>
            <ac:spMk id="3" creationId="{B079287C-28B4-4D86-9FE0-6232160F1C40}"/>
          </ac:spMkLst>
        </pc:spChg>
        <pc:spChg chg="mod">
          <ac:chgData name="Tomislav Karafilov" userId="a999299412422d73" providerId="LiveId" clId="{E983F85F-5B5A-49BE-B47E-C948A11529A5}" dt="2021-01-10T18:46:21.272" v="1032" actId="20577"/>
          <ac:spMkLst>
            <pc:docMk/>
            <pc:sldMk cId="3235603756" sldId="346"/>
            <ac:spMk id="4" creationId="{43ABCE29-30E5-4B75-B0E4-A0F8050B5E4F}"/>
          </ac:spMkLst>
        </pc:spChg>
      </pc:sldChg>
      <pc:sldChg chg="new del">
        <pc:chgData name="Tomislav Karafilov" userId="a999299412422d73" providerId="LiveId" clId="{E983F85F-5B5A-49BE-B47E-C948A11529A5}" dt="2021-01-10T18:03:08.022" v="627" actId="47"/>
        <pc:sldMkLst>
          <pc:docMk/>
          <pc:sldMk cId="4276915066" sldId="346"/>
        </pc:sldMkLst>
      </pc:sldChg>
      <pc:sldChg chg="addSp delSp modSp add mod">
        <pc:chgData name="Tomislav Karafilov" userId="a999299412422d73" providerId="LiveId" clId="{E983F85F-5B5A-49BE-B47E-C948A11529A5}" dt="2021-01-10T18:12:04.293" v="852" actId="1076"/>
        <pc:sldMkLst>
          <pc:docMk/>
          <pc:sldMk cId="456416119" sldId="347"/>
        </pc:sldMkLst>
        <pc:spChg chg="mod">
          <ac:chgData name="Tomislav Karafilov" userId="a999299412422d73" providerId="LiveId" clId="{E983F85F-5B5A-49BE-B47E-C948A11529A5}" dt="2021-01-10T18:08:30.793" v="777"/>
          <ac:spMkLst>
            <pc:docMk/>
            <pc:sldMk cId="456416119" sldId="347"/>
            <ac:spMk id="2" creationId="{F39CAA32-C8CB-419A-877B-9AB792594673}"/>
          </ac:spMkLst>
        </pc:spChg>
        <pc:spChg chg="mod">
          <ac:chgData name="Tomislav Karafilov" userId="a999299412422d73" providerId="LiveId" clId="{E983F85F-5B5A-49BE-B47E-C948A11529A5}" dt="2021-01-10T18:11:48.775" v="850" actId="15"/>
          <ac:spMkLst>
            <pc:docMk/>
            <pc:sldMk cId="456416119" sldId="347"/>
            <ac:spMk id="3" creationId="{63E8EC78-6626-49CA-AE0C-F68707348B80}"/>
          </ac:spMkLst>
        </pc:spChg>
        <pc:spChg chg="mod">
          <ac:chgData name="Tomislav Karafilov" userId="a999299412422d73" providerId="LiveId" clId="{E983F85F-5B5A-49BE-B47E-C948A11529A5}" dt="2021-01-10T18:09:06.272" v="785" actId="20577"/>
          <ac:spMkLst>
            <pc:docMk/>
            <pc:sldMk cId="456416119" sldId="347"/>
            <ac:spMk id="5" creationId="{2B6F2479-5B03-4422-9CA2-8DC30C7FC591}"/>
          </ac:spMkLst>
        </pc:spChg>
        <pc:picChg chg="del">
          <ac:chgData name="Tomislav Karafilov" userId="a999299412422d73" providerId="LiveId" clId="{E983F85F-5B5A-49BE-B47E-C948A11529A5}" dt="2021-01-10T18:08:38.433" v="778" actId="478"/>
          <ac:picMkLst>
            <pc:docMk/>
            <pc:sldMk cId="456416119" sldId="347"/>
            <ac:picMk id="2050" creationId="{0FA305D2-0A34-485D-885D-CE4501711861}"/>
          </ac:picMkLst>
        </pc:picChg>
        <pc:picChg chg="add mod">
          <ac:chgData name="Tomislav Karafilov" userId="a999299412422d73" providerId="LiveId" clId="{E983F85F-5B5A-49BE-B47E-C948A11529A5}" dt="2021-01-10T18:12:00.853" v="851" actId="14100"/>
          <ac:picMkLst>
            <pc:docMk/>
            <pc:sldMk cId="456416119" sldId="347"/>
            <ac:picMk id="3074" creationId="{468BA20D-827F-44FF-8313-6DC42B0D24BA}"/>
          </ac:picMkLst>
        </pc:picChg>
        <pc:picChg chg="add mod">
          <ac:chgData name="Tomislav Karafilov" userId="a999299412422d73" providerId="LiveId" clId="{E983F85F-5B5A-49BE-B47E-C948A11529A5}" dt="2021-01-10T18:12:04.293" v="852" actId="1076"/>
          <ac:picMkLst>
            <pc:docMk/>
            <pc:sldMk cId="456416119" sldId="347"/>
            <ac:picMk id="3076" creationId="{937608B6-15A6-4393-90A7-F4BC37660987}"/>
          </ac:picMkLst>
        </pc:picChg>
      </pc:sldChg>
      <pc:sldChg chg="addSp delSp modSp new mod modAnim modNotesTx">
        <pc:chgData name="Tomislav Karafilov" userId="a999299412422d73" providerId="LiveId" clId="{E983F85F-5B5A-49BE-B47E-C948A11529A5}" dt="2021-01-13T16:56:12.193" v="3694" actId="20577"/>
        <pc:sldMkLst>
          <pc:docMk/>
          <pc:sldMk cId="2060727912" sldId="348"/>
        </pc:sldMkLst>
        <pc:spChg chg="mod">
          <ac:chgData name="Tomislav Karafilov" userId="a999299412422d73" providerId="LiveId" clId="{E983F85F-5B5A-49BE-B47E-C948A11529A5}" dt="2021-01-10T21:38:56.716" v="1252" actId="20577"/>
          <ac:spMkLst>
            <pc:docMk/>
            <pc:sldMk cId="2060727912" sldId="348"/>
            <ac:spMk id="2" creationId="{FC33AE5A-707D-46B0-95ED-C3A4A98B8668}"/>
          </ac:spMkLst>
        </pc:spChg>
        <pc:spChg chg="add mod">
          <ac:chgData name="Tomislav Karafilov" userId="a999299412422d73" providerId="LiveId" clId="{E983F85F-5B5A-49BE-B47E-C948A11529A5}" dt="2021-01-10T21:59:58.385" v="1704" actId="1076"/>
          <ac:spMkLst>
            <pc:docMk/>
            <pc:sldMk cId="2060727912" sldId="348"/>
            <ac:spMk id="5" creationId="{A809B674-4D76-4DC0-B3AC-BA2125E447FD}"/>
          </ac:spMkLst>
        </pc:spChg>
        <pc:spChg chg="add mod">
          <ac:chgData name="Tomislav Karafilov" userId="a999299412422d73" providerId="LiveId" clId="{E983F85F-5B5A-49BE-B47E-C948A11529A5}" dt="2021-01-10T21:59:58.385" v="1704" actId="1076"/>
          <ac:spMkLst>
            <pc:docMk/>
            <pc:sldMk cId="2060727912" sldId="348"/>
            <ac:spMk id="7" creationId="{5AD3A16F-0F53-4799-B576-84D4D6FE1707}"/>
          </ac:spMkLst>
        </pc:spChg>
        <pc:spChg chg="add mod">
          <ac:chgData name="Tomislav Karafilov" userId="a999299412422d73" providerId="LiveId" clId="{E983F85F-5B5A-49BE-B47E-C948A11529A5}" dt="2021-01-13T16:56:02.476" v="3691" actId="20577"/>
          <ac:spMkLst>
            <pc:docMk/>
            <pc:sldMk cId="2060727912" sldId="348"/>
            <ac:spMk id="11" creationId="{CF2F62BC-6B1E-4B88-9AC2-DC5626086D92}"/>
          </ac:spMkLst>
        </pc:spChg>
        <pc:spChg chg="add del">
          <ac:chgData name="Tomislav Karafilov" userId="a999299412422d73" providerId="LiveId" clId="{E983F85F-5B5A-49BE-B47E-C948A11529A5}" dt="2021-01-10T21:39:24.517" v="1256" actId="478"/>
          <ac:spMkLst>
            <pc:docMk/>
            <pc:sldMk cId="2060727912" sldId="348"/>
            <ac:spMk id="13" creationId="{33E1A8F3-62C1-4C19-9929-99108B34D472}"/>
          </ac:spMkLst>
        </pc:spChg>
        <pc:spChg chg="mod">
          <ac:chgData name="Tomislav Karafilov" userId="a999299412422d73" providerId="LiveId" clId="{E983F85F-5B5A-49BE-B47E-C948A11529A5}" dt="2021-01-10T21:52:54.167" v="1548" actId="1076"/>
          <ac:spMkLst>
            <pc:docMk/>
            <pc:sldMk cId="2060727912" sldId="348"/>
            <ac:spMk id="15" creationId="{800FED04-A871-4FA3-B883-B90A5D16CF64}"/>
          </ac:spMkLst>
        </pc:spChg>
        <pc:spChg chg="mod">
          <ac:chgData name="Tomislav Karafilov" userId="a999299412422d73" providerId="LiveId" clId="{E983F85F-5B5A-49BE-B47E-C948A11529A5}" dt="2021-01-10T21:52:54.167" v="1548" actId="1076"/>
          <ac:spMkLst>
            <pc:docMk/>
            <pc:sldMk cId="2060727912" sldId="348"/>
            <ac:spMk id="16" creationId="{5FD4985A-080B-4787-BD72-64DCCE5B0139}"/>
          </ac:spMkLst>
        </pc:spChg>
        <pc:spChg chg="mod">
          <ac:chgData name="Tomislav Karafilov" userId="a999299412422d73" providerId="LiveId" clId="{E983F85F-5B5A-49BE-B47E-C948A11529A5}" dt="2021-01-10T21:58:47.891" v="1692" actId="14100"/>
          <ac:spMkLst>
            <pc:docMk/>
            <pc:sldMk cId="2060727912" sldId="348"/>
            <ac:spMk id="21" creationId="{4F25A45B-0DB7-4241-8A04-B63E3E0E51F8}"/>
          </ac:spMkLst>
        </pc:spChg>
        <pc:spChg chg="mod">
          <ac:chgData name="Tomislav Karafilov" userId="a999299412422d73" providerId="LiveId" clId="{E983F85F-5B5A-49BE-B47E-C948A11529A5}" dt="2021-01-10T21:52:54.167" v="1548" actId="1076"/>
          <ac:spMkLst>
            <pc:docMk/>
            <pc:sldMk cId="2060727912" sldId="348"/>
            <ac:spMk id="24" creationId="{E2B0D726-ABA7-495F-B17E-0710AFE2E606}"/>
          </ac:spMkLst>
        </pc:spChg>
        <pc:spChg chg="mod">
          <ac:chgData name="Tomislav Karafilov" userId="a999299412422d73" providerId="LiveId" clId="{E983F85F-5B5A-49BE-B47E-C948A11529A5}" dt="2021-01-10T21:52:54.167" v="1548" actId="1076"/>
          <ac:spMkLst>
            <pc:docMk/>
            <pc:sldMk cId="2060727912" sldId="348"/>
            <ac:spMk id="25" creationId="{3A12D416-39EF-4473-A5FA-753FB66A0492}"/>
          </ac:spMkLst>
        </pc:spChg>
        <pc:spChg chg="mod">
          <ac:chgData name="Tomislav Karafilov" userId="a999299412422d73" providerId="LiveId" clId="{E983F85F-5B5A-49BE-B47E-C948A11529A5}" dt="2021-01-10T21:58:47.891" v="1692" actId="14100"/>
          <ac:spMkLst>
            <pc:docMk/>
            <pc:sldMk cId="2060727912" sldId="348"/>
            <ac:spMk id="30" creationId="{0563A252-4E81-4D67-B9C5-88DFD6C79E9E}"/>
          </ac:spMkLst>
        </pc:spChg>
        <pc:spChg chg="mod">
          <ac:chgData name="Tomislav Karafilov" userId="a999299412422d73" providerId="LiveId" clId="{E983F85F-5B5A-49BE-B47E-C948A11529A5}" dt="2021-01-10T21:58:23.858" v="1690" actId="1035"/>
          <ac:spMkLst>
            <pc:docMk/>
            <pc:sldMk cId="2060727912" sldId="348"/>
            <ac:spMk id="33" creationId="{4D93BEB2-3591-4A21-A301-1EFB96BAFE2C}"/>
          </ac:spMkLst>
        </pc:spChg>
        <pc:spChg chg="mod">
          <ac:chgData name="Tomislav Karafilov" userId="a999299412422d73" providerId="LiveId" clId="{E983F85F-5B5A-49BE-B47E-C948A11529A5}" dt="2021-01-10T21:58:23.858" v="1690" actId="1035"/>
          <ac:spMkLst>
            <pc:docMk/>
            <pc:sldMk cId="2060727912" sldId="348"/>
            <ac:spMk id="34" creationId="{40A3010D-29D4-4BFB-B662-E4B01A1B8CB1}"/>
          </ac:spMkLst>
        </pc:spChg>
        <pc:spChg chg="add mod">
          <ac:chgData name="Tomislav Karafilov" userId="a999299412422d73" providerId="LiveId" clId="{E983F85F-5B5A-49BE-B47E-C948A11529A5}" dt="2021-01-10T22:01:48.820" v="1724" actId="14100"/>
          <ac:spMkLst>
            <pc:docMk/>
            <pc:sldMk cId="2060727912" sldId="348"/>
            <ac:spMk id="38" creationId="{E50F15CD-1D9B-4947-875E-9E8D9A75637E}"/>
          </ac:spMkLst>
        </pc:spChg>
        <pc:spChg chg="add mod ord">
          <ac:chgData name="Tomislav Karafilov" userId="a999299412422d73" providerId="LiveId" clId="{E983F85F-5B5A-49BE-B47E-C948A11529A5}" dt="2021-01-10T21:57:55.184" v="1648" actId="167"/>
          <ac:spMkLst>
            <pc:docMk/>
            <pc:sldMk cId="2060727912" sldId="348"/>
            <ac:spMk id="39" creationId="{D4180AAF-3F41-4FC3-B600-822A470CCAB7}"/>
          </ac:spMkLst>
        </pc:spChg>
        <pc:spChg chg="mod">
          <ac:chgData name="Tomislav Karafilov" userId="a999299412422d73" providerId="LiveId" clId="{E983F85F-5B5A-49BE-B47E-C948A11529A5}" dt="2021-01-10T21:58:23.858" v="1690" actId="1035"/>
          <ac:spMkLst>
            <pc:docMk/>
            <pc:sldMk cId="2060727912" sldId="348"/>
            <ac:spMk id="41" creationId="{2DB329DC-78A5-4CE9-8048-6F8A6C4AF449}"/>
          </ac:spMkLst>
        </pc:spChg>
        <pc:spChg chg="mod">
          <ac:chgData name="Tomislav Karafilov" userId="a999299412422d73" providerId="LiveId" clId="{E983F85F-5B5A-49BE-B47E-C948A11529A5}" dt="2021-01-10T21:58:23.858" v="1690" actId="1035"/>
          <ac:spMkLst>
            <pc:docMk/>
            <pc:sldMk cId="2060727912" sldId="348"/>
            <ac:spMk id="42" creationId="{AA9E73D6-C5D8-4880-A995-15647E34F980}"/>
          </ac:spMkLst>
        </pc:spChg>
        <pc:spChg chg="mod">
          <ac:chgData name="Tomislav Karafilov" userId="a999299412422d73" providerId="LiveId" clId="{E983F85F-5B5A-49BE-B47E-C948A11529A5}" dt="2021-01-10T21:41:06.441" v="1391"/>
          <ac:spMkLst>
            <pc:docMk/>
            <pc:sldMk cId="2060727912" sldId="348"/>
            <ac:spMk id="47" creationId="{4C2D0D31-005A-4D55-ACC2-80F64CA2746A}"/>
          </ac:spMkLst>
        </pc:spChg>
        <pc:spChg chg="mod">
          <ac:chgData name="Tomislav Karafilov" userId="a999299412422d73" providerId="LiveId" clId="{E983F85F-5B5A-49BE-B47E-C948A11529A5}" dt="2021-01-10T21:41:06.441" v="1391"/>
          <ac:spMkLst>
            <pc:docMk/>
            <pc:sldMk cId="2060727912" sldId="348"/>
            <ac:spMk id="48" creationId="{65CE5D8D-07DB-4408-8F84-BF91A17C41E6}"/>
          </ac:spMkLst>
        </pc:spChg>
        <pc:spChg chg="add del mod">
          <ac:chgData name="Tomislav Karafilov" userId="a999299412422d73" providerId="LiveId" clId="{E983F85F-5B5A-49BE-B47E-C948A11529A5}" dt="2021-01-10T21:43:56.906" v="1401" actId="478"/>
          <ac:spMkLst>
            <pc:docMk/>
            <pc:sldMk cId="2060727912" sldId="348"/>
            <ac:spMk id="52" creationId="{92DE1F80-1F04-4333-A184-21E10AE724FD}"/>
          </ac:spMkLst>
        </pc:spChg>
        <pc:spChg chg="mod">
          <ac:chgData name="Tomislav Karafilov" userId="a999299412422d73" providerId="LiveId" clId="{E983F85F-5B5A-49BE-B47E-C948A11529A5}" dt="2021-01-10T21:58:23.858" v="1690" actId="1035"/>
          <ac:spMkLst>
            <pc:docMk/>
            <pc:sldMk cId="2060727912" sldId="348"/>
            <ac:spMk id="55" creationId="{B53EDCC2-C358-43A3-8D24-61F810586D89}"/>
          </ac:spMkLst>
        </pc:spChg>
        <pc:spChg chg="mod">
          <ac:chgData name="Tomislav Karafilov" userId="a999299412422d73" providerId="LiveId" clId="{E983F85F-5B5A-49BE-B47E-C948A11529A5}" dt="2021-01-10T21:58:23.858" v="1690" actId="1035"/>
          <ac:spMkLst>
            <pc:docMk/>
            <pc:sldMk cId="2060727912" sldId="348"/>
            <ac:spMk id="56" creationId="{26776B51-1E3D-4ECB-83B9-48B93A95FB50}"/>
          </ac:spMkLst>
        </pc:spChg>
        <pc:spChg chg="mod">
          <ac:chgData name="Tomislav Karafilov" userId="a999299412422d73" providerId="LiveId" clId="{E983F85F-5B5A-49BE-B47E-C948A11529A5}" dt="2021-01-10T21:58:23.858" v="1690" actId="1035"/>
          <ac:spMkLst>
            <pc:docMk/>
            <pc:sldMk cId="2060727912" sldId="348"/>
            <ac:spMk id="61" creationId="{FCAF0030-453A-4BBE-A789-24C38A5EDC52}"/>
          </ac:spMkLst>
        </pc:spChg>
        <pc:spChg chg="mod">
          <ac:chgData name="Tomislav Karafilov" userId="a999299412422d73" providerId="LiveId" clId="{E983F85F-5B5A-49BE-B47E-C948A11529A5}" dt="2021-01-10T21:58:23.858" v="1690" actId="1035"/>
          <ac:spMkLst>
            <pc:docMk/>
            <pc:sldMk cId="2060727912" sldId="348"/>
            <ac:spMk id="62" creationId="{241BF9CD-FD0A-421A-ADAA-54A214A1329A}"/>
          </ac:spMkLst>
        </pc:spChg>
        <pc:spChg chg="mod">
          <ac:chgData name="Tomislav Karafilov" userId="a999299412422d73" providerId="LiveId" clId="{E983F85F-5B5A-49BE-B47E-C948A11529A5}" dt="2021-01-10T21:58:23.858" v="1690" actId="1035"/>
          <ac:spMkLst>
            <pc:docMk/>
            <pc:sldMk cId="2060727912" sldId="348"/>
            <ac:spMk id="67" creationId="{D2A0B719-1156-4EC7-AB56-D88511F2AEBD}"/>
          </ac:spMkLst>
        </pc:spChg>
        <pc:spChg chg="mod">
          <ac:chgData name="Tomislav Karafilov" userId="a999299412422d73" providerId="LiveId" clId="{E983F85F-5B5A-49BE-B47E-C948A11529A5}" dt="2021-01-10T21:58:23.858" v="1690" actId="1035"/>
          <ac:spMkLst>
            <pc:docMk/>
            <pc:sldMk cId="2060727912" sldId="348"/>
            <ac:spMk id="68" creationId="{C193F6BD-ED29-4F29-A3E1-527BFC7810B1}"/>
          </ac:spMkLst>
        </pc:spChg>
        <pc:spChg chg="mod">
          <ac:chgData name="Tomislav Karafilov" userId="a999299412422d73" providerId="LiveId" clId="{E983F85F-5B5A-49BE-B47E-C948A11529A5}" dt="2021-01-10T21:58:23.858" v="1690" actId="1035"/>
          <ac:spMkLst>
            <pc:docMk/>
            <pc:sldMk cId="2060727912" sldId="348"/>
            <ac:spMk id="73" creationId="{3D952C6E-0184-44C6-82D1-7BC633AEF52D}"/>
          </ac:spMkLst>
        </pc:spChg>
        <pc:spChg chg="mod">
          <ac:chgData name="Tomislav Karafilov" userId="a999299412422d73" providerId="LiveId" clId="{E983F85F-5B5A-49BE-B47E-C948A11529A5}" dt="2021-01-10T21:58:23.858" v="1690" actId="1035"/>
          <ac:spMkLst>
            <pc:docMk/>
            <pc:sldMk cId="2060727912" sldId="348"/>
            <ac:spMk id="74" creationId="{535A3345-641D-4C85-BE07-9745345493CB}"/>
          </ac:spMkLst>
        </pc:spChg>
        <pc:spChg chg="mod">
          <ac:chgData name="Tomislav Karafilov" userId="a999299412422d73" providerId="LiveId" clId="{E983F85F-5B5A-49BE-B47E-C948A11529A5}" dt="2021-01-10T21:58:23.858" v="1690" actId="1035"/>
          <ac:spMkLst>
            <pc:docMk/>
            <pc:sldMk cId="2060727912" sldId="348"/>
            <ac:spMk id="79" creationId="{919B9AA4-6AB1-4AC2-A63B-D45E8C4BCE7C}"/>
          </ac:spMkLst>
        </pc:spChg>
        <pc:spChg chg="mod">
          <ac:chgData name="Tomislav Karafilov" userId="a999299412422d73" providerId="LiveId" clId="{E983F85F-5B5A-49BE-B47E-C948A11529A5}" dt="2021-01-10T21:58:23.858" v="1690" actId="1035"/>
          <ac:spMkLst>
            <pc:docMk/>
            <pc:sldMk cId="2060727912" sldId="348"/>
            <ac:spMk id="80" creationId="{BC99053C-435F-475D-8984-68E72BA5ACE2}"/>
          </ac:spMkLst>
        </pc:spChg>
        <pc:spChg chg="mod">
          <ac:chgData name="Tomislav Karafilov" userId="a999299412422d73" providerId="LiveId" clId="{E983F85F-5B5A-49BE-B47E-C948A11529A5}" dt="2021-01-10T21:58:23.858" v="1690" actId="1035"/>
          <ac:spMkLst>
            <pc:docMk/>
            <pc:sldMk cId="2060727912" sldId="348"/>
            <ac:spMk id="85" creationId="{9A5CD0F4-C94F-4A62-A910-0825F9DE410C}"/>
          </ac:spMkLst>
        </pc:spChg>
        <pc:spChg chg="mod">
          <ac:chgData name="Tomislav Karafilov" userId="a999299412422d73" providerId="LiveId" clId="{E983F85F-5B5A-49BE-B47E-C948A11529A5}" dt="2021-01-10T21:58:23.858" v="1690" actId="1035"/>
          <ac:spMkLst>
            <pc:docMk/>
            <pc:sldMk cId="2060727912" sldId="348"/>
            <ac:spMk id="86" creationId="{EDCACC61-B235-48C7-B60E-FD650529A556}"/>
          </ac:spMkLst>
        </pc:spChg>
        <pc:spChg chg="add mod">
          <ac:chgData name="Tomislav Karafilov" userId="a999299412422d73" providerId="LiveId" clId="{E983F85F-5B5A-49BE-B47E-C948A11529A5}" dt="2021-01-10T21:58:23.858" v="1690" actId="1035"/>
          <ac:spMkLst>
            <pc:docMk/>
            <pc:sldMk cId="2060727912" sldId="348"/>
            <ac:spMk id="98" creationId="{39E5A4C3-4F6F-4879-9C9A-9CBB86BC4923}"/>
          </ac:spMkLst>
        </pc:spChg>
        <pc:spChg chg="add mod">
          <ac:chgData name="Tomislav Karafilov" userId="a999299412422d73" providerId="LiveId" clId="{E983F85F-5B5A-49BE-B47E-C948A11529A5}" dt="2021-01-12T23:25:00.061" v="2593" actId="14100"/>
          <ac:spMkLst>
            <pc:docMk/>
            <pc:sldMk cId="2060727912" sldId="348"/>
            <ac:spMk id="99" creationId="{96E17574-C294-48A3-8178-55CE58BAB06D}"/>
          </ac:spMkLst>
        </pc:spChg>
        <pc:spChg chg="add mod ord">
          <ac:chgData name="Tomislav Karafilov" userId="a999299412422d73" providerId="LiveId" clId="{E983F85F-5B5A-49BE-B47E-C948A11529A5}" dt="2021-01-10T21:58:23.858" v="1690" actId="1035"/>
          <ac:spMkLst>
            <pc:docMk/>
            <pc:sldMk cId="2060727912" sldId="348"/>
            <ac:spMk id="101" creationId="{89930298-ACCD-4476-B7B1-B5741D0C8EFC}"/>
          </ac:spMkLst>
        </pc:spChg>
        <pc:spChg chg="mod">
          <ac:chgData name="Tomislav Karafilov" userId="a999299412422d73" providerId="LiveId" clId="{E983F85F-5B5A-49BE-B47E-C948A11529A5}" dt="2021-01-10T22:00:15.885" v="1707" actId="1076"/>
          <ac:spMkLst>
            <pc:docMk/>
            <pc:sldMk cId="2060727912" sldId="348"/>
            <ac:spMk id="103" creationId="{8271A431-B06F-4583-9A23-173581AF64F0}"/>
          </ac:spMkLst>
        </pc:spChg>
        <pc:spChg chg="mod">
          <ac:chgData name="Tomislav Karafilov" userId="a999299412422d73" providerId="LiveId" clId="{E983F85F-5B5A-49BE-B47E-C948A11529A5}" dt="2021-01-10T22:00:16.211" v="1708"/>
          <ac:spMkLst>
            <pc:docMk/>
            <pc:sldMk cId="2060727912" sldId="348"/>
            <ac:spMk id="106" creationId="{E9E1DF66-9F15-47BD-B7AA-EACF0A122FF8}"/>
          </ac:spMkLst>
        </pc:spChg>
        <pc:spChg chg="mod">
          <ac:chgData name="Tomislav Karafilov" userId="a999299412422d73" providerId="LiveId" clId="{E983F85F-5B5A-49BE-B47E-C948A11529A5}" dt="2021-01-13T16:56:05.674" v="3692" actId="20577"/>
          <ac:spMkLst>
            <pc:docMk/>
            <pc:sldMk cId="2060727912" sldId="348"/>
            <ac:spMk id="109" creationId="{614E1288-0714-4DD2-AF6D-40560E342113}"/>
          </ac:spMkLst>
        </pc:spChg>
        <pc:spChg chg="mod">
          <ac:chgData name="Tomislav Karafilov" userId="a999299412422d73" providerId="LiveId" clId="{E983F85F-5B5A-49BE-B47E-C948A11529A5}" dt="2021-01-10T22:01:22.071" v="1719" actId="1076"/>
          <ac:spMkLst>
            <pc:docMk/>
            <pc:sldMk cId="2060727912" sldId="348"/>
            <ac:spMk id="112" creationId="{7238F205-9279-420B-B1F6-F11297610E85}"/>
          </ac:spMkLst>
        </pc:spChg>
        <pc:spChg chg="mod">
          <ac:chgData name="Tomislav Karafilov" userId="a999299412422d73" providerId="LiveId" clId="{E983F85F-5B5A-49BE-B47E-C948A11529A5}" dt="2021-01-10T22:01:22.071" v="1719" actId="1076"/>
          <ac:spMkLst>
            <pc:docMk/>
            <pc:sldMk cId="2060727912" sldId="348"/>
            <ac:spMk id="113" creationId="{922EA89C-82C5-46AF-BB90-258D07959BBF}"/>
          </ac:spMkLst>
        </pc:spChg>
        <pc:spChg chg="mod">
          <ac:chgData name="Tomislav Karafilov" userId="a999299412422d73" providerId="LiveId" clId="{E983F85F-5B5A-49BE-B47E-C948A11529A5}" dt="2021-01-13T16:56:08.326" v="3693" actId="20577"/>
          <ac:spMkLst>
            <pc:docMk/>
            <pc:sldMk cId="2060727912" sldId="348"/>
            <ac:spMk id="118" creationId="{C8F684AA-ADD0-4AEE-83AA-AA6310ED783B}"/>
          </ac:spMkLst>
        </pc:spChg>
        <pc:spChg chg="mod">
          <ac:chgData name="Tomislav Karafilov" userId="a999299412422d73" providerId="LiveId" clId="{E983F85F-5B5A-49BE-B47E-C948A11529A5}" dt="2021-01-10T22:01:22.330" v="1720"/>
          <ac:spMkLst>
            <pc:docMk/>
            <pc:sldMk cId="2060727912" sldId="348"/>
            <ac:spMk id="121" creationId="{FC8DEDAD-F34C-4CB1-8898-29E6E9E381A0}"/>
          </ac:spMkLst>
        </pc:spChg>
        <pc:spChg chg="mod">
          <ac:chgData name="Tomislav Karafilov" userId="a999299412422d73" providerId="LiveId" clId="{E983F85F-5B5A-49BE-B47E-C948A11529A5}" dt="2021-01-10T22:01:22.330" v="1720"/>
          <ac:spMkLst>
            <pc:docMk/>
            <pc:sldMk cId="2060727912" sldId="348"/>
            <ac:spMk id="122" creationId="{741AB221-6DEC-4D42-B221-312072B670C8}"/>
          </ac:spMkLst>
        </pc:spChg>
        <pc:spChg chg="mod">
          <ac:chgData name="Tomislav Karafilov" userId="a999299412422d73" providerId="LiveId" clId="{E983F85F-5B5A-49BE-B47E-C948A11529A5}" dt="2021-01-13T16:56:12.193" v="3694" actId="20577"/>
          <ac:spMkLst>
            <pc:docMk/>
            <pc:sldMk cId="2060727912" sldId="348"/>
            <ac:spMk id="127" creationId="{F06FC1A8-82FC-43C0-AEF9-85904E146587}"/>
          </ac:spMkLst>
        </pc:spChg>
        <pc:spChg chg="mod">
          <ac:chgData name="Tomislav Karafilov" userId="a999299412422d73" providerId="LiveId" clId="{E983F85F-5B5A-49BE-B47E-C948A11529A5}" dt="2021-01-10T22:01:23.362" v="1721"/>
          <ac:spMkLst>
            <pc:docMk/>
            <pc:sldMk cId="2060727912" sldId="348"/>
            <ac:spMk id="130" creationId="{B9F94EF1-ACED-4FD8-BFE2-FD2C484E1293}"/>
          </ac:spMkLst>
        </pc:spChg>
        <pc:spChg chg="mod">
          <ac:chgData name="Tomislav Karafilov" userId="a999299412422d73" providerId="LiveId" clId="{E983F85F-5B5A-49BE-B47E-C948A11529A5}" dt="2021-01-10T22:01:23.362" v="1721"/>
          <ac:spMkLst>
            <pc:docMk/>
            <pc:sldMk cId="2060727912" sldId="348"/>
            <ac:spMk id="131" creationId="{C22DE475-4252-477F-87B6-526465365760}"/>
          </ac:spMkLst>
        </pc:spChg>
        <pc:spChg chg="add mod ord">
          <ac:chgData name="Tomislav Karafilov" userId="a999299412422d73" providerId="LiveId" clId="{E983F85F-5B5A-49BE-B47E-C948A11529A5}" dt="2021-01-10T21:58:23.858" v="1690" actId="1035"/>
          <ac:spMkLst>
            <pc:docMk/>
            <pc:sldMk cId="2060727912" sldId="348"/>
            <ac:spMk id="4100" creationId="{FDED88E2-708A-42B2-BAFB-C5B474F1C71C}"/>
          </ac:spMkLst>
        </pc:spChg>
        <pc:grpChg chg="add mod">
          <ac:chgData name="Tomislav Karafilov" userId="a999299412422d73" providerId="LiveId" clId="{E983F85F-5B5A-49BE-B47E-C948A11529A5}" dt="2021-01-10T22:00:21.992" v="1709" actId="166"/>
          <ac:grpSpMkLst>
            <pc:docMk/>
            <pc:sldMk cId="2060727912" sldId="348"/>
            <ac:grpSpMk id="6" creationId="{D94609E3-2B76-4D9B-907C-D16FB62775FC}"/>
          </ac:grpSpMkLst>
        </pc:grpChg>
        <pc:grpChg chg="add mod">
          <ac:chgData name="Tomislav Karafilov" userId="a999299412422d73" providerId="LiveId" clId="{E983F85F-5B5A-49BE-B47E-C948A11529A5}" dt="2021-01-10T22:00:40.778" v="1714" actId="14100"/>
          <ac:grpSpMkLst>
            <pc:docMk/>
            <pc:sldMk cId="2060727912" sldId="348"/>
            <ac:grpSpMk id="12" creationId="{681F5BD9-D3CF-4FCF-B189-C4CAE65B9AB0}"/>
          </ac:grpSpMkLst>
        </pc:grpChg>
        <pc:grpChg chg="add del mod">
          <ac:chgData name="Tomislav Karafilov" userId="a999299412422d73" providerId="LiveId" clId="{E983F85F-5B5A-49BE-B47E-C948A11529A5}" dt="2021-01-10T22:01:11.176" v="1717" actId="478"/>
          <ac:grpSpMkLst>
            <pc:docMk/>
            <pc:sldMk cId="2060727912" sldId="348"/>
            <ac:grpSpMk id="14" creationId="{53AC50D1-4A29-4D65-9F06-8278763CAA80}"/>
          </ac:grpSpMkLst>
        </pc:grpChg>
        <pc:grpChg chg="add del mod">
          <ac:chgData name="Tomislav Karafilov" userId="a999299412422d73" providerId="LiveId" clId="{E983F85F-5B5A-49BE-B47E-C948A11529A5}" dt="2021-01-10T21:58:54.391" v="1693" actId="478"/>
          <ac:grpSpMkLst>
            <pc:docMk/>
            <pc:sldMk cId="2060727912" sldId="348"/>
            <ac:grpSpMk id="20" creationId="{C976D321-984B-4041-AE69-1C31C684094C}"/>
          </ac:grpSpMkLst>
        </pc:grpChg>
        <pc:grpChg chg="add del mod">
          <ac:chgData name="Tomislav Karafilov" userId="a999299412422d73" providerId="LiveId" clId="{E983F85F-5B5A-49BE-B47E-C948A11529A5}" dt="2021-01-10T22:01:11.176" v="1717" actId="478"/>
          <ac:grpSpMkLst>
            <pc:docMk/>
            <pc:sldMk cId="2060727912" sldId="348"/>
            <ac:grpSpMk id="23" creationId="{666531BD-420F-47B9-A089-D38267B20213}"/>
          </ac:grpSpMkLst>
        </pc:grpChg>
        <pc:grpChg chg="add del mod">
          <ac:chgData name="Tomislav Karafilov" userId="a999299412422d73" providerId="LiveId" clId="{E983F85F-5B5A-49BE-B47E-C948A11529A5}" dt="2021-01-10T21:58:55.127" v="1694" actId="478"/>
          <ac:grpSpMkLst>
            <pc:docMk/>
            <pc:sldMk cId="2060727912" sldId="348"/>
            <ac:grpSpMk id="29" creationId="{9C23E601-6119-4707-B9FB-851821C602BF}"/>
          </ac:grpSpMkLst>
        </pc:grpChg>
        <pc:grpChg chg="add mod">
          <ac:chgData name="Tomislav Karafilov" userId="a999299412422d73" providerId="LiveId" clId="{E983F85F-5B5A-49BE-B47E-C948A11529A5}" dt="2021-01-10T21:58:23.858" v="1690" actId="1035"/>
          <ac:grpSpMkLst>
            <pc:docMk/>
            <pc:sldMk cId="2060727912" sldId="348"/>
            <ac:grpSpMk id="32" creationId="{323868AF-5399-4B23-8087-B11068EE9F01}"/>
          </ac:grpSpMkLst>
        </pc:grpChg>
        <pc:grpChg chg="add mod">
          <ac:chgData name="Tomislav Karafilov" userId="a999299412422d73" providerId="LiveId" clId="{E983F85F-5B5A-49BE-B47E-C948A11529A5}" dt="2021-01-10T21:58:23.858" v="1690" actId="1035"/>
          <ac:grpSpMkLst>
            <pc:docMk/>
            <pc:sldMk cId="2060727912" sldId="348"/>
            <ac:grpSpMk id="40" creationId="{ED86DD5B-5217-45ED-9575-A784C6C2A6B5}"/>
          </ac:grpSpMkLst>
        </pc:grpChg>
        <pc:grpChg chg="add del mod">
          <ac:chgData name="Tomislav Karafilov" userId="a999299412422d73" providerId="LiveId" clId="{E983F85F-5B5A-49BE-B47E-C948A11529A5}" dt="2021-01-10T21:41:10.858" v="1392" actId="478"/>
          <ac:grpSpMkLst>
            <pc:docMk/>
            <pc:sldMk cId="2060727912" sldId="348"/>
            <ac:grpSpMk id="46" creationId="{02611964-D88D-41E9-BC92-743E74243F16}"/>
          </ac:grpSpMkLst>
        </pc:grpChg>
        <pc:grpChg chg="add mod">
          <ac:chgData name="Tomislav Karafilov" userId="a999299412422d73" providerId="LiveId" clId="{E983F85F-5B5A-49BE-B47E-C948A11529A5}" dt="2021-01-10T21:58:23.858" v="1690" actId="1035"/>
          <ac:grpSpMkLst>
            <pc:docMk/>
            <pc:sldMk cId="2060727912" sldId="348"/>
            <ac:grpSpMk id="54" creationId="{F4341E8D-72D5-47C5-9145-4DFDBB68C6BD}"/>
          </ac:grpSpMkLst>
        </pc:grpChg>
        <pc:grpChg chg="add mod">
          <ac:chgData name="Tomislav Karafilov" userId="a999299412422d73" providerId="LiveId" clId="{E983F85F-5B5A-49BE-B47E-C948A11529A5}" dt="2021-01-10T21:58:23.858" v="1690" actId="1035"/>
          <ac:grpSpMkLst>
            <pc:docMk/>
            <pc:sldMk cId="2060727912" sldId="348"/>
            <ac:grpSpMk id="60" creationId="{EE5DED96-0746-48B7-8699-82C0CF4E2F63}"/>
          </ac:grpSpMkLst>
        </pc:grpChg>
        <pc:grpChg chg="add mod">
          <ac:chgData name="Tomislav Karafilov" userId="a999299412422d73" providerId="LiveId" clId="{E983F85F-5B5A-49BE-B47E-C948A11529A5}" dt="2021-01-10T21:58:23.858" v="1690" actId="1035"/>
          <ac:grpSpMkLst>
            <pc:docMk/>
            <pc:sldMk cId="2060727912" sldId="348"/>
            <ac:grpSpMk id="66" creationId="{17BE215A-66FC-41B3-8B80-EE0B97CE7CA9}"/>
          </ac:grpSpMkLst>
        </pc:grpChg>
        <pc:grpChg chg="add mod">
          <ac:chgData name="Tomislav Karafilov" userId="a999299412422d73" providerId="LiveId" clId="{E983F85F-5B5A-49BE-B47E-C948A11529A5}" dt="2021-01-10T21:58:23.858" v="1690" actId="1035"/>
          <ac:grpSpMkLst>
            <pc:docMk/>
            <pc:sldMk cId="2060727912" sldId="348"/>
            <ac:grpSpMk id="72" creationId="{329155CA-B8DE-4A8D-98FF-FC9C96452360}"/>
          </ac:grpSpMkLst>
        </pc:grpChg>
        <pc:grpChg chg="add mod">
          <ac:chgData name="Tomislav Karafilov" userId="a999299412422d73" providerId="LiveId" clId="{E983F85F-5B5A-49BE-B47E-C948A11529A5}" dt="2021-01-10T21:58:23.858" v="1690" actId="1035"/>
          <ac:grpSpMkLst>
            <pc:docMk/>
            <pc:sldMk cId="2060727912" sldId="348"/>
            <ac:grpSpMk id="78" creationId="{5763F725-D4E2-4199-B871-D89C3CBAB9C4}"/>
          </ac:grpSpMkLst>
        </pc:grpChg>
        <pc:grpChg chg="add mod">
          <ac:chgData name="Tomislav Karafilov" userId="a999299412422d73" providerId="LiveId" clId="{E983F85F-5B5A-49BE-B47E-C948A11529A5}" dt="2021-01-10T21:58:23.858" v="1690" actId="1035"/>
          <ac:grpSpMkLst>
            <pc:docMk/>
            <pc:sldMk cId="2060727912" sldId="348"/>
            <ac:grpSpMk id="84" creationId="{DFA2EE93-2C40-46DE-B924-E00605287036}"/>
          </ac:grpSpMkLst>
        </pc:grpChg>
        <pc:grpChg chg="add del mod">
          <ac:chgData name="Tomislav Karafilov" userId="a999299412422d73" providerId="LiveId" clId="{E983F85F-5B5A-49BE-B47E-C948A11529A5}" dt="2021-01-10T22:01:11.176" v="1717" actId="478"/>
          <ac:grpSpMkLst>
            <pc:docMk/>
            <pc:sldMk cId="2060727912" sldId="348"/>
            <ac:grpSpMk id="102" creationId="{E38023F3-7150-4334-ADA3-ACE7407C8E89}"/>
          </ac:grpSpMkLst>
        </pc:grpChg>
        <pc:grpChg chg="add del mod">
          <ac:chgData name="Tomislav Karafilov" userId="a999299412422d73" providerId="LiveId" clId="{E983F85F-5B5A-49BE-B47E-C948A11529A5}" dt="2021-01-10T22:01:11.176" v="1717" actId="478"/>
          <ac:grpSpMkLst>
            <pc:docMk/>
            <pc:sldMk cId="2060727912" sldId="348"/>
            <ac:grpSpMk id="105" creationId="{CBE81B5B-80B9-4D86-A1E1-439A0E167342}"/>
          </ac:grpSpMkLst>
        </pc:grpChg>
        <pc:grpChg chg="add mod">
          <ac:chgData name="Tomislav Karafilov" userId="a999299412422d73" providerId="LiveId" clId="{E983F85F-5B5A-49BE-B47E-C948A11529A5}" dt="2021-01-10T22:01:22.071" v="1719" actId="1076"/>
          <ac:grpSpMkLst>
            <pc:docMk/>
            <pc:sldMk cId="2060727912" sldId="348"/>
            <ac:grpSpMk id="108" creationId="{96F55178-AD24-42FC-839B-30964040533F}"/>
          </ac:grpSpMkLst>
        </pc:grpChg>
        <pc:grpChg chg="add mod">
          <ac:chgData name="Tomislav Karafilov" userId="a999299412422d73" providerId="LiveId" clId="{E983F85F-5B5A-49BE-B47E-C948A11529A5}" dt="2021-01-10T22:01:22.071" v="1719" actId="1076"/>
          <ac:grpSpMkLst>
            <pc:docMk/>
            <pc:sldMk cId="2060727912" sldId="348"/>
            <ac:grpSpMk id="111" creationId="{7B64827D-F5D8-40C9-B8C1-1B47DD30003D}"/>
          </ac:grpSpMkLst>
        </pc:grpChg>
        <pc:grpChg chg="add mod">
          <ac:chgData name="Tomislav Karafilov" userId="a999299412422d73" providerId="LiveId" clId="{E983F85F-5B5A-49BE-B47E-C948A11529A5}" dt="2021-01-10T22:01:22.330" v="1720"/>
          <ac:grpSpMkLst>
            <pc:docMk/>
            <pc:sldMk cId="2060727912" sldId="348"/>
            <ac:grpSpMk id="117" creationId="{7F827016-CFD7-4698-9265-F0E5C30A9851}"/>
          </ac:grpSpMkLst>
        </pc:grpChg>
        <pc:grpChg chg="add mod">
          <ac:chgData name="Tomislav Karafilov" userId="a999299412422d73" providerId="LiveId" clId="{E983F85F-5B5A-49BE-B47E-C948A11529A5}" dt="2021-01-10T22:01:22.330" v="1720"/>
          <ac:grpSpMkLst>
            <pc:docMk/>
            <pc:sldMk cId="2060727912" sldId="348"/>
            <ac:grpSpMk id="120" creationId="{9FF7774A-B3D0-45A1-A62D-FA8F23B1BAA3}"/>
          </ac:grpSpMkLst>
        </pc:grpChg>
        <pc:grpChg chg="add mod">
          <ac:chgData name="Tomislav Karafilov" userId="a999299412422d73" providerId="LiveId" clId="{E983F85F-5B5A-49BE-B47E-C948A11529A5}" dt="2021-01-10T22:01:23.362" v="1721"/>
          <ac:grpSpMkLst>
            <pc:docMk/>
            <pc:sldMk cId="2060727912" sldId="348"/>
            <ac:grpSpMk id="126" creationId="{517C7DAF-BACA-448D-B56D-7975B637AAC2}"/>
          </ac:grpSpMkLst>
        </pc:grpChg>
        <pc:grpChg chg="add mod">
          <ac:chgData name="Tomislav Karafilov" userId="a999299412422d73" providerId="LiveId" clId="{E983F85F-5B5A-49BE-B47E-C948A11529A5}" dt="2021-01-10T22:01:23.362" v="1721"/>
          <ac:grpSpMkLst>
            <pc:docMk/>
            <pc:sldMk cId="2060727912" sldId="348"/>
            <ac:grpSpMk id="129" creationId="{E07C7DEB-B5D0-40AD-A752-8387C00CD6C6}"/>
          </ac:grpSpMkLst>
        </pc:grpChg>
        <pc:picChg chg="add mod">
          <ac:chgData name="Tomislav Karafilov" userId="a999299412422d73" providerId="LiveId" clId="{E983F85F-5B5A-49BE-B47E-C948A11529A5}" dt="2021-01-10T22:01:33.736" v="1722" actId="1076"/>
          <ac:picMkLst>
            <pc:docMk/>
            <pc:sldMk cId="2060727912" sldId="348"/>
            <ac:picMk id="4" creationId="{DCEAE524-4585-4E7D-AEC4-4A0DDF018CB8}"/>
          </ac:picMkLst>
        </pc:picChg>
        <pc:picChg chg="add mod">
          <ac:chgData name="Tomislav Karafilov" userId="a999299412422d73" providerId="LiveId" clId="{E983F85F-5B5A-49BE-B47E-C948A11529A5}" dt="2021-01-10T21:59:58.385" v="1704" actId="1076"/>
          <ac:picMkLst>
            <pc:docMk/>
            <pc:sldMk cId="2060727912" sldId="348"/>
            <ac:picMk id="8" creationId="{386E24DC-419A-4996-A207-A0B1E1C44B41}"/>
          </ac:picMkLst>
        </pc:picChg>
        <pc:picChg chg="add mod">
          <ac:chgData name="Tomislav Karafilov" userId="a999299412422d73" providerId="LiveId" clId="{E983F85F-5B5A-49BE-B47E-C948A11529A5}" dt="2021-01-10T21:59:58.385" v="1704" actId="1076"/>
          <ac:picMkLst>
            <pc:docMk/>
            <pc:sldMk cId="2060727912" sldId="348"/>
            <ac:picMk id="9" creationId="{58B6F9E6-B17F-4D33-AC71-A2409BB3A4C0}"/>
          </ac:picMkLst>
        </pc:picChg>
        <pc:picChg chg="add mod">
          <ac:chgData name="Tomislav Karafilov" userId="a999299412422d73" providerId="LiveId" clId="{E983F85F-5B5A-49BE-B47E-C948A11529A5}" dt="2021-01-10T21:59:58.385" v="1704" actId="1076"/>
          <ac:picMkLst>
            <pc:docMk/>
            <pc:sldMk cId="2060727912" sldId="348"/>
            <ac:picMk id="10" creationId="{1DF845C8-BBD1-4470-838B-D4D65A7C3F66}"/>
          </ac:picMkLst>
        </pc:picChg>
        <pc:picChg chg="mod">
          <ac:chgData name="Tomislav Karafilov" userId="a999299412422d73" providerId="LiveId" clId="{E983F85F-5B5A-49BE-B47E-C948A11529A5}" dt="2021-01-10T21:52:54.167" v="1548" actId="1076"/>
          <ac:picMkLst>
            <pc:docMk/>
            <pc:sldMk cId="2060727912" sldId="348"/>
            <ac:picMk id="17" creationId="{5501FA7D-76C4-43E8-B16E-624024342CD5}"/>
          </ac:picMkLst>
        </pc:picChg>
        <pc:picChg chg="mod">
          <ac:chgData name="Tomislav Karafilov" userId="a999299412422d73" providerId="LiveId" clId="{E983F85F-5B5A-49BE-B47E-C948A11529A5}" dt="2021-01-10T21:52:54.167" v="1548" actId="1076"/>
          <ac:picMkLst>
            <pc:docMk/>
            <pc:sldMk cId="2060727912" sldId="348"/>
            <ac:picMk id="18" creationId="{913A25C5-A2C8-4236-9A09-C7DE2DC9FF7B}"/>
          </ac:picMkLst>
        </pc:picChg>
        <pc:picChg chg="mod">
          <ac:chgData name="Tomislav Karafilov" userId="a999299412422d73" providerId="LiveId" clId="{E983F85F-5B5A-49BE-B47E-C948A11529A5}" dt="2021-01-10T21:52:54.167" v="1548" actId="1076"/>
          <ac:picMkLst>
            <pc:docMk/>
            <pc:sldMk cId="2060727912" sldId="348"/>
            <ac:picMk id="19" creationId="{D28B2E98-0338-47DE-8001-A74268CA99E7}"/>
          </ac:picMkLst>
        </pc:picChg>
        <pc:picChg chg="mod">
          <ac:chgData name="Tomislav Karafilov" userId="a999299412422d73" providerId="LiveId" clId="{E983F85F-5B5A-49BE-B47E-C948A11529A5}" dt="2021-01-10T21:58:47.891" v="1692" actId="14100"/>
          <ac:picMkLst>
            <pc:docMk/>
            <pc:sldMk cId="2060727912" sldId="348"/>
            <ac:picMk id="22" creationId="{C8810E96-E78A-4B81-9044-E7577A91121C}"/>
          </ac:picMkLst>
        </pc:picChg>
        <pc:picChg chg="mod">
          <ac:chgData name="Tomislav Karafilov" userId="a999299412422d73" providerId="LiveId" clId="{E983F85F-5B5A-49BE-B47E-C948A11529A5}" dt="2021-01-10T21:52:54.167" v="1548" actId="1076"/>
          <ac:picMkLst>
            <pc:docMk/>
            <pc:sldMk cId="2060727912" sldId="348"/>
            <ac:picMk id="26" creationId="{C8AFEB7E-065B-4961-8DC5-1859D1E27B02}"/>
          </ac:picMkLst>
        </pc:picChg>
        <pc:picChg chg="mod">
          <ac:chgData name="Tomislav Karafilov" userId="a999299412422d73" providerId="LiveId" clId="{E983F85F-5B5A-49BE-B47E-C948A11529A5}" dt="2021-01-10T21:52:54.167" v="1548" actId="1076"/>
          <ac:picMkLst>
            <pc:docMk/>
            <pc:sldMk cId="2060727912" sldId="348"/>
            <ac:picMk id="27" creationId="{6480E276-8E57-4F08-B554-2293A85BA349}"/>
          </ac:picMkLst>
        </pc:picChg>
        <pc:picChg chg="mod">
          <ac:chgData name="Tomislav Karafilov" userId="a999299412422d73" providerId="LiveId" clId="{E983F85F-5B5A-49BE-B47E-C948A11529A5}" dt="2021-01-10T21:52:54.167" v="1548" actId="1076"/>
          <ac:picMkLst>
            <pc:docMk/>
            <pc:sldMk cId="2060727912" sldId="348"/>
            <ac:picMk id="28" creationId="{6E914989-14EE-4874-88DA-5823265EF7A6}"/>
          </ac:picMkLst>
        </pc:picChg>
        <pc:picChg chg="mod">
          <ac:chgData name="Tomislav Karafilov" userId="a999299412422d73" providerId="LiveId" clId="{E983F85F-5B5A-49BE-B47E-C948A11529A5}" dt="2021-01-10T21:58:47.891" v="1692" actId="14100"/>
          <ac:picMkLst>
            <pc:docMk/>
            <pc:sldMk cId="2060727912" sldId="348"/>
            <ac:picMk id="31" creationId="{C91C498A-3EFC-4E4D-A62E-4B386A3727EA}"/>
          </ac:picMkLst>
        </pc:picChg>
        <pc:picChg chg="mod">
          <ac:chgData name="Tomislav Karafilov" userId="a999299412422d73" providerId="LiveId" clId="{E983F85F-5B5A-49BE-B47E-C948A11529A5}" dt="2021-01-10T21:58:23.858" v="1690" actId="1035"/>
          <ac:picMkLst>
            <pc:docMk/>
            <pc:sldMk cId="2060727912" sldId="348"/>
            <ac:picMk id="35" creationId="{33E4C46E-3800-4DBF-9836-460B0D8ADB94}"/>
          </ac:picMkLst>
        </pc:picChg>
        <pc:picChg chg="mod">
          <ac:chgData name="Tomislav Karafilov" userId="a999299412422d73" providerId="LiveId" clId="{E983F85F-5B5A-49BE-B47E-C948A11529A5}" dt="2021-01-10T21:58:23.858" v="1690" actId="1035"/>
          <ac:picMkLst>
            <pc:docMk/>
            <pc:sldMk cId="2060727912" sldId="348"/>
            <ac:picMk id="36" creationId="{F283884E-DD6C-42C0-B75C-0BBF83E28326}"/>
          </ac:picMkLst>
        </pc:picChg>
        <pc:picChg chg="mod">
          <ac:chgData name="Tomislav Karafilov" userId="a999299412422d73" providerId="LiveId" clId="{E983F85F-5B5A-49BE-B47E-C948A11529A5}" dt="2021-01-10T21:58:23.858" v="1690" actId="1035"/>
          <ac:picMkLst>
            <pc:docMk/>
            <pc:sldMk cId="2060727912" sldId="348"/>
            <ac:picMk id="37" creationId="{B36BF979-6F7A-4A94-BAFF-05A58C3BB27F}"/>
          </ac:picMkLst>
        </pc:picChg>
        <pc:picChg chg="mod">
          <ac:chgData name="Tomislav Karafilov" userId="a999299412422d73" providerId="LiveId" clId="{E983F85F-5B5A-49BE-B47E-C948A11529A5}" dt="2021-01-10T21:58:23.858" v="1690" actId="1035"/>
          <ac:picMkLst>
            <pc:docMk/>
            <pc:sldMk cId="2060727912" sldId="348"/>
            <ac:picMk id="43" creationId="{D8B44552-0252-4ACE-AB3F-EB441386AB70}"/>
          </ac:picMkLst>
        </pc:picChg>
        <pc:picChg chg="mod">
          <ac:chgData name="Tomislav Karafilov" userId="a999299412422d73" providerId="LiveId" clId="{E983F85F-5B5A-49BE-B47E-C948A11529A5}" dt="2021-01-10T21:58:23.858" v="1690" actId="1035"/>
          <ac:picMkLst>
            <pc:docMk/>
            <pc:sldMk cId="2060727912" sldId="348"/>
            <ac:picMk id="44" creationId="{496754E8-0633-4DBF-A8CC-75C79AE15DA1}"/>
          </ac:picMkLst>
        </pc:picChg>
        <pc:picChg chg="mod">
          <ac:chgData name="Tomislav Karafilov" userId="a999299412422d73" providerId="LiveId" clId="{E983F85F-5B5A-49BE-B47E-C948A11529A5}" dt="2021-01-10T21:58:23.858" v="1690" actId="1035"/>
          <ac:picMkLst>
            <pc:docMk/>
            <pc:sldMk cId="2060727912" sldId="348"/>
            <ac:picMk id="45" creationId="{485EE7FA-536D-4E13-8343-D0A309531196}"/>
          </ac:picMkLst>
        </pc:picChg>
        <pc:picChg chg="mod">
          <ac:chgData name="Tomislav Karafilov" userId="a999299412422d73" providerId="LiveId" clId="{E983F85F-5B5A-49BE-B47E-C948A11529A5}" dt="2021-01-10T21:41:06.441" v="1391"/>
          <ac:picMkLst>
            <pc:docMk/>
            <pc:sldMk cId="2060727912" sldId="348"/>
            <ac:picMk id="49" creationId="{0B2E377E-9708-4A0E-BED1-1001D0C232C4}"/>
          </ac:picMkLst>
        </pc:picChg>
        <pc:picChg chg="mod">
          <ac:chgData name="Tomislav Karafilov" userId="a999299412422d73" providerId="LiveId" clId="{E983F85F-5B5A-49BE-B47E-C948A11529A5}" dt="2021-01-10T21:41:06.441" v="1391"/>
          <ac:picMkLst>
            <pc:docMk/>
            <pc:sldMk cId="2060727912" sldId="348"/>
            <ac:picMk id="50" creationId="{DCDE976F-4382-4F8D-BEB3-F65B396EC1EA}"/>
          </ac:picMkLst>
        </pc:picChg>
        <pc:picChg chg="mod">
          <ac:chgData name="Tomislav Karafilov" userId="a999299412422d73" providerId="LiveId" clId="{E983F85F-5B5A-49BE-B47E-C948A11529A5}" dt="2021-01-10T21:41:06.441" v="1391"/>
          <ac:picMkLst>
            <pc:docMk/>
            <pc:sldMk cId="2060727912" sldId="348"/>
            <ac:picMk id="51" creationId="{59C884B9-AE73-40B5-BFF2-02B4C0277869}"/>
          </ac:picMkLst>
        </pc:picChg>
        <pc:picChg chg="mod">
          <ac:chgData name="Tomislav Karafilov" userId="a999299412422d73" providerId="LiveId" clId="{E983F85F-5B5A-49BE-B47E-C948A11529A5}" dt="2021-01-10T21:58:23.858" v="1690" actId="1035"/>
          <ac:picMkLst>
            <pc:docMk/>
            <pc:sldMk cId="2060727912" sldId="348"/>
            <ac:picMk id="57" creationId="{CD68013E-5054-42BC-88EB-0E3D6EA88A27}"/>
          </ac:picMkLst>
        </pc:picChg>
        <pc:picChg chg="mod">
          <ac:chgData name="Tomislav Karafilov" userId="a999299412422d73" providerId="LiveId" clId="{E983F85F-5B5A-49BE-B47E-C948A11529A5}" dt="2021-01-10T21:58:23.858" v="1690" actId="1035"/>
          <ac:picMkLst>
            <pc:docMk/>
            <pc:sldMk cId="2060727912" sldId="348"/>
            <ac:picMk id="58" creationId="{BB9DFAFD-5F80-4E2C-9440-D472FF1E549B}"/>
          </ac:picMkLst>
        </pc:picChg>
        <pc:picChg chg="mod">
          <ac:chgData name="Tomislav Karafilov" userId="a999299412422d73" providerId="LiveId" clId="{E983F85F-5B5A-49BE-B47E-C948A11529A5}" dt="2021-01-10T21:58:23.858" v="1690" actId="1035"/>
          <ac:picMkLst>
            <pc:docMk/>
            <pc:sldMk cId="2060727912" sldId="348"/>
            <ac:picMk id="59" creationId="{CC95E00F-CBDC-4D34-810A-15747C10848E}"/>
          </ac:picMkLst>
        </pc:picChg>
        <pc:picChg chg="mod">
          <ac:chgData name="Tomislav Karafilov" userId="a999299412422d73" providerId="LiveId" clId="{E983F85F-5B5A-49BE-B47E-C948A11529A5}" dt="2021-01-10T21:58:23.858" v="1690" actId="1035"/>
          <ac:picMkLst>
            <pc:docMk/>
            <pc:sldMk cId="2060727912" sldId="348"/>
            <ac:picMk id="63" creationId="{4B58C708-641A-4386-B2EF-754517C70B4A}"/>
          </ac:picMkLst>
        </pc:picChg>
        <pc:picChg chg="mod">
          <ac:chgData name="Tomislav Karafilov" userId="a999299412422d73" providerId="LiveId" clId="{E983F85F-5B5A-49BE-B47E-C948A11529A5}" dt="2021-01-10T21:58:23.858" v="1690" actId="1035"/>
          <ac:picMkLst>
            <pc:docMk/>
            <pc:sldMk cId="2060727912" sldId="348"/>
            <ac:picMk id="64" creationId="{37D2C714-15FE-47DD-9634-C72E0C36458B}"/>
          </ac:picMkLst>
        </pc:picChg>
        <pc:picChg chg="mod">
          <ac:chgData name="Tomislav Karafilov" userId="a999299412422d73" providerId="LiveId" clId="{E983F85F-5B5A-49BE-B47E-C948A11529A5}" dt="2021-01-10T21:58:23.858" v="1690" actId="1035"/>
          <ac:picMkLst>
            <pc:docMk/>
            <pc:sldMk cId="2060727912" sldId="348"/>
            <ac:picMk id="65" creationId="{55D5EF2A-D500-42EC-949A-A8C562A0C9DA}"/>
          </ac:picMkLst>
        </pc:picChg>
        <pc:picChg chg="mod">
          <ac:chgData name="Tomislav Karafilov" userId="a999299412422d73" providerId="LiveId" clId="{E983F85F-5B5A-49BE-B47E-C948A11529A5}" dt="2021-01-10T21:58:23.858" v="1690" actId="1035"/>
          <ac:picMkLst>
            <pc:docMk/>
            <pc:sldMk cId="2060727912" sldId="348"/>
            <ac:picMk id="69" creationId="{05E1667F-9C81-48E9-8A7B-A7C54CCC996F}"/>
          </ac:picMkLst>
        </pc:picChg>
        <pc:picChg chg="mod">
          <ac:chgData name="Tomislav Karafilov" userId="a999299412422d73" providerId="LiveId" clId="{E983F85F-5B5A-49BE-B47E-C948A11529A5}" dt="2021-01-10T21:58:23.858" v="1690" actId="1035"/>
          <ac:picMkLst>
            <pc:docMk/>
            <pc:sldMk cId="2060727912" sldId="348"/>
            <ac:picMk id="70" creationId="{B22AB785-CD11-4789-9102-0415176DD576}"/>
          </ac:picMkLst>
        </pc:picChg>
        <pc:picChg chg="mod">
          <ac:chgData name="Tomislav Karafilov" userId="a999299412422d73" providerId="LiveId" clId="{E983F85F-5B5A-49BE-B47E-C948A11529A5}" dt="2021-01-10T21:58:23.858" v="1690" actId="1035"/>
          <ac:picMkLst>
            <pc:docMk/>
            <pc:sldMk cId="2060727912" sldId="348"/>
            <ac:picMk id="71" creationId="{C912E30E-FC32-40C1-86DB-D0F37D98E7F9}"/>
          </ac:picMkLst>
        </pc:picChg>
        <pc:picChg chg="mod">
          <ac:chgData name="Tomislav Karafilov" userId="a999299412422d73" providerId="LiveId" clId="{E983F85F-5B5A-49BE-B47E-C948A11529A5}" dt="2021-01-10T21:58:23.858" v="1690" actId="1035"/>
          <ac:picMkLst>
            <pc:docMk/>
            <pc:sldMk cId="2060727912" sldId="348"/>
            <ac:picMk id="75" creationId="{8AF8DE04-09E2-44A6-97C1-87BE00914078}"/>
          </ac:picMkLst>
        </pc:picChg>
        <pc:picChg chg="mod">
          <ac:chgData name="Tomislav Karafilov" userId="a999299412422d73" providerId="LiveId" clId="{E983F85F-5B5A-49BE-B47E-C948A11529A5}" dt="2021-01-10T21:58:23.858" v="1690" actId="1035"/>
          <ac:picMkLst>
            <pc:docMk/>
            <pc:sldMk cId="2060727912" sldId="348"/>
            <ac:picMk id="76" creationId="{14E69D19-A3DD-4324-A58A-D586CE022685}"/>
          </ac:picMkLst>
        </pc:picChg>
        <pc:picChg chg="mod">
          <ac:chgData name="Tomislav Karafilov" userId="a999299412422d73" providerId="LiveId" clId="{E983F85F-5B5A-49BE-B47E-C948A11529A5}" dt="2021-01-10T21:58:23.858" v="1690" actId="1035"/>
          <ac:picMkLst>
            <pc:docMk/>
            <pc:sldMk cId="2060727912" sldId="348"/>
            <ac:picMk id="77" creationId="{586EC2B8-B310-44E8-A2BC-035E23001C76}"/>
          </ac:picMkLst>
        </pc:picChg>
        <pc:picChg chg="mod">
          <ac:chgData name="Tomislav Karafilov" userId="a999299412422d73" providerId="LiveId" clId="{E983F85F-5B5A-49BE-B47E-C948A11529A5}" dt="2021-01-10T21:58:23.858" v="1690" actId="1035"/>
          <ac:picMkLst>
            <pc:docMk/>
            <pc:sldMk cId="2060727912" sldId="348"/>
            <ac:picMk id="81" creationId="{36435350-C08F-4647-8B47-8C4F61F26AD0}"/>
          </ac:picMkLst>
        </pc:picChg>
        <pc:picChg chg="mod">
          <ac:chgData name="Tomislav Karafilov" userId="a999299412422d73" providerId="LiveId" clId="{E983F85F-5B5A-49BE-B47E-C948A11529A5}" dt="2021-01-10T21:58:23.858" v="1690" actId="1035"/>
          <ac:picMkLst>
            <pc:docMk/>
            <pc:sldMk cId="2060727912" sldId="348"/>
            <ac:picMk id="82" creationId="{75BD9A29-069D-401D-8A81-6722FB559075}"/>
          </ac:picMkLst>
        </pc:picChg>
        <pc:picChg chg="mod">
          <ac:chgData name="Tomislav Karafilov" userId="a999299412422d73" providerId="LiveId" clId="{E983F85F-5B5A-49BE-B47E-C948A11529A5}" dt="2021-01-10T21:58:23.858" v="1690" actId="1035"/>
          <ac:picMkLst>
            <pc:docMk/>
            <pc:sldMk cId="2060727912" sldId="348"/>
            <ac:picMk id="83" creationId="{505A850A-B0DB-4A91-ABFF-88F9483BA667}"/>
          </ac:picMkLst>
        </pc:picChg>
        <pc:picChg chg="mod">
          <ac:chgData name="Tomislav Karafilov" userId="a999299412422d73" providerId="LiveId" clId="{E983F85F-5B5A-49BE-B47E-C948A11529A5}" dt="2021-01-10T21:58:23.858" v="1690" actId="1035"/>
          <ac:picMkLst>
            <pc:docMk/>
            <pc:sldMk cId="2060727912" sldId="348"/>
            <ac:picMk id="87" creationId="{A2B74063-E350-41B8-B520-507ECD4E4C2C}"/>
          </ac:picMkLst>
        </pc:picChg>
        <pc:picChg chg="mod">
          <ac:chgData name="Tomislav Karafilov" userId="a999299412422d73" providerId="LiveId" clId="{E983F85F-5B5A-49BE-B47E-C948A11529A5}" dt="2021-01-10T21:58:23.858" v="1690" actId="1035"/>
          <ac:picMkLst>
            <pc:docMk/>
            <pc:sldMk cId="2060727912" sldId="348"/>
            <ac:picMk id="88" creationId="{3A6F1EB4-AB91-4485-BD64-9F0932BF81C2}"/>
          </ac:picMkLst>
        </pc:picChg>
        <pc:picChg chg="mod">
          <ac:chgData name="Tomislav Karafilov" userId="a999299412422d73" providerId="LiveId" clId="{E983F85F-5B5A-49BE-B47E-C948A11529A5}" dt="2021-01-10T21:58:23.858" v="1690" actId="1035"/>
          <ac:picMkLst>
            <pc:docMk/>
            <pc:sldMk cId="2060727912" sldId="348"/>
            <ac:picMk id="89" creationId="{3C1F1033-A9E9-4EAD-AADF-80B7C5FFD246}"/>
          </ac:picMkLst>
        </pc:picChg>
        <pc:picChg chg="mod">
          <ac:chgData name="Tomislav Karafilov" userId="a999299412422d73" providerId="LiveId" clId="{E983F85F-5B5A-49BE-B47E-C948A11529A5}" dt="2021-01-10T22:00:15.885" v="1707" actId="1076"/>
          <ac:picMkLst>
            <pc:docMk/>
            <pc:sldMk cId="2060727912" sldId="348"/>
            <ac:picMk id="104" creationId="{A1A3D0B8-FBF5-4713-BA2C-2BF3BE63377F}"/>
          </ac:picMkLst>
        </pc:picChg>
        <pc:picChg chg="mod">
          <ac:chgData name="Tomislav Karafilov" userId="a999299412422d73" providerId="LiveId" clId="{E983F85F-5B5A-49BE-B47E-C948A11529A5}" dt="2021-01-10T22:00:16.211" v="1708"/>
          <ac:picMkLst>
            <pc:docMk/>
            <pc:sldMk cId="2060727912" sldId="348"/>
            <ac:picMk id="107" creationId="{CD6B95FE-181E-43AE-8F39-A3843A098D7C}"/>
          </ac:picMkLst>
        </pc:picChg>
        <pc:picChg chg="mod">
          <ac:chgData name="Tomislav Karafilov" userId="a999299412422d73" providerId="LiveId" clId="{E983F85F-5B5A-49BE-B47E-C948A11529A5}" dt="2021-01-10T22:01:22.071" v="1719" actId="1076"/>
          <ac:picMkLst>
            <pc:docMk/>
            <pc:sldMk cId="2060727912" sldId="348"/>
            <ac:picMk id="110" creationId="{D21E84AF-3DD2-4848-94D1-D8A008B999A0}"/>
          </ac:picMkLst>
        </pc:picChg>
        <pc:picChg chg="mod">
          <ac:chgData name="Tomislav Karafilov" userId="a999299412422d73" providerId="LiveId" clId="{E983F85F-5B5A-49BE-B47E-C948A11529A5}" dt="2021-01-10T22:01:22.071" v="1719" actId="1076"/>
          <ac:picMkLst>
            <pc:docMk/>
            <pc:sldMk cId="2060727912" sldId="348"/>
            <ac:picMk id="114" creationId="{09E7B6EE-943D-46C5-B2F5-89C2EA3A93BE}"/>
          </ac:picMkLst>
        </pc:picChg>
        <pc:picChg chg="mod">
          <ac:chgData name="Tomislav Karafilov" userId="a999299412422d73" providerId="LiveId" clId="{E983F85F-5B5A-49BE-B47E-C948A11529A5}" dt="2021-01-10T22:01:22.071" v="1719" actId="1076"/>
          <ac:picMkLst>
            <pc:docMk/>
            <pc:sldMk cId="2060727912" sldId="348"/>
            <ac:picMk id="115" creationId="{5373FDEC-B2E1-44B9-9770-615E95ED5FB0}"/>
          </ac:picMkLst>
        </pc:picChg>
        <pc:picChg chg="mod">
          <ac:chgData name="Tomislav Karafilov" userId="a999299412422d73" providerId="LiveId" clId="{E983F85F-5B5A-49BE-B47E-C948A11529A5}" dt="2021-01-10T22:01:22.071" v="1719" actId="1076"/>
          <ac:picMkLst>
            <pc:docMk/>
            <pc:sldMk cId="2060727912" sldId="348"/>
            <ac:picMk id="116" creationId="{593395D7-57DB-484D-98B9-C48338DD8F98}"/>
          </ac:picMkLst>
        </pc:picChg>
        <pc:picChg chg="mod">
          <ac:chgData name="Tomislav Karafilov" userId="a999299412422d73" providerId="LiveId" clId="{E983F85F-5B5A-49BE-B47E-C948A11529A5}" dt="2021-01-10T22:01:22.330" v="1720"/>
          <ac:picMkLst>
            <pc:docMk/>
            <pc:sldMk cId="2060727912" sldId="348"/>
            <ac:picMk id="119" creationId="{FD4F237B-64FE-4B37-8B1D-98D316DFA893}"/>
          </ac:picMkLst>
        </pc:picChg>
        <pc:picChg chg="mod">
          <ac:chgData name="Tomislav Karafilov" userId="a999299412422d73" providerId="LiveId" clId="{E983F85F-5B5A-49BE-B47E-C948A11529A5}" dt="2021-01-10T22:01:22.330" v="1720"/>
          <ac:picMkLst>
            <pc:docMk/>
            <pc:sldMk cId="2060727912" sldId="348"/>
            <ac:picMk id="123" creationId="{644A80E5-FBE9-4073-B76B-F781A859D562}"/>
          </ac:picMkLst>
        </pc:picChg>
        <pc:picChg chg="mod">
          <ac:chgData name="Tomislav Karafilov" userId="a999299412422d73" providerId="LiveId" clId="{E983F85F-5B5A-49BE-B47E-C948A11529A5}" dt="2021-01-10T22:01:22.330" v="1720"/>
          <ac:picMkLst>
            <pc:docMk/>
            <pc:sldMk cId="2060727912" sldId="348"/>
            <ac:picMk id="124" creationId="{737CA39D-E09D-4125-B914-EA09CEEA4F29}"/>
          </ac:picMkLst>
        </pc:picChg>
        <pc:picChg chg="mod">
          <ac:chgData name="Tomislav Karafilov" userId="a999299412422d73" providerId="LiveId" clId="{E983F85F-5B5A-49BE-B47E-C948A11529A5}" dt="2021-01-10T22:01:22.330" v="1720"/>
          <ac:picMkLst>
            <pc:docMk/>
            <pc:sldMk cId="2060727912" sldId="348"/>
            <ac:picMk id="125" creationId="{605B4DF8-93B3-4776-936C-B85B43AABFC2}"/>
          </ac:picMkLst>
        </pc:picChg>
        <pc:picChg chg="mod">
          <ac:chgData name="Tomislav Karafilov" userId="a999299412422d73" providerId="LiveId" clId="{E983F85F-5B5A-49BE-B47E-C948A11529A5}" dt="2021-01-10T22:01:23.362" v="1721"/>
          <ac:picMkLst>
            <pc:docMk/>
            <pc:sldMk cId="2060727912" sldId="348"/>
            <ac:picMk id="128" creationId="{EF82860A-1EB0-4DA1-A1CA-63079C9F161A}"/>
          </ac:picMkLst>
        </pc:picChg>
        <pc:picChg chg="mod">
          <ac:chgData name="Tomislav Karafilov" userId="a999299412422d73" providerId="LiveId" clId="{E983F85F-5B5A-49BE-B47E-C948A11529A5}" dt="2021-01-10T22:01:23.362" v="1721"/>
          <ac:picMkLst>
            <pc:docMk/>
            <pc:sldMk cId="2060727912" sldId="348"/>
            <ac:picMk id="132" creationId="{D000465E-5554-485D-81B0-DD35A697CE90}"/>
          </ac:picMkLst>
        </pc:picChg>
        <pc:picChg chg="mod">
          <ac:chgData name="Tomislav Karafilov" userId="a999299412422d73" providerId="LiveId" clId="{E983F85F-5B5A-49BE-B47E-C948A11529A5}" dt="2021-01-10T22:01:23.362" v="1721"/>
          <ac:picMkLst>
            <pc:docMk/>
            <pc:sldMk cId="2060727912" sldId="348"/>
            <ac:picMk id="133" creationId="{DCC62336-9115-42BC-9F34-4F6B6EF26CBA}"/>
          </ac:picMkLst>
        </pc:picChg>
        <pc:picChg chg="mod">
          <ac:chgData name="Tomislav Karafilov" userId="a999299412422d73" providerId="LiveId" clId="{E983F85F-5B5A-49BE-B47E-C948A11529A5}" dt="2021-01-10T22:01:23.362" v="1721"/>
          <ac:picMkLst>
            <pc:docMk/>
            <pc:sldMk cId="2060727912" sldId="348"/>
            <ac:picMk id="134" creationId="{D1A93100-5968-49B8-BE84-C133339FB06B}"/>
          </ac:picMkLst>
        </pc:picChg>
        <pc:picChg chg="add mod">
          <ac:chgData name="Tomislav Karafilov" userId="a999299412422d73" providerId="LiveId" clId="{E983F85F-5B5A-49BE-B47E-C948A11529A5}" dt="2021-01-10T22:00:40.778" v="1714" actId="14100"/>
          <ac:picMkLst>
            <pc:docMk/>
            <pc:sldMk cId="2060727912" sldId="348"/>
            <ac:picMk id="4098" creationId="{7C395BC2-A029-4052-B20E-8D6EFF123210}"/>
          </ac:picMkLst>
        </pc:picChg>
        <pc:cxnChg chg="add mod">
          <ac:chgData name="Tomislav Karafilov" userId="a999299412422d73" providerId="LiveId" clId="{E983F85F-5B5A-49BE-B47E-C948A11529A5}" dt="2021-01-10T21:58:23.858" v="1690" actId="1035"/>
          <ac:cxnSpMkLst>
            <pc:docMk/>
            <pc:sldMk cId="2060727912" sldId="348"/>
            <ac:cxnSpMk id="92" creationId="{DB14BC70-53DA-466B-BFC6-D47CE4C01C1C}"/>
          </ac:cxnSpMkLst>
        </pc:cxnChg>
        <pc:cxnChg chg="add mod">
          <ac:chgData name="Tomislav Karafilov" userId="a999299412422d73" providerId="LiveId" clId="{E983F85F-5B5A-49BE-B47E-C948A11529A5}" dt="2021-01-10T21:58:23.858" v="1690" actId="1035"/>
          <ac:cxnSpMkLst>
            <pc:docMk/>
            <pc:sldMk cId="2060727912" sldId="348"/>
            <ac:cxnSpMk id="95" creationId="{660CC8E9-5B92-4B61-BFFF-A028B461C162}"/>
          </ac:cxnSpMkLst>
        </pc:cxnChg>
        <pc:cxnChg chg="add mod">
          <ac:chgData name="Tomislav Karafilov" userId="a999299412422d73" providerId="LiveId" clId="{E983F85F-5B5A-49BE-B47E-C948A11529A5}" dt="2021-01-10T21:58:23.858" v="1690" actId="1035"/>
          <ac:cxnSpMkLst>
            <pc:docMk/>
            <pc:sldMk cId="2060727912" sldId="348"/>
            <ac:cxnSpMk id="96" creationId="{D805DE13-7224-4FEE-96A0-023B56424FB9}"/>
          </ac:cxnSpMkLst>
        </pc:cxnChg>
        <pc:cxnChg chg="add mod">
          <ac:chgData name="Tomislav Karafilov" userId="a999299412422d73" providerId="LiveId" clId="{E983F85F-5B5A-49BE-B47E-C948A11529A5}" dt="2021-01-10T21:58:23.858" v="1690" actId="1035"/>
          <ac:cxnSpMkLst>
            <pc:docMk/>
            <pc:sldMk cId="2060727912" sldId="348"/>
            <ac:cxnSpMk id="97" creationId="{79F9DC16-C698-4668-86C2-A6E1F32DC74C}"/>
          </ac:cxnSpMkLst>
        </pc:cxnChg>
        <pc:cxnChg chg="add mod">
          <ac:chgData name="Tomislav Karafilov" userId="a999299412422d73" providerId="LiveId" clId="{E983F85F-5B5A-49BE-B47E-C948A11529A5}" dt="2021-01-10T21:58:23.858" v="1690" actId="1035"/>
          <ac:cxnSpMkLst>
            <pc:docMk/>
            <pc:sldMk cId="2060727912" sldId="348"/>
            <ac:cxnSpMk id="4096" creationId="{AEED3871-80B3-4979-A445-0FA7D5B52636}"/>
          </ac:cxnSpMkLst>
        </pc:cxnChg>
      </pc:sldChg>
      <pc:sldChg chg="new del">
        <pc:chgData name="Tomislav Karafilov" userId="a999299412422d73" providerId="LiveId" clId="{E983F85F-5B5A-49BE-B47E-C948A11529A5}" dt="2021-01-10T18:12:44.523" v="854" actId="680"/>
        <pc:sldMkLst>
          <pc:docMk/>
          <pc:sldMk cId="3255352651" sldId="348"/>
        </pc:sldMkLst>
      </pc:sldChg>
      <pc:sldChg chg="modSp new mod">
        <pc:chgData name="Tomislav Karafilov" userId="a999299412422d73" providerId="LiveId" clId="{E983F85F-5B5A-49BE-B47E-C948A11529A5}" dt="2021-01-10T22:19:29.586" v="2479" actId="113"/>
        <pc:sldMkLst>
          <pc:docMk/>
          <pc:sldMk cId="2113365032" sldId="349"/>
        </pc:sldMkLst>
        <pc:spChg chg="mod">
          <ac:chgData name="Tomislav Karafilov" userId="a999299412422d73" providerId="LiveId" clId="{E983F85F-5B5A-49BE-B47E-C948A11529A5}" dt="2021-01-10T21:46:42.305" v="1426" actId="20577"/>
          <ac:spMkLst>
            <pc:docMk/>
            <pc:sldMk cId="2113365032" sldId="349"/>
            <ac:spMk id="2" creationId="{60EF0CFD-1AA2-4D05-964E-FB33E73A3687}"/>
          </ac:spMkLst>
        </pc:spChg>
        <pc:spChg chg="mod">
          <ac:chgData name="Tomislav Karafilov" userId="a999299412422d73" providerId="LiveId" clId="{E983F85F-5B5A-49BE-B47E-C948A11529A5}" dt="2021-01-10T22:19:29.586" v="2479" actId="113"/>
          <ac:spMkLst>
            <pc:docMk/>
            <pc:sldMk cId="2113365032" sldId="349"/>
            <ac:spMk id="3" creationId="{52E1EC83-26DF-436A-BBCE-BD89BFCF9E2E}"/>
          </ac:spMkLst>
        </pc:spChg>
      </pc:sldChg>
      <pc:sldChg chg="addSp modSp new mod">
        <pc:chgData name="Tomislav Karafilov" userId="a999299412422d73" providerId="LiveId" clId="{E983F85F-5B5A-49BE-B47E-C948A11529A5}" dt="2021-01-10T22:23:32.656" v="2514" actId="14100"/>
        <pc:sldMkLst>
          <pc:docMk/>
          <pc:sldMk cId="3698564496" sldId="350"/>
        </pc:sldMkLst>
        <pc:spChg chg="mod">
          <ac:chgData name="Tomislav Karafilov" userId="a999299412422d73" providerId="LiveId" clId="{E983F85F-5B5A-49BE-B47E-C948A11529A5}" dt="2021-01-10T22:23:13.569" v="2510" actId="20577"/>
          <ac:spMkLst>
            <pc:docMk/>
            <pc:sldMk cId="3698564496" sldId="350"/>
            <ac:spMk id="2" creationId="{E3C92B63-D92F-4D27-A257-5FDCF54FDE9C}"/>
          </ac:spMkLst>
        </pc:spChg>
        <pc:picChg chg="add mod modCrop">
          <ac:chgData name="Tomislav Karafilov" userId="a999299412422d73" providerId="LiveId" clId="{E983F85F-5B5A-49BE-B47E-C948A11529A5}" dt="2021-01-10T22:23:32.656" v="2514" actId="14100"/>
          <ac:picMkLst>
            <pc:docMk/>
            <pc:sldMk cId="3698564496" sldId="350"/>
            <ac:picMk id="5" creationId="{0A90CE73-6EAC-4C3D-B4B4-012E65769042}"/>
          </ac:picMkLst>
        </pc:picChg>
      </pc:sldChg>
      <pc:sldChg chg="addSp delSp modSp new mod modNotesTx">
        <pc:chgData name="Tomislav Karafilov" userId="a999299412422d73" providerId="LiveId" clId="{E983F85F-5B5A-49BE-B47E-C948A11529A5}" dt="2021-01-13T16:58:31.485" v="3714" actId="207"/>
        <pc:sldMkLst>
          <pc:docMk/>
          <pc:sldMk cId="3525820407" sldId="351"/>
        </pc:sldMkLst>
        <pc:spChg chg="mod">
          <ac:chgData name="Tomislav Karafilov" userId="a999299412422d73" providerId="LiveId" clId="{E983F85F-5B5A-49BE-B47E-C948A11529A5}" dt="2021-01-12T23:26:03.143" v="2625" actId="20577"/>
          <ac:spMkLst>
            <pc:docMk/>
            <pc:sldMk cId="3525820407" sldId="351"/>
            <ac:spMk id="2" creationId="{FBB3FF74-A69E-49FE-8A49-4C36FD5C3FFC}"/>
          </ac:spMkLst>
        </pc:spChg>
        <pc:spChg chg="add del mod">
          <ac:chgData name="Tomislav Karafilov" userId="a999299412422d73" providerId="LiveId" clId="{E983F85F-5B5A-49BE-B47E-C948A11529A5}" dt="2021-01-12T23:27:02.055" v="2629" actId="478"/>
          <ac:spMkLst>
            <pc:docMk/>
            <pc:sldMk cId="3525820407" sldId="351"/>
            <ac:spMk id="4" creationId="{563CBB4D-770C-41C7-83AB-7ACAA3938EAE}"/>
          </ac:spMkLst>
        </pc:spChg>
        <pc:spChg chg="add mod">
          <ac:chgData name="Tomislav Karafilov" userId="a999299412422d73" providerId="LiveId" clId="{E983F85F-5B5A-49BE-B47E-C948A11529A5}" dt="2021-01-12T23:40:30.861" v="2774" actId="1036"/>
          <ac:spMkLst>
            <pc:docMk/>
            <pc:sldMk cId="3525820407" sldId="351"/>
            <ac:spMk id="9" creationId="{A9D02E56-78C7-48CE-8F4F-1E1AA779BBA2}"/>
          </ac:spMkLst>
        </pc:spChg>
        <pc:spChg chg="add mod">
          <ac:chgData name="Tomislav Karafilov" userId="a999299412422d73" providerId="LiveId" clId="{E983F85F-5B5A-49BE-B47E-C948A11529A5}" dt="2021-01-12T23:40:27.413" v="2768" actId="1035"/>
          <ac:spMkLst>
            <pc:docMk/>
            <pc:sldMk cId="3525820407" sldId="351"/>
            <ac:spMk id="11" creationId="{1BD38613-F510-482C-BD77-6A71E4F78059}"/>
          </ac:spMkLst>
        </pc:spChg>
        <pc:spChg chg="add mod">
          <ac:chgData name="Tomislav Karafilov" userId="a999299412422d73" providerId="LiveId" clId="{E983F85F-5B5A-49BE-B47E-C948A11529A5}" dt="2021-01-12T23:40:35.213" v="2785" actId="1035"/>
          <ac:spMkLst>
            <pc:docMk/>
            <pc:sldMk cId="3525820407" sldId="351"/>
            <ac:spMk id="13" creationId="{73892432-5EA2-482C-B9EC-097311F89627}"/>
          </ac:spMkLst>
        </pc:spChg>
        <pc:spChg chg="add mod">
          <ac:chgData name="Tomislav Karafilov" userId="a999299412422d73" providerId="LiveId" clId="{E983F85F-5B5A-49BE-B47E-C948A11529A5}" dt="2021-01-13T16:58:31.485" v="3714" actId="207"/>
          <ac:spMkLst>
            <pc:docMk/>
            <pc:sldMk cId="3525820407" sldId="351"/>
            <ac:spMk id="16" creationId="{B17A2E7B-31A8-4E97-AB1C-4D2EADB3DE03}"/>
          </ac:spMkLst>
        </pc:spChg>
        <pc:spChg chg="add mod">
          <ac:chgData name="Tomislav Karafilov" userId="a999299412422d73" providerId="LiveId" clId="{E983F85F-5B5A-49BE-B47E-C948A11529A5}" dt="2021-01-12T23:39:21.626" v="2748" actId="403"/>
          <ac:spMkLst>
            <pc:docMk/>
            <pc:sldMk cId="3525820407" sldId="351"/>
            <ac:spMk id="20" creationId="{582EB550-E0E6-4734-9567-293231B65258}"/>
          </ac:spMkLst>
        </pc:spChg>
        <pc:picChg chg="add del mod">
          <ac:chgData name="Tomislav Karafilov" userId="a999299412422d73" providerId="LiveId" clId="{E983F85F-5B5A-49BE-B47E-C948A11529A5}" dt="2021-01-12T23:36:39.140" v="2681" actId="478"/>
          <ac:picMkLst>
            <pc:docMk/>
            <pc:sldMk cId="3525820407" sldId="351"/>
            <ac:picMk id="5" creationId="{4C8ADD09-5DB2-4F38-BAE9-915F65C771A4}"/>
          </ac:picMkLst>
        </pc:picChg>
        <pc:picChg chg="add del mod">
          <ac:chgData name="Tomislav Karafilov" userId="a999299412422d73" providerId="LiveId" clId="{E983F85F-5B5A-49BE-B47E-C948A11529A5}" dt="2021-01-12T23:36:39.732" v="2682" actId="478"/>
          <ac:picMkLst>
            <pc:docMk/>
            <pc:sldMk cId="3525820407" sldId="351"/>
            <ac:picMk id="6" creationId="{25AB03E5-578D-4020-8B12-B75DCF4CA668}"/>
          </ac:picMkLst>
        </pc:picChg>
        <pc:picChg chg="add del mod">
          <ac:chgData name="Tomislav Karafilov" userId="a999299412422d73" providerId="LiveId" clId="{E983F85F-5B5A-49BE-B47E-C948A11529A5}" dt="2021-01-12T23:27:56.907" v="2639" actId="478"/>
          <ac:picMkLst>
            <pc:docMk/>
            <pc:sldMk cId="3525820407" sldId="351"/>
            <ac:picMk id="7" creationId="{4892A48A-7BD4-401C-9289-40333506B52F}"/>
          </ac:picMkLst>
        </pc:picChg>
        <pc:picChg chg="add mod modCrop">
          <ac:chgData name="Tomislav Karafilov" userId="a999299412422d73" providerId="LiveId" clId="{E983F85F-5B5A-49BE-B47E-C948A11529A5}" dt="2021-01-12T23:34:21.353" v="2660" actId="1076"/>
          <ac:picMkLst>
            <pc:docMk/>
            <pc:sldMk cId="3525820407" sldId="351"/>
            <ac:picMk id="15" creationId="{1B4C487D-E1FA-42D7-8CCB-178DE8D5A524}"/>
          </ac:picMkLst>
        </pc:picChg>
        <pc:picChg chg="add mod modCrop">
          <ac:chgData name="Tomislav Karafilov" userId="a999299412422d73" providerId="LiveId" clId="{E983F85F-5B5A-49BE-B47E-C948A11529A5}" dt="2021-01-12T23:34:23.193" v="2661" actId="1076"/>
          <ac:picMkLst>
            <pc:docMk/>
            <pc:sldMk cId="3525820407" sldId="351"/>
            <ac:picMk id="17" creationId="{6976D6CA-48FC-4404-9E2F-0CD5BCF3B31F}"/>
          </ac:picMkLst>
        </pc:picChg>
        <pc:picChg chg="add mod modCrop">
          <ac:chgData name="Tomislav Karafilov" userId="a999299412422d73" providerId="LiveId" clId="{E983F85F-5B5A-49BE-B47E-C948A11529A5}" dt="2021-01-12T23:34:34.893" v="2664" actId="18131"/>
          <ac:picMkLst>
            <pc:docMk/>
            <pc:sldMk cId="3525820407" sldId="351"/>
            <ac:picMk id="18" creationId="{1E5A6061-764F-4300-A4C2-EF200C652207}"/>
          </ac:picMkLst>
        </pc:picChg>
        <pc:picChg chg="add mod modCrop">
          <ac:chgData name="Tomislav Karafilov" userId="a999299412422d73" providerId="LiveId" clId="{E983F85F-5B5A-49BE-B47E-C948A11529A5}" dt="2021-01-12T23:36:45.033" v="2683" actId="1076"/>
          <ac:picMkLst>
            <pc:docMk/>
            <pc:sldMk cId="3525820407" sldId="351"/>
            <ac:picMk id="19" creationId="{0BA28F18-D4C9-4CE8-B811-883E6DD89C9D}"/>
          </ac:picMkLst>
        </pc:picChg>
        <pc:picChg chg="add mod modCrop">
          <ac:chgData name="Tomislav Karafilov" userId="a999299412422d73" providerId="LiveId" clId="{E983F85F-5B5A-49BE-B47E-C948A11529A5}" dt="2021-01-12T23:39:39.252" v="2749" actId="18131"/>
          <ac:picMkLst>
            <pc:docMk/>
            <pc:sldMk cId="3525820407" sldId="351"/>
            <ac:picMk id="21" creationId="{A42CA58A-6AE5-47E4-B43B-25434123F540}"/>
          </ac:picMkLst>
        </pc:picChg>
        <pc:picChg chg="add mod">
          <ac:chgData name="Tomislav Karafilov" userId="a999299412422d73" providerId="LiveId" clId="{E983F85F-5B5A-49BE-B47E-C948A11529A5}" dt="2021-01-12T23:40:02.790" v="2751" actId="1076"/>
          <ac:picMkLst>
            <pc:docMk/>
            <pc:sldMk cId="3525820407" sldId="351"/>
            <ac:picMk id="23" creationId="{1F233814-73C1-4DE2-AB82-8E1C45D072B9}"/>
          </ac:picMkLst>
        </pc:picChg>
        <pc:picChg chg="add mod">
          <ac:chgData name="Tomislav Karafilov" userId="a999299412422d73" providerId="LiveId" clId="{E983F85F-5B5A-49BE-B47E-C948A11529A5}" dt="2021-01-12T23:38:10.244" v="2709" actId="1035"/>
          <ac:picMkLst>
            <pc:docMk/>
            <pc:sldMk cId="3525820407" sldId="351"/>
            <ac:picMk id="1026" creationId="{9CC77A81-4776-4D33-A680-BBE68961363A}"/>
          </ac:picMkLst>
        </pc:picChg>
        <pc:cxnChg chg="add mod">
          <ac:chgData name="Tomislav Karafilov" userId="a999299412422d73" providerId="LiveId" clId="{E983F85F-5B5A-49BE-B47E-C948A11529A5}" dt="2021-01-13T16:58:12.480" v="3712" actId="14100"/>
          <ac:cxnSpMkLst>
            <pc:docMk/>
            <pc:sldMk cId="3525820407" sldId="351"/>
            <ac:cxnSpMk id="24" creationId="{77C223AD-6BA0-44FB-8A13-EF7136842863}"/>
          </ac:cxnSpMkLst>
        </pc:cxnChg>
      </pc:sldChg>
      <pc:sldChg chg="addSp delSp modSp add mod">
        <pc:chgData name="Tomislav Karafilov" userId="a999299412422d73" providerId="LiveId" clId="{E983F85F-5B5A-49BE-B47E-C948A11529A5}" dt="2021-01-13T00:18:20.552" v="3634" actId="20577"/>
        <pc:sldMkLst>
          <pc:docMk/>
          <pc:sldMk cId="1056581425" sldId="352"/>
        </pc:sldMkLst>
        <pc:spChg chg="mod">
          <ac:chgData name="Tomislav Karafilov" userId="a999299412422d73" providerId="LiveId" clId="{E983F85F-5B5A-49BE-B47E-C948A11529A5}" dt="2021-01-13T00:01:22.868" v="3217" actId="20577"/>
          <ac:spMkLst>
            <pc:docMk/>
            <pc:sldMk cId="1056581425" sldId="352"/>
            <ac:spMk id="2" creationId="{FBB3FF74-A69E-49FE-8A49-4C36FD5C3FFC}"/>
          </ac:spMkLst>
        </pc:spChg>
        <pc:spChg chg="add del mod">
          <ac:chgData name="Tomislav Karafilov" userId="a999299412422d73" providerId="LiveId" clId="{E983F85F-5B5A-49BE-B47E-C948A11529A5}" dt="2021-01-12T23:53:22.075" v="3121" actId="478"/>
          <ac:spMkLst>
            <pc:docMk/>
            <pc:sldMk cId="1056581425" sldId="352"/>
            <ac:spMk id="6" creationId="{DA6C8462-9F4E-4534-81F7-C5B6996CEB18}"/>
          </ac:spMkLst>
        </pc:spChg>
        <pc:spChg chg="del">
          <ac:chgData name="Tomislav Karafilov" userId="a999299412422d73" providerId="LiveId" clId="{E983F85F-5B5A-49BE-B47E-C948A11529A5}" dt="2021-01-12T23:42:31.417" v="2813" actId="478"/>
          <ac:spMkLst>
            <pc:docMk/>
            <pc:sldMk cId="1056581425" sldId="352"/>
            <ac:spMk id="9" creationId="{A9D02E56-78C7-48CE-8F4F-1E1AA779BBA2}"/>
          </ac:spMkLst>
        </pc:spChg>
        <pc:spChg chg="del">
          <ac:chgData name="Tomislav Karafilov" userId="a999299412422d73" providerId="LiveId" clId="{E983F85F-5B5A-49BE-B47E-C948A11529A5}" dt="2021-01-12T23:42:31.417" v="2813" actId="478"/>
          <ac:spMkLst>
            <pc:docMk/>
            <pc:sldMk cId="1056581425" sldId="352"/>
            <ac:spMk id="11" creationId="{1BD38613-F510-482C-BD77-6A71E4F78059}"/>
          </ac:spMkLst>
        </pc:spChg>
        <pc:spChg chg="del">
          <ac:chgData name="Tomislav Karafilov" userId="a999299412422d73" providerId="LiveId" clId="{E983F85F-5B5A-49BE-B47E-C948A11529A5}" dt="2021-01-12T23:42:31.417" v="2813" actId="478"/>
          <ac:spMkLst>
            <pc:docMk/>
            <pc:sldMk cId="1056581425" sldId="352"/>
            <ac:spMk id="13" creationId="{73892432-5EA2-482C-B9EC-097311F89627}"/>
          </ac:spMkLst>
        </pc:spChg>
        <pc:spChg chg="mod">
          <ac:chgData name="Tomislav Karafilov" userId="a999299412422d73" providerId="LiveId" clId="{E983F85F-5B5A-49BE-B47E-C948A11529A5}" dt="2021-01-12T23:44:50.564" v="2958" actId="1036"/>
          <ac:spMkLst>
            <pc:docMk/>
            <pc:sldMk cId="1056581425" sldId="352"/>
            <ac:spMk id="20" creationId="{582EB550-E0E6-4734-9567-293231B65258}"/>
          </ac:spMkLst>
        </pc:spChg>
        <pc:spChg chg="add del mod">
          <ac:chgData name="Tomislav Karafilov" userId="a999299412422d73" providerId="LiveId" clId="{E983F85F-5B5A-49BE-B47E-C948A11529A5}" dt="2021-01-13T00:00:46.694" v="3205" actId="478"/>
          <ac:spMkLst>
            <pc:docMk/>
            <pc:sldMk cId="1056581425" sldId="352"/>
            <ac:spMk id="25" creationId="{4679D485-28CA-4EF5-A756-19D4403C6731}"/>
          </ac:spMkLst>
        </pc:spChg>
        <pc:spChg chg="add del mod">
          <ac:chgData name="Tomislav Karafilov" userId="a999299412422d73" providerId="LiveId" clId="{E983F85F-5B5A-49BE-B47E-C948A11529A5}" dt="2021-01-12T23:53:22.075" v="3121" actId="478"/>
          <ac:spMkLst>
            <pc:docMk/>
            <pc:sldMk cId="1056581425" sldId="352"/>
            <ac:spMk id="26" creationId="{C29BFF77-5EE3-42A3-B2A4-BCAB42BA36FA}"/>
          </ac:spMkLst>
        </pc:spChg>
        <pc:spChg chg="add mod">
          <ac:chgData name="Tomislav Karafilov" userId="a999299412422d73" providerId="LiveId" clId="{E983F85F-5B5A-49BE-B47E-C948A11529A5}" dt="2021-01-12T23:54:10.813" v="3129" actId="1076"/>
          <ac:spMkLst>
            <pc:docMk/>
            <pc:sldMk cId="1056581425" sldId="352"/>
            <ac:spMk id="27" creationId="{2103D212-2195-485B-929C-D7AF5CB5696B}"/>
          </ac:spMkLst>
        </pc:spChg>
        <pc:spChg chg="add del mod">
          <ac:chgData name="Tomislav Karafilov" userId="a999299412422d73" providerId="LiveId" clId="{E983F85F-5B5A-49BE-B47E-C948A11529A5}" dt="2021-01-12T23:52:37.595" v="3105" actId="478"/>
          <ac:spMkLst>
            <pc:docMk/>
            <pc:sldMk cId="1056581425" sldId="352"/>
            <ac:spMk id="28" creationId="{00D4F98A-4F8F-452E-9765-4D63A4F5211B}"/>
          </ac:spMkLst>
        </pc:spChg>
        <pc:spChg chg="add del mod">
          <ac:chgData name="Tomislav Karafilov" userId="a999299412422d73" providerId="LiveId" clId="{E983F85F-5B5A-49BE-B47E-C948A11529A5}" dt="2021-01-12T23:53:51.301" v="3126" actId="478"/>
          <ac:spMkLst>
            <pc:docMk/>
            <pc:sldMk cId="1056581425" sldId="352"/>
            <ac:spMk id="29" creationId="{E1013F0C-47CE-4285-A224-630D190B56A5}"/>
          </ac:spMkLst>
        </pc:spChg>
        <pc:spChg chg="add del mod">
          <ac:chgData name="Tomislav Karafilov" userId="a999299412422d73" providerId="LiveId" clId="{E983F85F-5B5A-49BE-B47E-C948A11529A5}" dt="2021-01-12T23:53:51.301" v="3126" actId="478"/>
          <ac:spMkLst>
            <pc:docMk/>
            <pc:sldMk cId="1056581425" sldId="352"/>
            <ac:spMk id="30" creationId="{C4E9933B-2E17-4EC2-8FB6-2214C46807C6}"/>
          </ac:spMkLst>
        </pc:spChg>
        <pc:spChg chg="add del mod">
          <ac:chgData name="Tomislav Karafilov" userId="a999299412422d73" providerId="LiveId" clId="{E983F85F-5B5A-49BE-B47E-C948A11529A5}" dt="2021-01-12T23:54:35.917" v="3131" actId="478"/>
          <ac:spMkLst>
            <pc:docMk/>
            <pc:sldMk cId="1056581425" sldId="352"/>
            <ac:spMk id="31" creationId="{1D3CFA56-2A0D-4286-B969-83935BB7223D}"/>
          </ac:spMkLst>
        </pc:spChg>
        <pc:spChg chg="add del mod">
          <ac:chgData name="Tomislav Karafilov" userId="a999299412422d73" providerId="LiveId" clId="{E983F85F-5B5A-49BE-B47E-C948A11529A5}" dt="2021-01-12T23:54:35.917" v="3131" actId="478"/>
          <ac:spMkLst>
            <pc:docMk/>
            <pc:sldMk cId="1056581425" sldId="352"/>
            <ac:spMk id="32" creationId="{689CE636-F514-4D81-AB81-D26DEC2D4C1E}"/>
          </ac:spMkLst>
        </pc:spChg>
        <pc:spChg chg="add del mod">
          <ac:chgData name="Tomislav Karafilov" userId="a999299412422d73" providerId="LiveId" clId="{E983F85F-5B5A-49BE-B47E-C948A11529A5}" dt="2021-01-12T23:53:22.075" v="3121" actId="478"/>
          <ac:spMkLst>
            <pc:docMk/>
            <pc:sldMk cId="1056581425" sldId="352"/>
            <ac:spMk id="33" creationId="{C39792CE-545A-4878-9A14-8AFF4C0FA17C}"/>
          </ac:spMkLst>
        </pc:spChg>
        <pc:spChg chg="add del mod">
          <ac:chgData name="Tomislav Karafilov" userId="a999299412422d73" providerId="LiveId" clId="{E983F85F-5B5A-49BE-B47E-C948A11529A5}" dt="2021-01-12T23:52:39.743" v="3106" actId="478"/>
          <ac:spMkLst>
            <pc:docMk/>
            <pc:sldMk cId="1056581425" sldId="352"/>
            <ac:spMk id="34" creationId="{8DBB9553-747B-48A1-9C84-009C4CA22435}"/>
          </ac:spMkLst>
        </pc:spChg>
        <pc:spChg chg="add mod">
          <ac:chgData name="Tomislav Karafilov" userId="a999299412422d73" providerId="LiveId" clId="{E983F85F-5B5A-49BE-B47E-C948A11529A5}" dt="2021-01-12T23:56:48.165" v="3181" actId="1037"/>
          <ac:spMkLst>
            <pc:docMk/>
            <pc:sldMk cId="1056581425" sldId="352"/>
            <ac:spMk id="35" creationId="{E09BFA96-8B2F-475F-9929-A8E8C317E856}"/>
          </ac:spMkLst>
        </pc:spChg>
        <pc:spChg chg="add mod">
          <ac:chgData name="Tomislav Karafilov" userId="a999299412422d73" providerId="LiveId" clId="{E983F85F-5B5A-49BE-B47E-C948A11529A5}" dt="2021-01-13T00:17:46.714" v="3588" actId="21"/>
          <ac:spMkLst>
            <pc:docMk/>
            <pc:sldMk cId="1056581425" sldId="352"/>
            <ac:spMk id="36" creationId="{1AA45A37-DAA6-4FBD-8DC3-C908CA254E7C}"/>
          </ac:spMkLst>
        </pc:spChg>
        <pc:spChg chg="add mod">
          <ac:chgData name="Tomislav Karafilov" userId="a999299412422d73" providerId="LiveId" clId="{E983F85F-5B5A-49BE-B47E-C948A11529A5}" dt="2021-01-13T00:18:20.552" v="3634" actId="20577"/>
          <ac:spMkLst>
            <pc:docMk/>
            <pc:sldMk cId="1056581425" sldId="352"/>
            <ac:spMk id="37" creationId="{0E0F854E-DFFE-4CA3-9C2A-410BCEB13DC8}"/>
          </ac:spMkLst>
        </pc:spChg>
        <pc:spChg chg="add mod">
          <ac:chgData name="Tomislav Karafilov" userId="a999299412422d73" providerId="LiveId" clId="{E983F85F-5B5A-49BE-B47E-C948A11529A5}" dt="2021-01-12T23:56:48.165" v="3181" actId="1037"/>
          <ac:spMkLst>
            <pc:docMk/>
            <pc:sldMk cId="1056581425" sldId="352"/>
            <ac:spMk id="38" creationId="{1448CB44-08C1-4769-98DF-309B56224B4C}"/>
          </ac:spMkLst>
        </pc:spChg>
        <pc:spChg chg="add mod">
          <ac:chgData name="Tomislav Karafilov" userId="a999299412422d73" providerId="LiveId" clId="{E983F85F-5B5A-49BE-B47E-C948A11529A5}" dt="2021-01-12T23:59:36.913" v="3183"/>
          <ac:spMkLst>
            <pc:docMk/>
            <pc:sldMk cId="1056581425" sldId="352"/>
            <ac:spMk id="39" creationId="{057D8460-8EE6-458C-AA95-60EE8B7A0A65}"/>
          </ac:spMkLst>
        </pc:spChg>
        <pc:spChg chg="add mod">
          <ac:chgData name="Tomislav Karafilov" userId="a999299412422d73" providerId="LiveId" clId="{E983F85F-5B5A-49BE-B47E-C948A11529A5}" dt="2021-01-12T23:59:36.913" v="3183"/>
          <ac:spMkLst>
            <pc:docMk/>
            <pc:sldMk cId="1056581425" sldId="352"/>
            <ac:spMk id="40" creationId="{D4D70D27-17A7-4CCC-B9B9-F8E7CB05C713}"/>
          </ac:spMkLst>
        </pc:spChg>
        <pc:spChg chg="add mod">
          <ac:chgData name="Tomislav Karafilov" userId="a999299412422d73" providerId="LiveId" clId="{E983F85F-5B5A-49BE-B47E-C948A11529A5}" dt="2021-01-12T23:59:36.913" v="3183"/>
          <ac:spMkLst>
            <pc:docMk/>
            <pc:sldMk cId="1056581425" sldId="352"/>
            <ac:spMk id="41" creationId="{4048FF1E-CEA8-4040-9DA3-673A18CD436B}"/>
          </ac:spMkLst>
        </pc:spChg>
        <pc:spChg chg="add mod">
          <ac:chgData name="Tomislav Karafilov" userId="a999299412422d73" providerId="LiveId" clId="{E983F85F-5B5A-49BE-B47E-C948A11529A5}" dt="2021-01-13T00:00:32.660" v="3204"/>
          <ac:spMkLst>
            <pc:docMk/>
            <pc:sldMk cId="1056581425" sldId="352"/>
            <ac:spMk id="42" creationId="{3509AB41-C1D3-4933-8027-BA3A91458AD1}"/>
          </ac:spMkLst>
        </pc:spChg>
        <pc:grpChg chg="add mod">
          <ac:chgData name="Tomislav Karafilov" userId="a999299412422d73" providerId="LiveId" clId="{E983F85F-5B5A-49BE-B47E-C948A11529A5}" dt="2021-01-12T23:44:50.564" v="2958" actId="1036"/>
          <ac:grpSpMkLst>
            <pc:docMk/>
            <pc:sldMk cId="1056581425" sldId="352"/>
            <ac:grpSpMk id="3" creationId="{AAB3AD70-7844-4D0C-A7A1-3A86D8DEA43E}"/>
          </ac:grpSpMkLst>
        </pc:grpChg>
        <pc:picChg chg="mod modCrop">
          <ac:chgData name="Tomislav Karafilov" userId="a999299412422d73" providerId="LiveId" clId="{E983F85F-5B5A-49BE-B47E-C948A11529A5}" dt="2021-01-12T23:43:50.747" v="2822" actId="1076"/>
          <ac:picMkLst>
            <pc:docMk/>
            <pc:sldMk cId="1056581425" sldId="352"/>
            <ac:picMk id="15" creationId="{1B4C487D-E1FA-42D7-8CCB-178DE8D5A524}"/>
          </ac:picMkLst>
        </pc:picChg>
        <pc:picChg chg="mod modCrop">
          <ac:chgData name="Tomislav Karafilov" userId="a999299412422d73" providerId="LiveId" clId="{E983F85F-5B5A-49BE-B47E-C948A11529A5}" dt="2021-01-12T23:43:56.491" v="2823" actId="1076"/>
          <ac:picMkLst>
            <pc:docMk/>
            <pc:sldMk cId="1056581425" sldId="352"/>
            <ac:picMk id="17" creationId="{6976D6CA-48FC-4404-9E2F-0CD5BCF3B31F}"/>
          </ac:picMkLst>
        </pc:picChg>
        <pc:picChg chg="mod modCrop">
          <ac:chgData name="Tomislav Karafilov" userId="a999299412422d73" providerId="LiveId" clId="{E983F85F-5B5A-49BE-B47E-C948A11529A5}" dt="2021-01-12T23:44:50.564" v="2958" actId="1036"/>
          <ac:picMkLst>
            <pc:docMk/>
            <pc:sldMk cId="1056581425" sldId="352"/>
            <ac:picMk id="18" creationId="{1E5A6061-764F-4300-A4C2-EF200C652207}"/>
          </ac:picMkLst>
        </pc:picChg>
        <pc:picChg chg="mod">
          <ac:chgData name="Tomislav Karafilov" userId="a999299412422d73" providerId="LiveId" clId="{E983F85F-5B5A-49BE-B47E-C948A11529A5}" dt="2021-01-12T23:42:41.168" v="2814" actId="1076"/>
          <ac:picMkLst>
            <pc:docMk/>
            <pc:sldMk cId="1056581425" sldId="352"/>
            <ac:picMk id="19" creationId="{0BA28F18-D4C9-4CE8-B811-883E6DD89C9D}"/>
          </ac:picMkLst>
        </pc:picChg>
        <pc:picChg chg="mod">
          <ac:chgData name="Tomislav Karafilov" userId="a999299412422d73" providerId="LiveId" clId="{E983F85F-5B5A-49BE-B47E-C948A11529A5}" dt="2021-01-12T23:42:46.977" v="2815" actId="1076"/>
          <ac:picMkLst>
            <pc:docMk/>
            <pc:sldMk cId="1056581425" sldId="352"/>
            <ac:picMk id="21" creationId="{A42CA58A-6AE5-47E4-B43B-25434123F540}"/>
          </ac:picMkLst>
        </pc:picChg>
        <pc:picChg chg="mod">
          <ac:chgData name="Tomislav Karafilov" userId="a999299412422d73" providerId="LiveId" clId="{E983F85F-5B5A-49BE-B47E-C948A11529A5}" dt="2021-01-12T23:44:11.495" v="2826" actId="1076"/>
          <ac:picMkLst>
            <pc:docMk/>
            <pc:sldMk cId="1056581425" sldId="352"/>
            <ac:picMk id="23" creationId="{1F233814-73C1-4DE2-AB82-8E1C45D072B9}"/>
          </ac:picMkLst>
        </pc:picChg>
        <pc:picChg chg="mod">
          <ac:chgData name="Tomislav Karafilov" userId="a999299412422d73" providerId="LiveId" clId="{E983F85F-5B5A-49BE-B47E-C948A11529A5}" dt="2021-01-12T23:44:50.564" v="2958" actId="1036"/>
          <ac:picMkLst>
            <pc:docMk/>
            <pc:sldMk cId="1056581425" sldId="352"/>
            <ac:picMk id="1026" creationId="{9CC77A81-4776-4D33-A680-BBE68961363A}"/>
          </ac:picMkLst>
        </pc:picChg>
        <pc:cxnChg chg="add mod">
          <ac:chgData name="Tomislav Karafilov" userId="a999299412422d73" providerId="LiveId" clId="{E983F85F-5B5A-49BE-B47E-C948A11529A5}" dt="2021-01-12T23:44:23.829" v="2829" actId="14100"/>
          <ac:cxnSpMkLst>
            <pc:docMk/>
            <pc:sldMk cId="1056581425" sldId="352"/>
            <ac:cxnSpMk id="16" creationId="{0C6FEBED-822E-4B81-B37E-7F1BD5FCE781}"/>
          </ac:cxnSpMkLst>
        </pc:cxnChg>
        <pc:cxnChg chg="add mod">
          <ac:chgData name="Tomislav Karafilov" userId="a999299412422d73" providerId="LiveId" clId="{E983F85F-5B5A-49BE-B47E-C948A11529A5}" dt="2021-01-12T23:44:44.251" v="2940" actId="1036"/>
          <ac:cxnSpMkLst>
            <pc:docMk/>
            <pc:sldMk cId="1056581425" sldId="352"/>
            <ac:cxnSpMk id="22" creationId="{48DF3E11-E889-4F09-A86A-40531E50A678}"/>
          </ac:cxnSpMkLst>
        </pc:cxnChg>
      </pc:sldChg>
      <pc:sldChg chg="addSp delSp modSp add mod">
        <pc:chgData name="Tomislav Karafilov" userId="a999299412422d73" providerId="LiveId" clId="{E983F85F-5B5A-49BE-B47E-C948A11529A5}" dt="2021-01-13T00:23:41.297" v="3683" actId="1076"/>
        <pc:sldMkLst>
          <pc:docMk/>
          <pc:sldMk cId="1422172542" sldId="353"/>
        </pc:sldMkLst>
        <pc:spChg chg="mod">
          <ac:chgData name="Tomislav Karafilov" userId="a999299412422d73" providerId="LiveId" clId="{E983F85F-5B5A-49BE-B47E-C948A11529A5}" dt="2021-01-13T00:06:02.299" v="3508" actId="20577"/>
          <ac:spMkLst>
            <pc:docMk/>
            <pc:sldMk cId="1422172542" sldId="353"/>
            <ac:spMk id="2" creationId="{FBB3FF74-A69E-49FE-8A49-4C36FD5C3FFC}"/>
          </ac:spMkLst>
        </pc:spChg>
        <pc:spChg chg="add mod">
          <ac:chgData name="Tomislav Karafilov" userId="a999299412422d73" providerId="LiveId" clId="{E983F85F-5B5A-49BE-B47E-C948A11529A5}" dt="2021-01-13T00:14:26.934" v="3512" actId="6549"/>
          <ac:spMkLst>
            <pc:docMk/>
            <pc:sldMk cId="1422172542" sldId="353"/>
            <ac:spMk id="25" creationId="{D0C07FC1-734A-4F76-952B-7D44D6B722C3}"/>
          </ac:spMkLst>
        </pc:spChg>
        <pc:spChg chg="add mod">
          <ac:chgData name="Tomislav Karafilov" userId="a999299412422d73" providerId="LiveId" clId="{E983F85F-5B5A-49BE-B47E-C948A11529A5}" dt="2021-01-13T00:16:02.788" v="3525" actId="6549"/>
          <ac:spMkLst>
            <pc:docMk/>
            <pc:sldMk cId="1422172542" sldId="353"/>
            <ac:spMk id="26" creationId="{A0FD1AE1-76B9-43DF-BDAA-00D4D6D9F587}"/>
          </ac:spMkLst>
        </pc:spChg>
        <pc:spChg chg="mod">
          <ac:chgData name="Tomislav Karafilov" userId="a999299412422d73" providerId="LiveId" clId="{E983F85F-5B5A-49BE-B47E-C948A11529A5}" dt="2021-01-13T00:16:23.158" v="3537" actId="20577"/>
          <ac:spMkLst>
            <pc:docMk/>
            <pc:sldMk cId="1422172542" sldId="353"/>
            <ac:spMk id="27" creationId="{2103D212-2195-485B-929C-D7AF5CB5696B}"/>
          </ac:spMkLst>
        </pc:spChg>
        <pc:spChg chg="add mod">
          <ac:chgData name="Tomislav Karafilov" userId="a999299412422d73" providerId="LiveId" clId="{E983F85F-5B5A-49BE-B47E-C948A11529A5}" dt="2021-01-13T00:16:50.747" v="3544" actId="20577"/>
          <ac:spMkLst>
            <pc:docMk/>
            <pc:sldMk cId="1422172542" sldId="353"/>
            <ac:spMk id="28" creationId="{F5942656-6E69-4D79-B90D-D09C586A9F23}"/>
          </ac:spMkLst>
        </pc:spChg>
        <pc:spChg chg="add mod">
          <ac:chgData name="Tomislav Karafilov" userId="a999299412422d73" providerId="LiveId" clId="{E983F85F-5B5A-49BE-B47E-C948A11529A5}" dt="2021-01-13T00:23:41.297" v="3683" actId="1076"/>
          <ac:spMkLst>
            <pc:docMk/>
            <pc:sldMk cId="1422172542" sldId="353"/>
            <ac:spMk id="30" creationId="{65143A09-A27A-4720-BD17-E29D1C9AB808}"/>
          </ac:spMkLst>
        </pc:spChg>
        <pc:spChg chg="del mod">
          <ac:chgData name="Tomislav Karafilov" userId="a999299412422d73" providerId="LiveId" clId="{E983F85F-5B5A-49BE-B47E-C948A11529A5}" dt="2021-01-13T00:04:44.085" v="3454" actId="478"/>
          <ac:spMkLst>
            <pc:docMk/>
            <pc:sldMk cId="1422172542" sldId="353"/>
            <ac:spMk id="35" creationId="{E09BFA96-8B2F-475F-9929-A8E8C317E856}"/>
          </ac:spMkLst>
        </pc:spChg>
        <pc:spChg chg="del mod">
          <ac:chgData name="Tomislav Karafilov" userId="a999299412422d73" providerId="LiveId" clId="{E983F85F-5B5A-49BE-B47E-C948A11529A5}" dt="2021-01-13T00:15:38.970" v="3514" actId="478"/>
          <ac:spMkLst>
            <pc:docMk/>
            <pc:sldMk cId="1422172542" sldId="353"/>
            <ac:spMk id="36" creationId="{1AA45A37-DAA6-4FBD-8DC3-C908CA254E7C}"/>
          </ac:spMkLst>
        </pc:spChg>
        <pc:spChg chg="del mod">
          <ac:chgData name="Tomislav Karafilov" userId="a999299412422d73" providerId="LiveId" clId="{E983F85F-5B5A-49BE-B47E-C948A11529A5}" dt="2021-01-13T00:15:38.970" v="3514" actId="478"/>
          <ac:spMkLst>
            <pc:docMk/>
            <pc:sldMk cId="1422172542" sldId="353"/>
            <ac:spMk id="37" creationId="{0E0F854E-DFFE-4CA3-9C2A-410BCEB13DC8}"/>
          </ac:spMkLst>
        </pc:spChg>
        <pc:spChg chg="del">
          <ac:chgData name="Tomislav Karafilov" userId="a999299412422d73" providerId="LiveId" clId="{E983F85F-5B5A-49BE-B47E-C948A11529A5}" dt="2021-01-13T00:03:16.341" v="3323" actId="478"/>
          <ac:spMkLst>
            <pc:docMk/>
            <pc:sldMk cId="1422172542" sldId="353"/>
            <ac:spMk id="38" creationId="{1448CB44-08C1-4769-98DF-309B56224B4C}"/>
          </ac:spMkLst>
        </pc:spChg>
        <pc:spChg chg="del">
          <ac:chgData name="Tomislav Karafilov" userId="a999299412422d73" providerId="LiveId" clId="{E983F85F-5B5A-49BE-B47E-C948A11529A5}" dt="2021-01-13T00:03:16.341" v="3323" actId="478"/>
          <ac:spMkLst>
            <pc:docMk/>
            <pc:sldMk cId="1422172542" sldId="353"/>
            <ac:spMk id="42" creationId="{3509AB41-C1D3-4933-8027-BA3A91458AD1}"/>
          </ac:spMkLst>
        </pc:spChg>
        <pc:grpChg chg="del">
          <ac:chgData name="Tomislav Karafilov" userId="a999299412422d73" providerId="LiveId" clId="{E983F85F-5B5A-49BE-B47E-C948A11529A5}" dt="2021-01-13T00:03:14.324" v="3322" actId="478"/>
          <ac:grpSpMkLst>
            <pc:docMk/>
            <pc:sldMk cId="1422172542" sldId="353"/>
            <ac:grpSpMk id="3" creationId="{AAB3AD70-7844-4D0C-A7A1-3A86D8DEA43E}"/>
          </ac:grpSpMkLst>
        </pc:grpChg>
        <pc:picChg chg="mod">
          <ac:chgData name="Tomislav Karafilov" userId="a999299412422d73" providerId="LiveId" clId="{E983F85F-5B5A-49BE-B47E-C948A11529A5}" dt="2021-01-13T00:03:26.395" v="3375" actId="1035"/>
          <ac:picMkLst>
            <pc:docMk/>
            <pc:sldMk cId="1422172542" sldId="353"/>
            <ac:picMk id="17" creationId="{6976D6CA-48FC-4404-9E2F-0CD5BCF3B31F}"/>
          </ac:picMkLst>
        </pc:picChg>
        <pc:picChg chg="del">
          <ac:chgData name="Tomislav Karafilov" userId="a999299412422d73" providerId="LiveId" clId="{E983F85F-5B5A-49BE-B47E-C948A11529A5}" dt="2021-01-13T00:03:14.324" v="3322" actId="478"/>
          <ac:picMkLst>
            <pc:docMk/>
            <pc:sldMk cId="1422172542" sldId="353"/>
            <ac:picMk id="18" creationId="{1E5A6061-764F-4300-A4C2-EF200C652207}"/>
          </ac:picMkLst>
        </pc:picChg>
        <pc:picChg chg="mod">
          <ac:chgData name="Tomislav Karafilov" userId="a999299412422d73" providerId="LiveId" clId="{E983F85F-5B5A-49BE-B47E-C948A11529A5}" dt="2021-01-13T00:03:26.395" v="3375" actId="1035"/>
          <ac:picMkLst>
            <pc:docMk/>
            <pc:sldMk cId="1422172542" sldId="353"/>
            <ac:picMk id="21" creationId="{A42CA58A-6AE5-47E4-B43B-25434123F540}"/>
          </ac:picMkLst>
        </pc:picChg>
        <pc:cxnChg chg="mod">
          <ac:chgData name="Tomislav Karafilov" userId="a999299412422d73" providerId="LiveId" clId="{E983F85F-5B5A-49BE-B47E-C948A11529A5}" dt="2021-01-13T00:03:26.395" v="3375" actId="1035"/>
          <ac:cxnSpMkLst>
            <pc:docMk/>
            <pc:sldMk cId="1422172542" sldId="353"/>
            <ac:cxnSpMk id="16" creationId="{0C6FEBED-822E-4B81-B37E-7F1BD5FCE781}"/>
          </ac:cxnSpMkLst>
        </pc:cxnChg>
        <pc:cxnChg chg="del mod">
          <ac:chgData name="Tomislav Karafilov" userId="a999299412422d73" providerId="LiveId" clId="{E983F85F-5B5A-49BE-B47E-C948A11529A5}" dt="2021-01-13T00:05:49.957" v="3495" actId="478"/>
          <ac:cxnSpMkLst>
            <pc:docMk/>
            <pc:sldMk cId="1422172542" sldId="353"/>
            <ac:cxnSpMk id="22" creationId="{48DF3E11-E889-4F09-A86A-40531E50A678}"/>
          </ac:cxnSpMkLst>
        </pc:cxnChg>
        <pc:cxnChg chg="mod">
          <ac:chgData name="Tomislav Karafilov" userId="a999299412422d73" providerId="LiveId" clId="{E983F85F-5B5A-49BE-B47E-C948A11529A5}" dt="2021-01-13T00:22:56.995" v="3673" actId="14100"/>
          <ac:cxnSpMkLst>
            <pc:docMk/>
            <pc:sldMk cId="1422172542" sldId="353"/>
            <ac:cxnSpMk id="24" creationId="{77C223AD-6BA0-44FB-8A13-EF7136842863}"/>
          </ac:cxnSpMkLst>
        </pc:cxnChg>
        <pc:cxnChg chg="add mod">
          <ac:chgData name="Tomislav Karafilov" userId="a999299412422d73" providerId="LiveId" clId="{E983F85F-5B5A-49BE-B47E-C948A11529A5}" dt="2021-01-13T00:21:33.347" v="3638" actId="1076"/>
          <ac:cxnSpMkLst>
            <pc:docMk/>
            <pc:sldMk cId="1422172542" sldId="353"/>
            <ac:cxnSpMk id="29" creationId="{940AF374-FC0B-4EF0-A25F-75742054BCE2}"/>
          </ac:cxnSpMkLst>
        </pc:cxnChg>
      </pc:sldChg>
      <pc:sldMasterChg chg="addSp delSp modSp">
        <pc:chgData name="Tomislav Karafilov" userId="a999299412422d73" providerId="LiveId" clId="{E983F85F-5B5A-49BE-B47E-C948A11529A5}" dt="2021-01-07T21:45:32.725" v="15" actId="1076"/>
        <pc:sldMasterMkLst>
          <pc:docMk/>
          <pc:sldMasterMk cId="75047842" sldId="2147483648"/>
        </pc:sldMasterMkLst>
        <pc:picChg chg="add mod">
          <ac:chgData name="Tomislav Karafilov" userId="a999299412422d73" providerId="LiveId" clId="{E983F85F-5B5A-49BE-B47E-C948A11529A5}" dt="2021-01-07T21:45:32.725" v="15" actId="1076"/>
          <ac:picMkLst>
            <pc:docMk/>
            <pc:sldMasterMk cId="75047842" sldId="2147483648"/>
            <ac:picMk id="6" creationId="{ECD78890-52C2-4464-81DB-AB6D292F8871}"/>
          </ac:picMkLst>
        </pc:picChg>
        <pc:picChg chg="del">
          <ac:chgData name="Tomislav Karafilov" userId="a999299412422d73" providerId="LiveId" clId="{E983F85F-5B5A-49BE-B47E-C948A11529A5}" dt="2021-01-07T21:45:12.502" v="13" actId="478"/>
          <ac:picMkLst>
            <pc:docMk/>
            <pc:sldMasterMk cId="75047842" sldId="2147483648"/>
            <ac:picMk id="1026" creationId="{028C6DFC-4A9C-4A54-9956-924832017F80}"/>
          </ac:picMkLst>
        </pc:picChg>
      </pc:sldMasterChg>
    </pc:docChg>
  </pc:docChgLst>
  <pc:docChgLst>
    <pc:chgData name="Tomislav Karafilov" userId="a999299412422d73" providerId="LiveId" clId="{8FD62604-FC01-4FA0-A7F8-95FA888A356D}"/>
    <pc:docChg chg="undo custSel delSld modSld">
      <pc:chgData name="Tomislav Karafilov" userId="a999299412422d73" providerId="LiveId" clId="{8FD62604-FC01-4FA0-A7F8-95FA888A356D}" dt="2020-09-15T16:25:42.825" v="85" actId="1076"/>
      <pc:docMkLst>
        <pc:docMk/>
      </pc:docMkLst>
      <pc:sldChg chg="modSp mod">
        <pc:chgData name="Tomislav Karafilov" userId="a999299412422d73" providerId="LiveId" clId="{8FD62604-FC01-4FA0-A7F8-95FA888A356D}" dt="2020-09-15T16:19:04.218" v="5" actId="20577"/>
        <pc:sldMkLst>
          <pc:docMk/>
          <pc:sldMk cId="1154128465" sldId="256"/>
        </pc:sldMkLst>
        <pc:spChg chg="mod">
          <ac:chgData name="Tomislav Karafilov" userId="a999299412422d73" providerId="LiveId" clId="{8FD62604-FC01-4FA0-A7F8-95FA888A356D}" dt="2020-09-15T16:19:04.218" v="5" actId="20577"/>
          <ac:spMkLst>
            <pc:docMk/>
            <pc:sldMk cId="1154128465" sldId="256"/>
            <ac:spMk id="12" creationId="{16D0B527-5412-45BC-A6A5-15DCEC8E2638}"/>
          </ac:spMkLst>
        </pc:spChg>
        <pc:spChg chg="mod">
          <ac:chgData name="Tomislav Karafilov" userId="a999299412422d73" providerId="LiveId" clId="{8FD62604-FC01-4FA0-A7F8-95FA888A356D}" dt="2020-09-15T16:18:58.701" v="1" actId="20577"/>
          <ac:spMkLst>
            <pc:docMk/>
            <pc:sldMk cId="1154128465" sldId="256"/>
            <ac:spMk id="14" creationId="{574DC406-68B6-4527-BA3B-17C0EDB4750D}"/>
          </ac:spMkLst>
        </pc:spChg>
      </pc:sldChg>
      <pc:sldChg chg="del">
        <pc:chgData name="Tomislav Karafilov" userId="a999299412422d73" providerId="LiveId" clId="{8FD62604-FC01-4FA0-A7F8-95FA888A356D}" dt="2020-09-15T16:19:20.588" v="7" actId="47"/>
        <pc:sldMkLst>
          <pc:docMk/>
          <pc:sldMk cId="1357564092" sldId="259"/>
        </pc:sldMkLst>
      </pc:sldChg>
      <pc:sldChg chg="del">
        <pc:chgData name="Tomislav Karafilov" userId="a999299412422d73" providerId="LiveId" clId="{8FD62604-FC01-4FA0-A7F8-95FA888A356D}" dt="2020-09-15T16:19:19.459" v="6" actId="47"/>
        <pc:sldMkLst>
          <pc:docMk/>
          <pc:sldMk cId="2886136573" sldId="322"/>
        </pc:sldMkLst>
      </pc:sldChg>
      <pc:sldChg chg="del">
        <pc:chgData name="Tomislav Karafilov" userId="a999299412422d73" providerId="LiveId" clId="{8FD62604-FC01-4FA0-A7F8-95FA888A356D}" dt="2020-09-15T16:19:22.291" v="8" actId="47"/>
        <pc:sldMkLst>
          <pc:docMk/>
          <pc:sldMk cId="729792183" sldId="326"/>
        </pc:sldMkLst>
      </pc:sldChg>
      <pc:sldChg chg="addSp delSp modSp mod">
        <pc:chgData name="Tomislav Karafilov" userId="a999299412422d73" providerId="LiveId" clId="{8FD62604-FC01-4FA0-A7F8-95FA888A356D}" dt="2020-09-15T16:25:42.825" v="85" actId="1076"/>
        <pc:sldMkLst>
          <pc:docMk/>
          <pc:sldMk cId="3659434732" sldId="329"/>
        </pc:sldMkLst>
        <pc:spChg chg="mod">
          <ac:chgData name="Tomislav Karafilov" userId="a999299412422d73" providerId="LiveId" clId="{8FD62604-FC01-4FA0-A7F8-95FA888A356D}" dt="2020-09-15T16:24:37.259" v="68" actId="20577"/>
          <ac:spMkLst>
            <pc:docMk/>
            <pc:sldMk cId="3659434732" sldId="329"/>
            <ac:spMk id="4" creationId="{A6094F5D-0D97-47A9-9DD8-77875D77C30D}"/>
          </ac:spMkLst>
        </pc:spChg>
        <pc:spChg chg="del mod">
          <ac:chgData name="Tomislav Karafilov" userId="a999299412422d73" providerId="LiveId" clId="{8FD62604-FC01-4FA0-A7F8-95FA888A356D}" dt="2020-09-15T16:21:17.723" v="31"/>
          <ac:spMkLst>
            <pc:docMk/>
            <pc:sldMk cId="3659434732" sldId="329"/>
            <ac:spMk id="14" creationId="{3862FAB7-EB8E-451B-96FF-D7182C46E299}"/>
          </ac:spMkLst>
        </pc:spChg>
        <pc:spChg chg="del">
          <ac:chgData name="Tomislav Karafilov" userId="a999299412422d73" providerId="LiveId" clId="{8FD62604-FC01-4FA0-A7F8-95FA888A356D}" dt="2020-09-15T16:21:19.009" v="32" actId="478"/>
          <ac:spMkLst>
            <pc:docMk/>
            <pc:sldMk cId="3659434732" sldId="329"/>
            <ac:spMk id="21" creationId="{09D01A19-F071-4D6E-A52A-C994DEDA4E1A}"/>
          </ac:spMkLst>
        </pc:spChg>
        <pc:picChg chg="add mod modCrop">
          <ac:chgData name="Tomislav Karafilov" userId="a999299412422d73" providerId="LiveId" clId="{8FD62604-FC01-4FA0-A7F8-95FA888A356D}" dt="2020-09-15T16:23:13.251" v="50" actId="1076"/>
          <ac:picMkLst>
            <pc:docMk/>
            <pc:sldMk cId="3659434732" sldId="329"/>
            <ac:picMk id="2" creationId="{F4A6A99E-C2BD-4B44-8CB0-F9C7AA45B205}"/>
          </ac:picMkLst>
        </pc:picChg>
        <pc:picChg chg="add mod">
          <ac:chgData name="Tomislav Karafilov" userId="a999299412422d73" providerId="LiveId" clId="{8FD62604-FC01-4FA0-A7F8-95FA888A356D}" dt="2020-09-15T16:23:52.048" v="57" actId="1076"/>
          <ac:picMkLst>
            <pc:docMk/>
            <pc:sldMk cId="3659434732" sldId="329"/>
            <ac:picMk id="5" creationId="{0DD42097-3520-436E-B85B-1E9BD412888C}"/>
          </ac:picMkLst>
        </pc:picChg>
        <pc:picChg chg="del">
          <ac:chgData name="Tomislav Karafilov" userId="a999299412422d73" providerId="LiveId" clId="{8FD62604-FC01-4FA0-A7F8-95FA888A356D}" dt="2020-09-15T16:21:13.269" v="25" actId="478"/>
          <ac:picMkLst>
            <pc:docMk/>
            <pc:sldMk cId="3659434732" sldId="329"/>
            <ac:picMk id="6" creationId="{2AFAF152-BF4D-4E1B-B306-971B9E815A1B}"/>
          </ac:picMkLst>
        </pc:picChg>
        <pc:picChg chg="add mod">
          <ac:chgData name="Tomislav Karafilov" userId="a999299412422d73" providerId="LiveId" clId="{8FD62604-FC01-4FA0-A7F8-95FA888A356D}" dt="2020-09-15T16:25:37.661" v="83" actId="1076"/>
          <ac:picMkLst>
            <pc:docMk/>
            <pc:sldMk cId="3659434732" sldId="329"/>
            <ac:picMk id="7" creationId="{4A9F9080-4601-4396-8529-6E5AB88731D5}"/>
          </ac:picMkLst>
        </pc:picChg>
        <pc:picChg chg="del">
          <ac:chgData name="Tomislav Karafilov" userId="a999299412422d73" providerId="LiveId" clId="{8FD62604-FC01-4FA0-A7F8-95FA888A356D}" dt="2020-09-15T16:21:15.069" v="26" actId="478"/>
          <ac:picMkLst>
            <pc:docMk/>
            <pc:sldMk cId="3659434732" sldId="329"/>
            <ac:picMk id="8" creationId="{D6D505F2-E6A5-4E39-92F5-2576E9218D39}"/>
          </ac:picMkLst>
        </pc:picChg>
        <pc:picChg chg="add mod">
          <ac:chgData name="Tomislav Karafilov" userId="a999299412422d73" providerId="LiveId" clId="{8FD62604-FC01-4FA0-A7F8-95FA888A356D}" dt="2020-09-15T16:25:39.903" v="84" actId="1076"/>
          <ac:picMkLst>
            <pc:docMk/>
            <pc:sldMk cId="3659434732" sldId="329"/>
            <ac:picMk id="11" creationId="{837856C7-9253-474D-B1D0-D9F3F43DD334}"/>
          </ac:picMkLst>
        </pc:picChg>
        <pc:picChg chg="del">
          <ac:chgData name="Tomislav Karafilov" userId="a999299412422d73" providerId="LiveId" clId="{8FD62604-FC01-4FA0-A7F8-95FA888A356D}" dt="2020-09-15T16:21:15.691" v="27" actId="478"/>
          <ac:picMkLst>
            <pc:docMk/>
            <pc:sldMk cId="3659434732" sldId="329"/>
            <ac:picMk id="12" creationId="{31BE49DA-87D4-4735-A471-01438DBBF079}"/>
          </ac:picMkLst>
        </pc:picChg>
        <pc:picChg chg="add mod">
          <ac:chgData name="Tomislav Karafilov" userId="a999299412422d73" providerId="LiveId" clId="{8FD62604-FC01-4FA0-A7F8-95FA888A356D}" dt="2020-09-15T16:25:42.825" v="85" actId="1076"/>
          <ac:picMkLst>
            <pc:docMk/>
            <pc:sldMk cId="3659434732" sldId="329"/>
            <ac:picMk id="16" creationId="{CD40668F-06AA-4675-8A1C-58FA67C48C61}"/>
          </ac:picMkLst>
        </pc:picChg>
        <pc:picChg chg="del">
          <ac:chgData name="Tomislav Karafilov" userId="a999299412422d73" providerId="LiveId" clId="{8FD62604-FC01-4FA0-A7F8-95FA888A356D}" dt="2020-09-15T16:21:17.720" v="29" actId="478"/>
          <ac:picMkLst>
            <pc:docMk/>
            <pc:sldMk cId="3659434732" sldId="329"/>
            <ac:picMk id="20" creationId="{F8DC82A4-D172-496A-A8DE-36FEAEF82EF3}"/>
          </ac:picMkLst>
        </pc:picChg>
        <pc:picChg chg="add mod">
          <ac:chgData name="Tomislav Karafilov" userId="a999299412422d73" providerId="LiveId" clId="{8FD62604-FC01-4FA0-A7F8-95FA888A356D}" dt="2020-09-15T16:23:15.665" v="51" actId="1076"/>
          <ac:picMkLst>
            <pc:docMk/>
            <pc:sldMk cId="3659434732" sldId="329"/>
            <ac:picMk id="1026" creationId="{DB329428-EC64-422D-A3AB-3D9A45C19773}"/>
          </ac:picMkLst>
        </pc:picChg>
      </pc:sldChg>
    </pc:docChg>
  </pc:docChgLst>
  <pc:docChgLst>
    <pc:chgData name="Tomislav Karafilov" userId="a999299412422d73" providerId="LiveId" clId="{93A625FA-16FA-4BDE-89EA-A689A73B1AAD}"/>
    <pc:docChg chg="undo custSel modSld modShowInfo">
      <pc:chgData name="Tomislav Karafilov" userId="a999299412422d73" providerId="LiveId" clId="{93A625FA-16FA-4BDE-89EA-A689A73B1AAD}" dt="2020-07-14T16:02:31.482" v="162" actId="2744"/>
      <pc:docMkLst>
        <pc:docMk/>
      </pc:docMkLst>
      <pc:sldChg chg="modSp mod">
        <pc:chgData name="Tomislav Karafilov" userId="a999299412422d73" providerId="LiveId" clId="{93A625FA-16FA-4BDE-89EA-A689A73B1AAD}" dt="2020-07-14T14:01:58.407" v="5" actId="20577"/>
        <pc:sldMkLst>
          <pc:docMk/>
          <pc:sldMk cId="1154128465" sldId="256"/>
        </pc:sldMkLst>
        <pc:spChg chg="mod">
          <ac:chgData name="Tomislav Karafilov" userId="a999299412422d73" providerId="LiveId" clId="{93A625FA-16FA-4BDE-89EA-A689A73B1AAD}" dt="2020-07-14T14:01:58.407" v="5" actId="20577"/>
          <ac:spMkLst>
            <pc:docMk/>
            <pc:sldMk cId="1154128465" sldId="256"/>
            <ac:spMk id="12" creationId="{16D0B527-5412-45BC-A6A5-15DCEC8E2638}"/>
          </ac:spMkLst>
        </pc:spChg>
        <pc:spChg chg="mod">
          <ac:chgData name="Tomislav Karafilov" userId="a999299412422d73" providerId="LiveId" clId="{93A625FA-16FA-4BDE-89EA-A689A73B1AAD}" dt="2020-07-14T14:01:51.510" v="1" actId="20577"/>
          <ac:spMkLst>
            <pc:docMk/>
            <pc:sldMk cId="1154128465" sldId="256"/>
            <ac:spMk id="14" creationId="{574DC406-68B6-4527-BA3B-17C0EDB4750D}"/>
          </ac:spMkLst>
        </pc:spChg>
      </pc:sldChg>
      <pc:sldChg chg="modSp mod">
        <pc:chgData name="Tomislav Karafilov" userId="a999299412422d73" providerId="LiveId" clId="{93A625FA-16FA-4BDE-89EA-A689A73B1AAD}" dt="2020-07-14T14:02:09.997" v="13" actId="20577"/>
        <pc:sldMkLst>
          <pc:docMk/>
          <pc:sldMk cId="2603461378" sldId="316"/>
        </pc:sldMkLst>
        <pc:spChg chg="mod">
          <ac:chgData name="Tomislav Karafilov" userId="a999299412422d73" providerId="LiveId" clId="{93A625FA-16FA-4BDE-89EA-A689A73B1AAD}" dt="2020-07-14T14:02:09.997" v="13" actId="20577"/>
          <ac:spMkLst>
            <pc:docMk/>
            <pc:sldMk cId="2603461378" sldId="316"/>
            <ac:spMk id="8" creationId="{4058CEDB-A8DE-4565-8310-B389502467D9}"/>
          </ac:spMkLst>
        </pc:spChg>
      </pc:sldChg>
      <pc:sldChg chg="addSp delSp modSp mod">
        <pc:chgData name="Tomislav Karafilov" userId="a999299412422d73" providerId="LiveId" clId="{93A625FA-16FA-4BDE-89EA-A689A73B1AAD}" dt="2020-07-14T14:22:19.231" v="161" actId="20577"/>
        <pc:sldMkLst>
          <pc:docMk/>
          <pc:sldMk cId="3659434732" sldId="329"/>
        </pc:sldMkLst>
        <pc:spChg chg="mod">
          <ac:chgData name="Tomislav Karafilov" userId="a999299412422d73" providerId="LiveId" clId="{93A625FA-16FA-4BDE-89EA-A689A73B1AAD}" dt="2020-07-14T14:22:19.231" v="161" actId="20577"/>
          <ac:spMkLst>
            <pc:docMk/>
            <pc:sldMk cId="3659434732" sldId="329"/>
            <ac:spMk id="4" creationId="{A6094F5D-0D97-47A9-9DD8-77875D77C30D}"/>
          </ac:spMkLst>
        </pc:spChg>
        <pc:spChg chg="add del mod">
          <ac:chgData name="Tomislav Karafilov" userId="a999299412422d73" providerId="LiveId" clId="{93A625FA-16FA-4BDE-89EA-A689A73B1AAD}" dt="2020-07-14T14:07:01.492" v="63" actId="478"/>
          <ac:spMkLst>
            <pc:docMk/>
            <pc:sldMk cId="3659434732" sldId="329"/>
            <ac:spMk id="13" creationId="{E10F5E5D-49F9-4278-BEA8-8736D9820D55}"/>
          </ac:spMkLst>
        </pc:spChg>
        <pc:spChg chg="add mod">
          <ac:chgData name="Tomislav Karafilov" userId="a999299412422d73" providerId="LiveId" clId="{93A625FA-16FA-4BDE-89EA-A689A73B1AAD}" dt="2020-07-14T14:10:34.703" v="131" actId="1076"/>
          <ac:spMkLst>
            <pc:docMk/>
            <pc:sldMk cId="3659434732" sldId="329"/>
            <ac:spMk id="14" creationId="{3862FAB7-EB8E-451B-96FF-D7182C46E299}"/>
          </ac:spMkLst>
        </pc:spChg>
        <pc:spChg chg="add mod">
          <ac:chgData name="Tomislav Karafilov" userId="a999299412422d73" providerId="LiveId" clId="{93A625FA-16FA-4BDE-89EA-A689A73B1AAD}" dt="2020-07-14T14:10:49.980" v="136" actId="20577"/>
          <ac:spMkLst>
            <pc:docMk/>
            <pc:sldMk cId="3659434732" sldId="329"/>
            <ac:spMk id="21" creationId="{09D01A19-F071-4D6E-A52A-C994DEDA4E1A}"/>
          </ac:spMkLst>
        </pc:spChg>
        <pc:picChg chg="del">
          <ac:chgData name="Tomislav Karafilov" userId="a999299412422d73" providerId="LiveId" clId="{93A625FA-16FA-4BDE-89EA-A689A73B1AAD}" dt="2020-07-14T14:03:47.639" v="46" actId="478"/>
          <ac:picMkLst>
            <pc:docMk/>
            <pc:sldMk cId="3659434732" sldId="329"/>
            <ac:picMk id="2" creationId="{CF828109-7C49-4C82-A53A-65BC3A5927A0}"/>
          </ac:picMkLst>
        </pc:picChg>
        <pc:picChg chg="del">
          <ac:chgData name="Tomislav Karafilov" userId="a999299412422d73" providerId="LiveId" clId="{93A625FA-16FA-4BDE-89EA-A689A73B1AAD}" dt="2020-07-14T14:03:48.165" v="47" actId="478"/>
          <ac:picMkLst>
            <pc:docMk/>
            <pc:sldMk cId="3659434732" sldId="329"/>
            <ac:picMk id="3" creationId="{71277127-F927-4751-B11D-E571EAA4B0AF}"/>
          </ac:picMkLst>
        </pc:picChg>
        <pc:picChg chg="add mod">
          <ac:chgData name="Tomislav Karafilov" userId="a999299412422d73" providerId="LiveId" clId="{93A625FA-16FA-4BDE-89EA-A689A73B1AAD}" dt="2020-07-14T14:11:07.988" v="149" actId="1076"/>
          <ac:picMkLst>
            <pc:docMk/>
            <pc:sldMk cId="3659434732" sldId="329"/>
            <ac:picMk id="6" creationId="{2AFAF152-BF4D-4E1B-B306-971B9E815A1B}"/>
          </ac:picMkLst>
        </pc:picChg>
        <pc:picChg chg="add mod">
          <ac:chgData name="Tomislav Karafilov" userId="a999299412422d73" providerId="LiveId" clId="{93A625FA-16FA-4BDE-89EA-A689A73B1AAD}" dt="2020-07-14T14:10:34.703" v="131" actId="1076"/>
          <ac:picMkLst>
            <pc:docMk/>
            <pc:sldMk cId="3659434732" sldId="329"/>
            <ac:picMk id="8" creationId="{D6D505F2-E6A5-4E39-92F5-2576E9218D39}"/>
          </ac:picMkLst>
        </pc:picChg>
        <pc:picChg chg="add del mod">
          <ac:chgData name="Tomislav Karafilov" userId="a999299412422d73" providerId="LiveId" clId="{93A625FA-16FA-4BDE-89EA-A689A73B1AAD}" dt="2020-07-14T14:06:39.299" v="59" actId="478"/>
          <ac:picMkLst>
            <pc:docMk/>
            <pc:sldMk cId="3659434732" sldId="329"/>
            <ac:picMk id="10" creationId="{3B6CB626-D3BF-4A4F-BFB7-3C2DCF387507}"/>
          </ac:picMkLst>
        </pc:picChg>
        <pc:picChg chg="add mod">
          <ac:chgData name="Tomislav Karafilov" userId="a999299412422d73" providerId="LiveId" clId="{93A625FA-16FA-4BDE-89EA-A689A73B1AAD}" dt="2020-07-14T14:10:34.703" v="131" actId="1076"/>
          <ac:picMkLst>
            <pc:docMk/>
            <pc:sldMk cId="3659434732" sldId="329"/>
            <ac:picMk id="12" creationId="{31BE49DA-87D4-4735-A471-01438DBBF079}"/>
          </ac:picMkLst>
        </pc:picChg>
        <pc:picChg chg="add del mod">
          <ac:chgData name="Tomislav Karafilov" userId="a999299412422d73" providerId="LiveId" clId="{93A625FA-16FA-4BDE-89EA-A689A73B1AAD}" dt="2020-07-14T14:10:16.883" v="126" actId="478"/>
          <ac:picMkLst>
            <pc:docMk/>
            <pc:sldMk cId="3659434732" sldId="329"/>
            <ac:picMk id="16" creationId="{F7780C67-2804-45D5-BEDA-6AF29394D1ED}"/>
          </ac:picMkLst>
        </pc:picChg>
        <pc:picChg chg="add del mod">
          <ac:chgData name="Tomislav Karafilov" userId="a999299412422d73" providerId="LiveId" clId="{93A625FA-16FA-4BDE-89EA-A689A73B1AAD}" dt="2020-07-14T14:09:58.661" v="122"/>
          <ac:picMkLst>
            <pc:docMk/>
            <pc:sldMk cId="3659434732" sldId="329"/>
            <ac:picMk id="18" creationId="{597F4957-AB7E-412A-BAAA-7655B4F3E131}"/>
          </ac:picMkLst>
        </pc:picChg>
        <pc:picChg chg="add mod">
          <ac:chgData name="Tomislav Karafilov" userId="a999299412422d73" providerId="LiveId" clId="{93A625FA-16FA-4BDE-89EA-A689A73B1AAD}" dt="2020-07-14T14:10:42.897" v="134" actId="1076"/>
          <ac:picMkLst>
            <pc:docMk/>
            <pc:sldMk cId="3659434732" sldId="329"/>
            <ac:picMk id="20" creationId="{F8DC82A4-D172-496A-A8DE-36FEAEF82EF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0DEC94-0AA9-4C52-8724-9C9B13E19E35}" type="datetimeFigureOut">
              <a:rPr lang="de-DE" smtClean="0"/>
              <a:t>13.01.2021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2501A-8B3D-4B1D-8D75-10C62351B7C2}" type="slidenum">
              <a:rPr lang="de-DE" smtClean="0"/>
              <a:t>‹Nr.›</a:t>
            </a:fld>
            <a:endParaRPr lang="de-DE"/>
          </a:p>
        </p:txBody>
      </p:sp>
    </p:spTree>
    <p:extLst>
      <p:ext uri="{BB962C8B-B14F-4D97-AF65-F5344CB8AC3E}">
        <p14:creationId xmlns:p14="http://schemas.microsoft.com/office/powerpoint/2010/main" val="2009262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E3E3E3"/>
                </a:solidFill>
                <a:effectLst/>
                <a:latin typeface="Segoe UI" panose="020B0502040204020203" pitchFamily="34" charset="0"/>
              </a:rPr>
              <a:t>Mit Dataverse können Sie Daten sicher speichern und verwalten, die von Geschäftsanwendungen verwendet werden. Daten in Dataverse werden in einem Satz von Entitäten/Tabellen gespeichert. Eine </a:t>
            </a:r>
            <a:r>
              <a:rPr lang="de-DE" b="0" i="1" dirty="0">
                <a:solidFill>
                  <a:srgbClr val="E3E3E3"/>
                </a:solidFill>
                <a:effectLst/>
                <a:latin typeface="Segoe UI" panose="020B0502040204020203" pitchFamily="34" charset="0"/>
              </a:rPr>
              <a:t>Entität/Tabelle</a:t>
            </a:r>
            <a:r>
              <a:rPr lang="de-DE" b="0" i="0" dirty="0">
                <a:solidFill>
                  <a:srgbClr val="E3E3E3"/>
                </a:solidFill>
                <a:effectLst/>
                <a:latin typeface="Segoe UI" panose="020B0502040204020203" pitchFamily="34" charset="0"/>
              </a:rPr>
              <a:t> ist eine Datensatzgruppe, in der Daten gespeichert werden, ähnlich zur Speicherung von Daten in einer Tabelle einer Datenbank. Dataverse umfasst einen Basissatz an Standardentitäten, die typischen Szenarien abdecken, jedoch können Sie auch benutzerdefinierte Entitäten erstellen, die für Ihre Organisation spezifisch sind und sie </a:t>
            </a:r>
            <a:r>
              <a:rPr lang="de-DE" b="0" i="0" dirty="0" err="1">
                <a:solidFill>
                  <a:srgbClr val="E3E3E3"/>
                </a:solidFill>
                <a:effectLst/>
                <a:latin typeface="Segoe UI" panose="020B0502040204020203" pitchFamily="34" charset="0"/>
              </a:rPr>
              <a:t>mitTabellen</a:t>
            </a:r>
            <a:r>
              <a:rPr lang="de-DE" b="0" i="0" dirty="0">
                <a:solidFill>
                  <a:srgbClr val="E3E3E3"/>
                </a:solidFill>
                <a:effectLst/>
                <a:latin typeface="Segoe UI" panose="020B0502040204020203" pitchFamily="34" charset="0"/>
              </a:rPr>
              <a:t> Power Query mit Daten auffüllen. App-Hersteller können dann Power Apps verwenden, um mithilfe dieser Daten umfangreiche Anwendungen zu erstellen.</a:t>
            </a:r>
            <a:endParaRPr lang="de-DE" dirty="0"/>
          </a:p>
        </p:txBody>
      </p:sp>
      <p:sp>
        <p:nvSpPr>
          <p:cNvPr id="4" name="Foliennummernplatzhalter 3"/>
          <p:cNvSpPr>
            <a:spLocks noGrp="1"/>
          </p:cNvSpPr>
          <p:nvPr>
            <p:ph type="sldNum" sz="quarter" idx="5"/>
          </p:nvPr>
        </p:nvSpPr>
        <p:spPr/>
        <p:txBody>
          <a:bodyPr/>
          <a:lstStyle/>
          <a:p>
            <a:fld id="{69D2501A-8B3D-4B1D-8D75-10C62351B7C2}" type="slidenum">
              <a:rPr lang="de-DE" smtClean="0"/>
              <a:t>3</a:t>
            </a:fld>
            <a:endParaRPr lang="de-DE"/>
          </a:p>
        </p:txBody>
      </p:sp>
    </p:spTree>
    <p:extLst>
      <p:ext uri="{BB962C8B-B14F-4D97-AF65-F5344CB8AC3E}">
        <p14:creationId xmlns:p14="http://schemas.microsoft.com/office/powerpoint/2010/main" val="3281548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Power </a:t>
            </a:r>
            <a:r>
              <a:rPr lang="de-DE" dirty="0" err="1"/>
              <a:t>Platform</a:t>
            </a:r>
            <a:r>
              <a:rPr lang="de-DE" dirty="0"/>
              <a:t> Admin und </a:t>
            </a:r>
            <a:r>
              <a:rPr lang="de-DE" dirty="0" err="1"/>
              <a:t>Governance</a:t>
            </a:r>
            <a:r>
              <a:rPr lang="de-DE" dirty="0"/>
              <a:t> White Paper: https://aka.ms/powerappsadminwhitepaper</a:t>
            </a:r>
          </a:p>
          <a:p>
            <a:pPr marL="171450" indent="-171450">
              <a:buFontTx/>
              <a:buChar char="-"/>
            </a:pPr>
            <a:r>
              <a:rPr lang="de-DE" dirty="0" err="1"/>
              <a:t>Communicate</a:t>
            </a:r>
            <a:r>
              <a:rPr lang="de-DE" dirty="0"/>
              <a:t> </a:t>
            </a:r>
            <a:r>
              <a:rPr lang="de-DE" dirty="0" err="1"/>
              <a:t>with</a:t>
            </a:r>
            <a:r>
              <a:rPr lang="de-DE" dirty="0"/>
              <a:t> </a:t>
            </a:r>
            <a:r>
              <a:rPr lang="de-DE" dirty="0" err="1"/>
              <a:t>everyone</a:t>
            </a:r>
            <a:r>
              <a:rPr lang="de-DE" dirty="0"/>
              <a:t> </a:t>
            </a:r>
            <a:r>
              <a:rPr lang="de-DE" dirty="0" err="1"/>
              <a:t>that</a:t>
            </a:r>
            <a:r>
              <a:rPr lang="de-DE" dirty="0"/>
              <a:t> Default </a:t>
            </a:r>
            <a:r>
              <a:rPr lang="de-DE" dirty="0" err="1"/>
              <a:t>is</a:t>
            </a:r>
            <a:r>
              <a:rPr lang="de-DE" dirty="0"/>
              <a:t> not </a:t>
            </a:r>
            <a:r>
              <a:rPr lang="de-DE" dirty="0" err="1"/>
              <a:t>for</a:t>
            </a:r>
            <a:r>
              <a:rPr lang="de-DE" dirty="0"/>
              <a:t> </a:t>
            </a:r>
            <a:r>
              <a:rPr lang="de-DE" dirty="0" err="1"/>
              <a:t>development</a:t>
            </a:r>
            <a:r>
              <a:rPr lang="de-DE" dirty="0"/>
              <a:t> </a:t>
            </a:r>
            <a:r>
              <a:rPr lang="de-DE" dirty="0" err="1"/>
              <a:t>of</a:t>
            </a:r>
            <a:r>
              <a:rPr lang="de-DE" dirty="0"/>
              <a:t> </a:t>
            </a:r>
            <a:r>
              <a:rPr lang="de-DE" dirty="0" err="1"/>
              <a:t>critical</a:t>
            </a:r>
            <a:r>
              <a:rPr lang="de-DE" dirty="0"/>
              <a:t> </a:t>
            </a:r>
            <a:r>
              <a:rPr lang="de-DE" dirty="0" err="1"/>
              <a:t>apps</a:t>
            </a:r>
            <a:r>
              <a:rPr lang="de-DE" dirty="0"/>
              <a:t>!</a:t>
            </a:r>
          </a:p>
          <a:p>
            <a:pPr marL="171450" indent="-171450">
              <a:buFontTx/>
              <a:buChar char="-"/>
            </a:pPr>
            <a:r>
              <a:rPr lang="de-DE" dirty="0"/>
              <a:t>Dedicated: </a:t>
            </a:r>
            <a:r>
              <a:rPr lang="de-DE" dirty="0" err="1"/>
              <a:t>dev</a:t>
            </a:r>
            <a:r>
              <a:rPr lang="de-DE" dirty="0"/>
              <a:t>/</a:t>
            </a:r>
            <a:r>
              <a:rPr lang="de-DE" dirty="0" err="1"/>
              <a:t>test</a:t>
            </a:r>
            <a:r>
              <a:rPr lang="de-DE" dirty="0"/>
              <a:t>/</a:t>
            </a:r>
            <a:r>
              <a:rPr lang="de-DE" dirty="0" err="1"/>
              <a:t>prod</a:t>
            </a:r>
            <a:r>
              <a:rPr lang="de-DE" dirty="0"/>
              <a:t> </a:t>
            </a:r>
            <a:r>
              <a:rPr lang="de-DE" dirty="0" err="1"/>
              <a:t>environments</a:t>
            </a:r>
            <a:r>
              <a:rPr lang="de-DE" dirty="0"/>
              <a:t> </a:t>
            </a:r>
            <a:r>
              <a:rPr lang="de-DE" dirty="0" err="1"/>
              <a:t>for</a:t>
            </a:r>
            <a:r>
              <a:rPr lang="de-DE" dirty="0"/>
              <a:t> </a:t>
            </a:r>
            <a:r>
              <a:rPr lang="de-DE" dirty="0" err="1"/>
              <a:t>each</a:t>
            </a:r>
            <a:r>
              <a:rPr lang="de-DE" dirty="0"/>
              <a:t> </a:t>
            </a:r>
            <a:r>
              <a:rPr lang="de-DE" dirty="0" err="1"/>
              <a:t>critical</a:t>
            </a:r>
            <a:r>
              <a:rPr lang="de-DE" dirty="0"/>
              <a:t> </a:t>
            </a:r>
            <a:r>
              <a:rPr lang="de-DE" dirty="0" err="1"/>
              <a:t>application</a:t>
            </a:r>
            <a:r>
              <a:rPr lang="de-DE" dirty="0"/>
              <a:t>. Developers </a:t>
            </a:r>
            <a:r>
              <a:rPr lang="de-DE" dirty="0" err="1"/>
              <a:t>have</a:t>
            </a:r>
            <a:r>
              <a:rPr lang="de-DE" dirty="0"/>
              <a:t> Environment Maker </a:t>
            </a:r>
            <a:r>
              <a:rPr lang="de-DE" dirty="0" err="1"/>
              <a:t>access</a:t>
            </a:r>
            <a:r>
              <a:rPr lang="de-DE" dirty="0"/>
              <a:t> in </a:t>
            </a:r>
            <a:r>
              <a:rPr lang="de-DE" dirty="0" err="1"/>
              <a:t>dev</a:t>
            </a:r>
            <a:r>
              <a:rPr lang="de-DE" dirty="0"/>
              <a:t> </a:t>
            </a:r>
            <a:r>
              <a:rPr lang="de-DE" dirty="0" err="1"/>
              <a:t>environment</a:t>
            </a:r>
            <a:r>
              <a:rPr lang="de-DE" dirty="0"/>
              <a:t>, but </a:t>
            </a:r>
            <a:r>
              <a:rPr lang="de-DE" dirty="0" err="1"/>
              <a:t>only</a:t>
            </a:r>
            <a:r>
              <a:rPr lang="de-DE" dirty="0"/>
              <a:t> </a:t>
            </a:r>
            <a:r>
              <a:rPr lang="de-DE" dirty="0" err="1"/>
              <a:t>user</a:t>
            </a:r>
            <a:r>
              <a:rPr lang="de-DE" dirty="0"/>
              <a:t> </a:t>
            </a:r>
            <a:r>
              <a:rPr lang="de-DE" dirty="0" err="1"/>
              <a:t>access</a:t>
            </a:r>
            <a:r>
              <a:rPr lang="de-DE" dirty="0"/>
              <a:t> in </a:t>
            </a:r>
            <a:r>
              <a:rPr lang="de-DE" dirty="0" err="1"/>
              <a:t>test</a:t>
            </a:r>
            <a:r>
              <a:rPr lang="de-DE" dirty="0"/>
              <a:t> and </a:t>
            </a:r>
            <a:r>
              <a:rPr lang="de-DE" dirty="0" err="1"/>
              <a:t>prod</a:t>
            </a:r>
            <a:r>
              <a:rPr lang="de-DE" dirty="0"/>
              <a:t>. End </a:t>
            </a:r>
            <a:r>
              <a:rPr lang="de-DE" dirty="0" err="1"/>
              <a:t>users</a:t>
            </a:r>
            <a:r>
              <a:rPr lang="de-DE" dirty="0"/>
              <a:t> </a:t>
            </a:r>
            <a:r>
              <a:rPr lang="de-DE" dirty="0" err="1"/>
              <a:t>only</a:t>
            </a:r>
            <a:r>
              <a:rPr lang="de-DE" dirty="0"/>
              <a:t> </a:t>
            </a:r>
            <a:r>
              <a:rPr lang="de-DE" dirty="0" err="1"/>
              <a:t>have</a:t>
            </a:r>
            <a:r>
              <a:rPr lang="de-DE" dirty="0"/>
              <a:t> end </a:t>
            </a:r>
            <a:r>
              <a:rPr lang="de-DE" dirty="0" err="1"/>
              <a:t>user</a:t>
            </a:r>
            <a:r>
              <a:rPr lang="de-DE" dirty="0"/>
              <a:t> </a:t>
            </a:r>
            <a:r>
              <a:rPr lang="de-DE" dirty="0" err="1"/>
              <a:t>access</a:t>
            </a:r>
            <a:r>
              <a:rPr lang="de-DE" dirty="0"/>
              <a:t> </a:t>
            </a:r>
            <a:r>
              <a:rPr lang="de-DE" dirty="0" err="1"/>
              <a:t>to</a:t>
            </a:r>
            <a:r>
              <a:rPr lang="de-DE" dirty="0"/>
              <a:t> </a:t>
            </a:r>
            <a:r>
              <a:rPr lang="de-DE" dirty="0" err="1"/>
              <a:t>the</a:t>
            </a:r>
            <a:r>
              <a:rPr lang="de-DE" dirty="0"/>
              <a:t> </a:t>
            </a:r>
            <a:r>
              <a:rPr lang="de-DE" dirty="0" err="1"/>
              <a:t>production</a:t>
            </a:r>
            <a:r>
              <a:rPr lang="de-DE" dirty="0"/>
              <a:t> </a:t>
            </a:r>
            <a:r>
              <a:rPr lang="de-DE" dirty="0" err="1"/>
              <a:t>solutioin</a:t>
            </a:r>
            <a:r>
              <a:rPr lang="de-DE" dirty="0"/>
              <a:t> so </a:t>
            </a:r>
            <a:r>
              <a:rPr lang="de-DE" dirty="0" err="1"/>
              <a:t>no</a:t>
            </a:r>
            <a:r>
              <a:rPr lang="de-DE" dirty="0"/>
              <a:t> </a:t>
            </a:r>
            <a:r>
              <a:rPr lang="de-DE" dirty="0" err="1"/>
              <a:t>one</a:t>
            </a:r>
            <a:r>
              <a:rPr lang="de-DE" dirty="0"/>
              <a:t> </a:t>
            </a:r>
            <a:r>
              <a:rPr lang="de-DE" dirty="0" err="1"/>
              <a:t>can</a:t>
            </a:r>
            <a:r>
              <a:rPr lang="de-DE" dirty="0"/>
              <a:t> </a:t>
            </a:r>
            <a:r>
              <a:rPr lang="de-DE" dirty="0" err="1"/>
              <a:t>modify</a:t>
            </a:r>
            <a:r>
              <a:rPr lang="de-DE" dirty="0"/>
              <a:t> </a:t>
            </a:r>
            <a:r>
              <a:rPr lang="de-DE" dirty="0" err="1"/>
              <a:t>the</a:t>
            </a:r>
            <a:r>
              <a:rPr lang="de-DE" dirty="0"/>
              <a:t> </a:t>
            </a:r>
            <a:r>
              <a:rPr lang="de-DE" dirty="0" err="1"/>
              <a:t>application</a:t>
            </a:r>
            <a:r>
              <a:rPr lang="de-DE" dirty="0"/>
              <a:t>.</a:t>
            </a:r>
          </a:p>
          <a:p>
            <a:pPr marL="171450" indent="-171450">
              <a:buFontTx/>
              <a:buChar char="-"/>
            </a:pPr>
            <a:r>
              <a:rPr lang="de-DE" dirty="0" err="1"/>
              <a:t>Shared</a:t>
            </a:r>
            <a:r>
              <a:rPr lang="de-DE" dirty="0"/>
              <a:t> </a:t>
            </a:r>
            <a:r>
              <a:rPr lang="de-DE" dirty="0" err="1"/>
              <a:t>test</a:t>
            </a:r>
            <a:r>
              <a:rPr lang="de-DE" dirty="0"/>
              <a:t>/</a:t>
            </a:r>
            <a:r>
              <a:rPr lang="de-DE" dirty="0" err="1"/>
              <a:t>prod</a:t>
            </a:r>
            <a:r>
              <a:rPr lang="de-DE" dirty="0"/>
              <a:t> </a:t>
            </a:r>
            <a:r>
              <a:rPr lang="de-DE" dirty="0" err="1"/>
              <a:t>environments</a:t>
            </a:r>
            <a:r>
              <a:rPr lang="de-DE" dirty="0"/>
              <a:t> </a:t>
            </a:r>
            <a:r>
              <a:rPr lang="de-DE" dirty="0" err="1"/>
              <a:t>for</a:t>
            </a:r>
            <a:r>
              <a:rPr lang="de-DE" dirty="0"/>
              <a:t> </a:t>
            </a:r>
            <a:r>
              <a:rPr lang="de-DE" dirty="0" err="1"/>
              <a:t>important</a:t>
            </a:r>
            <a:r>
              <a:rPr lang="de-DE" dirty="0"/>
              <a:t> but medium </a:t>
            </a:r>
            <a:r>
              <a:rPr lang="de-DE" dirty="0" err="1"/>
              <a:t>complex</a:t>
            </a:r>
            <a:r>
              <a:rPr lang="de-DE" dirty="0"/>
              <a:t> </a:t>
            </a:r>
            <a:r>
              <a:rPr lang="de-DE" dirty="0" err="1"/>
              <a:t>apps</a:t>
            </a:r>
            <a:r>
              <a:rPr lang="de-DE" dirty="0"/>
              <a:t> </a:t>
            </a:r>
            <a:r>
              <a:rPr lang="de-DE" dirty="0" err="1"/>
              <a:t>can</a:t>
            </a:r>
            <a:r>
              <a:rPr lang="de-DE" dirty="0"/>
              <a:t> </a:t>
            </a:r>
            <a:r>
              <a:rPr lang="de-DE" dirty="0" err="1"/>
              <a:t>be</a:t>
            </a:r>
            <a:r>
              <a:rPr lang="de-DE" dirty="0"/>
              <a:t> </a:t>
            </a:r>
            <a:r>
              <a:rPr lang="de-DE" dirty="0" err="1"/>
              <a:t>shared</a:t>
            </a:r>
            <a:r>
              <a:rPr lang="de-DE" dirty="0"/>
              <a:t> </a:t>
            </a:r>
            <a:r>
              <a:rPr lang="de-DE" dirty="0" err="1"/>
              <a:t>between</a:t>
            </a:r>
            <a:r>
              <a:rPr lang="de-DE" dirty="0"/>
              <a:t> multiple </a:t>
            </a:r>
            <a:r>
              <a:rPr lang="de-DE" dirty="0" err="1"/>
              <a:t>projects</a:t>
            </a:r>
            <a:r>
              <a:rPr lang="de-DE" dirty="0"/>
              <a:t> </a:t>
            </a:r>
            <a:r>
              <a:rPr lang="de-DE" dirty="0" err="1"/>
              <a:t>or</a:t>
            </a:r>
            <a:r>
              <a:rPr lang="de-DE" dirty="0"/>
              <a:t> </a:t>
            </a:r>
            <a:r>
              <a:rPr lang="de-DE" dirty="0" err="1"/>
              <a:t>business</a:t>
            </a:r>
            <a:r>
              <a:rPr lang="de-DE" dirty="0"/>
              <a:t> </a:t>
            </a:r>
            <a:r>
              <a:rPr lang="de-DE" dirty="0" err="1"/>
              <a:t>units</a:t>
            </a:r>
            <a:r>
              <a:rPr lang="de-DE" dirty="0"/>
              <a:t>. Individual </a:t>
            </a:r>
            <a:r>
              <a:rPr lang="de-DE" dirty="0" err="1"/>
              <a:t>projects</a:t>
            </a:r>
            <a:r>
              <a:rPr lang="de-DE" dirty="0"/>
              <a:t> and </a:t>
            </a:r>
            <a:r>
              <a:rPr lang="de-DE" dirty="0" err="1"/>
              <a:t>business</a:t>
            </a:r>
            <a:r>
              <a:rPr lang="de-DE" dirty="0"/>
              <a:t> </a:t>
            </a:r>
            <a:r>
              <a:rPr lang="de-DE" dirty="0" err="1"/>
              <a:t>units</a:t>
            </a:r>
            <a:r>
              <a:rPr lang="de-DE" dirty="0"/>
              <a:t> </a:t>
            </a:r>
            <a:r>
              <a:rPr lang="de-DE" dirty="0" err="1"/>
              <a:t>should</a:t>
            </a:r>
            <a:r>
              <a:rPr lang="de-DE" dirty="0"/>
              <a:t> </a:t>
            </a:r>
            <a:r>
              <a:rPr lang="de-DE" dirty="0" err="1"/>
              <a:t>always</a:t>
            </a:r>
            <a:r>
              <a:rPr lang="de-DE" dirty="0"/>
              <a:t> </a:t>
            </a:r>
            <a:r>
              <a:rPr lang="de-DE" dirty="0" err="1"/>
              <a:t>have</a:t>
            </a:r>
            <a:r>
              <a:rPr lang="de-DE" dirty="0"/>
              <a:t> </a:t>
            </a:r>
            <a:r>
              <a:rPr lang="de-DE" dirty="0" err="1"/>
              <a:t>their</a:t>
            </a:r>
            <a:r>
              <a:rPr lang="de-DE" dirty="0"/>
              <a:t> own </a:t>
            </a:r>
            <a:r>
              <a:rPr lang="de-DE" dirty="0" err="1"/>
              <a:t>development</a:t>
            </a:r>
            <a:r>
              <a:rPr lang="de-DE" dirty="0"/>
              <a:t> </a:t>
            </a:r>
            <a:r>
              <a:rPr lang="de-DE" dirty="0" err="1"/>
              <a:t>environment</a:t>
            </a:r>
            <a:r>
              <a:rPr lang="de-DE" dirty="0"/>
              <a:t> </a:t>
            </a:r>
            <a:r>
              <a:rPr lang="de-DE" dirty="0" err="1"/>
              <a:t>to</a:t>
            </a:r>
            <a:r>
              <a:rPr lang="de-DE" dirty="0"/>
              <a:t> </a:t>
            </a:r>
            <a:r>
              <a:rPr lang="de-DE" dirty="0" err="1"/>
              <a:t>protect</a:t>
            </a:r>
            <a:r>
              <a:rPr lang="de-DE" dirty="0"/>
              <a:t> </a:t>
            </a:r>
            <a:r>
              <a:rPr lang="de-DE" dirty="0" err="1"/>
              <a:t>data</a:t>
            </a:r>
            <a:r>
              <a:rPr lang="de-DE" dirty="0"/>
              <a:t>. End </a:t>
            </a:r>
            <a:r>
              <a:rPr lang="de-DE" dirty="0" err="1"/>
              <a:t>users</a:t>
            </a:r>
            <a:r>
              <a:rPr lang="de-DE" dirty="0"/>
              <a:t> </a:t>
            </a:r>
            <a:r>
              <a:rPr lang="de-DE" dirty="0" err="1"/>
              <a:t>only</a:t>
            </a:r>
            <a:r>
              <a:rPr lang="de-DE" dirty="0"/>
              <a:t> </a:t>
            </a:r>
            <a:r>
              <a:rPr lang="de-DE" dirty="0" err="1"/>
              <a:t>have</a:t>
            </a:r>
            <a:r>
              <a:rPr lang="de-DE" dirty="0"/>
              <a:t> </a:t>
            </a:r>
            <a:r>
              <a:rPr lang="de-DE" dirty="0" err="1"/>
              <a:t>basic</a:t>
            </a:r>
            <a:r>
              <a:rPr lang="de-DE" dirty="0"/>
              <a:t> </a:t>
            </a:r>
            <a:r>
              <a:rPr lang="de-DE" dirty="0" err="1"/>
              <a:t>user</a:t>
            </a:r>
            <a:r>
              <a:rPr lang="de-DE" dirty="0"/>
              <a:t> </a:t>
            </a:r>
            <a:r>
              <a:rPr lang="de-DE" dirty="0" err="1"/>
              <a:t>access</a:t>
            </a:r>
            <a:r>
              <a:rPr lang="de-DE" dirty="0"/>
              <a:t> </a:t>
            </a:r>
            <a:r>
              <a:rPr lang="de-DE" dirty="0" err="1"/>
              <a:t>to</a:t>
            </a:r>
            <a:r>
              <a:rPr lang="de-DE" dirty="0"/>
              <a:t> </a:t>
            </a:r>
            <a:r>
              <a:rPr lang="de-DE" dirty="0" err="1"/>
              <a:t>solutions</a:t>
            </a:r>
            <a:r>
              <a:rPr lang="de-DE" dirty="0"/>
              <a:t> and </a:t>
            </a:r>
            <a:r>
              <a:rPr lang="de-DE" dirty="0" err="1"/>
              <a:t>data</a:t>
            </a:r>
            <a:r>
              <a:rPr lang="de-DE" dirty="0"/>
              <a:t> in </a:t>
            </a:r>
            <a:r>
              <a:rPr lang="de-DE" dirty="0" err="1"/>
              <a:t>productions</a:t>
            </a:r>
            <a:r>
              <a:rPr lang="de-DE" dirty="0"/>
              <a:t> </a:t>
            </a:r>
            <a:r>
              <a:rPr lang="de-DE" dirty="0" err="1"/>
              <a:t>environments</a:t>
            </a:r>
            <a:r>
              <a:rPr lang="de-DE" dirty="0"/>
              <a:t>.</a:t>
            </a:r>
          </a:p>
          <a:p>
            <a:pPr marL="171450" indent="-171450">
              <a:buFontTx/>
              <a:buChar char="-"/>
            </a:pPr>
            <a:endParaRPr lang="de-DE" dirty="0"/>
          </a:p>
          <a:p>
            <a:pPr marL="0" indent="0">
              <a:buFontTx/>
              <a:buNone/>
            </a:pPr>
            <a:r>
              <a:rPr lang="en-US" b="0" i="0" dirty="0">
                <a:solidFill>
                  <a:srgbClr val="E3E3E3"/>
                </a:solidFill>
                <a:effectLst/>
                <a:latin typeface="Segoe UI" panose="020B0502040204020203" pitchFamily="34" charset="0"/>
              </a:rPr>
              <a:t>A </a:t>
            </a:r>
            <a:r>
              <a:rPr lang="en-US" b="1" i="0" dirty="0">
                <a:solidFill>
                  <a:srgbClr val="E3E3E3"/>
                </a:solidFill>
                <a:effectLst/>
                <a:latin typeface="Segoe UI" panose="020B0502040204020203" pitchFamily="34" charset="0"/>
              </a:rPr>
              <a:t>sandbox environment</a:t>
            </a:r>
            <a:r>
              <a:rPr lang="en-US" b="0" i="0" dirty="0">
                <a:solidFill>
                  <a:srgbClr val="E3E3E3"/>
                </a:solidFill>
                <a:effectLst/>
                <a:latin typeface="Segoe UI" panose="020B0502040204020203" pitchFamily="34" charset="0"/>
              </a:rPr>
              <a:t> is any non-production environment of Microsoft </a:t>
            </a:r>
            <a:r>
              <a:rPr lang="en-US" b="0" i="0" dirty="0" err="1">
                <a:solidFill>
                  <a:srgbClr val="E3E3E3"/>
                </a:solidFill>
                <a:effectLst/>
                <a:latin typeface="Segoe UI" panose="020B0502040204020203" pitchFamily="34" charset="0"/>
              </a:rPr>
              <a:t>Dataverse</a:t>
            </a:r>
            <a:r>
              <a:rPr lang="en-US" b="0" i="0" dirty="0">
                <a:solidFill>
                  <a:srgbClr val="E3E3E3"/>
                </a:solidFill>
                <a:effectLst/>
                <a:latin typeface="Segoe UI" panose="020B0502040204020203" pitchFamily="34" charset="0"/>
              </a:rPr>
              <a:t>. Isolated from production, a sandbox environment is the place to safely develop and test application changes with low risk.</a:t>
            </a:r>
          </a:p>
          <a:p>
            <a:pPr marL="0" indent="0">
              <a:buFontTx/>
              <a:buNone/>
            </a:pPr>
            <a:endParaRPr lang="en-US" b="0" i="0" dirty="0">
              <a:solidFill>
                <a:srgbClr val="E3E3E3"/>
              </a:solidFill>
              <a:effectLst/>
              <a:latin typeface="Segoe UI" panose="020B0502040204020203" pitchFamily="34" charset="0"/>
            </a:endParaRPr>
          </a:p>
          <a:p>
            <a:pPr algn="l"/>
            <a:br>
              <a:rPr lang="en-US" b="1" i="0" dirty="0">
                <a:solidFill>
                  <a:srgbClr val="E3E3E3"/>
                </a:solidFill>
                <a:effectLst/>
                <a:latin typeface="Segoe UI" panose="020B0502040204020203" pitchFamily="34" charset="0"/>
              </a:rPr>
            </a:br>
            <a:r>
              <a:rPr lang="en-US" b="1" i="0" dirty="0">
                <a:solidFill>
                  <a:srgbClr val="E3E3E3"/>
                </a:solidFill>
                <a:effectLst/>
                <a:latin typeface="Segoe UI" panose="020B0502040204020203" pitchFamily="34" charset="0"/>
              </a:rPr>
              <a:t>Can I use tables from other environments?</a:t>
            </a:r>
          </a:p>
          <a:p>
            <a:pPr algn="l"/>
            <a:r>
              <a:rPr lang="en-US" b="0" i="0" dirty="0">
                <a:solidFill>
                  <a:srgbClr val="E3E3E3"/>
                </a:solidFill>
                <a:effectLst/>
                <a:latin typeface="Segoe UI" panose="020B0502040204020203" pitchFamily="34" charset="0"/>
              </a:rPr>
              <a:t>Applications can include data from environments that the maker has access to within the current tenant. </a:t>
            </a:r>
            <a:r>
              <a:rPr lang="en-US" b="0" i="0" dirty="0">
                <a:solidFill>
                  <a:srgbClr val="E3E3E3"/>
                </a:solidFill>
                <a:effectLst/>
                <a:latin typeface="Segoe UI" panose="020B0502040204020203" pitchFamily="34" charset="0"/>
                <a:sym typeface="Wingdings" panose="05000000000000000000" pitchFamily="2" charset="2"/>
              </a:rPr>
              <a:t> I did not get this to run – 401 unrestricted!</a:t>
            </a:r>
            <a:endParaRPr lang="en-US" b="0" i="0" dirty="0">
              <a:solidFill>
                <a:srgbClr val="E3E3E3"/>
              </a:solidFill>
              <a:effectLst/>
              <a:latin typeface="Segoe UI" panose="020B0502040204020203" pitchFamily="34" charset="0"/>
            </a:endParaRPr>
          </a:p>
          <a:p>
            <a:pPr marL="0" indent="0">
              <a:buFontTx/>
              <a:buNone/>
            </a:pPr>
            <a:endParaRPr lang="en-US" b="0" i="0" dirty="0">
              <a:solidFill>
                <a:srgbClr val="E3E3E3"/>
              </a:solidFill>
              <a:effectLst/>
              <a:latin typeface="Segoe UI" panose="020B0502040204020203" pitchFamily="34" charset="0"/>
            </a:endParaRPr>
          </a:p>
          <a:p>
            <a:pPr marL="0" indent="0">
              <a:buFontTx/>
              <a:buNone/>
            </a:pPr>
            <a:r>
              <a:rPr lang="de-DE" dirty="0"/>
              <a:t>https://docs.microsoft.com/en-us/powerapps/teams/data-platform-faqs#can-i-use-tables-from-other-environments</a:t>
            </a:r>
          </a:p>
        </p:txBody>
      </p:sp>
      <p:sp>
        <p:nvSpPr>
          <p:cNvPr id="4" name="Foliennummernplatzhalter 3"/>
          <p:cNvSpPr>
            <a:spLocks noGrp="1"/>
          </p:cNvSpPr>
          <p:nvPr>
            <p:ph type="sldNum" sz="quarter" idx="5"/>
          </p:nvPr>
        </p:nvSpPr>
        <p:spPr/>
        <p:txBody>
          <a:bodyPr/>
          <a:lstStyle/>
          <a:p>
            <a:fld id="{69D2501A-8B3D-4B1D-8D75-10C62351B7C2}" type="slidenum">
              <a:rPr lang="de-DE" smtClean="0"/>
              <a:t>6</a:t>
            </a:fld>
            <a:endParaRPr lang="de-DE"/>
          </a:p>
        </p:txBody>
      </p:sp>
    </p:spTree>
    <p:extLst>
      <p:ext uri="{BB962C8B-B14F-4D97-AF65-F5344CB8AC3E}">
        <p14:creationId xmlns:p14="http://schemas.microsoft.com/office/powerpoint/2010/main" val="2290002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E3E3E3"/>
                </a:solidFill>
                <a:effectLst/>
                <a:latin typeface="Segoe UI" panose="020B0502040204020203" pitchFamily="34" charset="0"/>
              </a:rPr>
              <a:t>Mit Dataverse können Sie Daten sicher speichern und verwalten, die von Geschäftsanwendungen verwendet werden. Daten in Dataverse werden in einem Satz von Entitäten/Tabellen gespeichert. Eine </a:t>
            </a:r>
            <a:r>
              <a:rPr lang="de-DE" b="0" i="1" dirty="0">
                <a:solidFill>
                  <a:srgbClr val="E3E3E3"/>
                </a:solidFill>
                <a:effectLst/>
                <a:latin typeface="Segoe UI" panose="020B0502040204020203" pitchFamily="34" charset="0"/>
              </a:rPr>
              <a:t>Entität/Tabelle</a:t>
            </a:r>
            <a:r>
              <a:rPr lang="de-DE" b="0" i="0" dirty="0">
                <a:solidFill>
                  <a:srgbClr val="E3E3E3"/>
                </a:solidFill>
                <a:effectLst/>
                <a:latin typeface="Segoe UI" panose="020B0502040204020203" pitchFamily="34" charset="0"/>
              </a:rPr>
              <a:t> ist eine Datensatzgruppe, in der Daten gespeichert werden, ähnlich zur Speicherung von Daten in einer Tabelle einer Datenbank. Dataverse umfasst einen Basissatz an Standardentitäten, die typischen Szenarien abdecken, jedoch können Sie auch benutzerdefinierte Entitäten erstellen, die für Ihre Organisation spezifisch sind und sie </a:t>
            </a:r>
            <a:r>
              <a:rPr lang="de-DE" b="0" i="0" dirty="0" err="1">
                <a:solidFill>
                  <a:srgbClr val="E3E3E3"/>
                </a:solidFill>
                <a:effectLst/>
                <a:latin typeface="Segoe UI" panose="020B0502040204020203" pitchFamily="34" charset="0"/>
              </a:rPr>
              <a:t>mitTabellen</a:t>
            </a:r>
            <a:r>
              <a:rPr lang="de-DE" b="0" i="0" dirty="0">
                <a:solidFill>
                  <a:srgbClr val="E3E3E3"/>
                </a:solidFill>
                <a:effectLst/>
                <a:latin typeface="Segoe UI" panose="020B0502040204020203" pitchFamily="34" charset="0"/>
              </a:rPr>
              <a:t> Power Query mit Daten auffüllen. App-Hersteller können dann Power Apps verwenden, um mithilfe dieser Daten umfangreiche Anwendungen zu erstellen.</a:t>
            </a:r>
            <a:endParaRPr lang="de-DE" dirty="0"/>
          </a:p>
        </p:txBody>
      </p:sp>
      <p:sp>
        <p:nvSpPr>
          <p:cNvPr id="4" name="Foliennummernplatzhalter 3"/>
          <p:cNvSpPr>
            <a:spLocks noGrp="1"/>
          </p:cNvSpPr>
          <p:nvPr>
            <p:ph type="sldNum" sz="quarter" idx="5"/>
          </p:nvPr>
        </p:nvSpPr>
        <p:spPr/>
        <p:txBody>
          <a:bodyPr/>
          <a:lstStyle/>
          <a:p>
            <a:fld id="{69D2501A-8B3D-4B1D-8D75-10C62351B7C2}" type="slidenum">
              <a:rPr lang="de-DE" smtClean="0"/>
              <a:t>8</a:t>
            </a:fld>
            <a:endParaRPr lang="de-DE"/>
          </a:p>
        </p:txBody>
      </p:sp>
    </p:spTree>
    <p:extLst>
      <p:ext uri="{BB962C8B-B14F-4D97-AF65-F5344CB8AC3E}">
        <p14:creationId xmlns:p14="http://schemas.microsoft.com/office/powerpoint/2010/main" val="3734219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effectLst/>
              </a:rPr>
              <a:t>Teams owner - Owners can manage team membership and settings in the team. They have full access to the </a:t>
            </a:r>
            <a:r>
              <a:rPr lang="en-US" dirty="0" err="1">
                <a:effectLst/>
              </a:rPr>
              <a:t>Dataverse</a:t>
            </a:r>
            <a:r>
              <a:rPr lang="en-US" dirty="0">
                <a:effectLst/>
              </a:rPr>
              <a:t> for Teams environment's apps, resources, and data. They can perform environment maintenance tasks such as backup and restore through the Power Platform admin center.</a:t>
            </a:r>
          </a:p>
          <a:p>
            <a:endParaRPr lang="en-US" dirty="0">
              <a:effectLst/>
            </a:endParaRPr>
          </a:p>
          <a:p>
            <a:r>
              <a:rPr lang="en-US" dirty="0">
                <a:effectLst/>
              </a:rPr>
              <a:t>Teams member - Members can view the </a:t>
            </a:r>
            <a:r>
              <a:rPr lang="en-US" dirty="0" err="1">
                <a:effectLst/>
              </a:rPr>
              <a:t>Dataverse</a:t>
            </a:r>
            <a:r>
              <a:rPr lang="en-US" dirty="0">
                <a:effectLst/>
              </a:rPr>
              <a:t> for Teams environment's resources, run all apps and resources, and create or update their own resources. They have full access to all data.</a:t>
            </a:r>
          </a:p>
          <a:p>
            <a:endParaRPr lang="en-US" dirty="0">
              <a:effectLst/>
            </a:endParaRPr>
          </a:p>
          <a:p>
            <a:r>
              <a:rPr lang="en-US" dirty="0">
                <a:effectLst/>
              </a:rPr>
              <a:t>Teams guest - Guests are people from outside the tenant that a team owner invites, such as a partner or a customer. They can view and run all resources in the team. By default, guests have full access to records they create and don't have access to other users' records.</a:t>
            </a:r>
            <a:endParaRPr lang="de-DE" dirty="0"/>
          </a:p>
        </p:txBody>
      </p:sp>
      <p:sp>
        <p:nvSpPr>
          <p:cNvPr id="4" name="Foliennummernplatzhalter 3"/>
          <p:cNvSpPr>
            <a:spLocks noGrp="1"/>
          </p:cNvSpPr>
          <p:nvPr>
            <p:ph type="sldNum" sz="quarter" idx="5"/>
          </p:nvPr>
        </p:nvSpPr>
        <p:spPr/>
        <p:txBody>
          <a:bodyPr/>
          <a:lstStyle/>
          <a:p>
            <a:fld id="{69D2501A-8B3D-4B1D-8D75-10C62351B7C2}" type="slidenum">
              <a:rPr lang="de-DE" smtClean="0"/>
              <a:t>10</a:t>
            </a:fld>
            <a:endParaRPr lang="de-DE"/>
          </a:p>
        </p:txBody>
      </p:sp>
    </p:spTree>
    <p:extLst>
      <p:ext uri="{BB962C8B-B14F-4D97-AF65-F5344CB8AC3E}">
        <p14:creationId xmlns:p14="http://schemas.microsoft.com/office/powerpoint/2010/main" val="2861276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E3E3E3"/>
                </a:solidFill>
                <a:effectLst/>
                <a:latin typeface="Segoe UI" panose="020B0502040204020203" pitchFamily="34" charset="0"/>
              </a:rPr>
              <a:t>About the Microsoft </a:t>
            </a:r>
            <a:r>
              <a:rPr lang="en-US" b="1" i="0" dirty="0" err="1">
                <a:solidFill>
                  <a:srgbClr val="E3E3E3"/>
                </a:solidFill>
                <a:effectLst/>
                <a:latin typeface="Segoe UI" panose="020B0502040204020203" pitchFamily="34" charset="0"/>
              </a:rPr>
              <a:t>Dataverse</a:t>
            </a:r>
            <a:r>
              <a:rPr lang="en-US" b="1" i="0" dirty="0">
                <a:solidFill>
                  <a:srgbClr val="E3E3E3"/>
                </a:solidFill>
                <a:effectLst/>
                <a:latin typeface="Segoe UI" panose="020B0502040204020203" pitchFamily="34" charset="0"/>
              </a:rPr>
              <a:t> for Teams environment</a:t>
            </a:r>
          </a:p>
          <a:p>
            <a:r>
              <a:rPr lang="de-DE" dirty="0"/>
              <a:t>https://docs.microsoft.com/en-us/power-platform/admin/about-teams-environment#licensing-and-restrictions</a:t>
            </a:r>
          </a:p>
          <a:p>
            <a:endParaRPr lang="de-DE" dirty="0"/>
          </a:p>
          <a:p>
            <a:endParaRPr lang="de-DE" dirty="0"/>
          </a:p>
        </p:txBody>
      </p:sp>
      <p:sp>
        <p:nvSpPr>
          <p:cNvPr id="4" name="Foliennummernplatzhalter 3"/>
          <p:cNvSpPr>
            <a:spLocks noGrp="1"/>
          </p:cNvSpPr>
          <p:nvPr>
            <p:ph type="sldNum" sz="quarter" idx="5"/>
          </p:nvPr>
        </p:nvSpPr>
        <p:spPr/>
        <p:txBody>
          <a:bodyPr/>
          <a:lstStyle/>
          <a:p>
            <a:fld id="{69D2501A-8B3D-4B1D-8D75-10C62351B7C2}" type="slidenum">
              <a:rPr lang="de-DE" smtClean="0"/>
              <a:t>13</a:t>
            </a:fld>
            <a:endParaRPr lang="de-DE"/>
          </a:p>
        </p:txBody>
      </p:sp>
    </p:spTree>
    <p:extLst>
      <p:ext uri="{BB962C8B-B14F-4D97-AF65-F5344CB8AC3E}">
        <p14:creationId xmlns:p14="http://schemas.microsoft.com/office/powerpoint/2010/main" val="1581023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i="0" dirty="0">
                <a:solidFill>
                  <a:srgbClr val="333333"/>
                </a:solidFill>
                <a:effectLst/>
                <a:latin typeface="Segoe UI Condensed"/>
              </a:rPr>
              <a:t>With broad distribution apps, you can take an app that was built within a Teams team and share it with others inside of your company.</a:t>
            </a:r>
          </a:p>
          <a:p>
            <a:endParaRPr lang="en-US" b="0" i="0" dirty="0">
              <a:solidFill>
                <a:srgbClr val="333333"/>
              </a:solidFill>
              <a:effectLst/>
              <a:latin typeface="Segoe UI Condensed"/>
            </a:endParaRPr>
          </a:p>
          <a:p>
            <a:r>
              <a:rPr lang="en-US" b="0" i="0" dirty="0">
                <a:solidFill>
                  <a:srgbClr val="333333"/>
                </a:solidFill>
                <a:effectLst/>
                <a:latin typeface="Segoe UI Condensed"/>
              </a:rPr>
              <a:t>This makes it possible for a centralized development team to build an app on top of </a:t>
            </a:r>
            <a:r>
              <a:rPr lang="en-US" b="0" i="0" dirty="0" err="1">
                <a:solidFill>
                  <a:srgbClr val="333333"/>
                </a:solidFill>
                <a:effectLst/>
                <a:latin typeface="Segoe UI Condensed"/>
              </a:rPr>
              <a:t>Dataverse</a:t>
            </a:r>
            <a:r>
              <a:rPr lang="en-US" b="0" i="0" dirty="0">
                <a:solidFill>
                  <a:srgbClr val="333333"/>
                </a:solidFill>
                <a:effectLst/>
                <a:latin typeface="Segoe UI Condensed"/>
              </a:rPr>
              <a:t> for Teams and then share it with a bunch of users who don’t belong to the original development team.</a:t>
            </a:r>
            <a:endParaRPr lang="de-DE" dirty="0"/>
          </a:p>
        </p:txBody>
      </p:sp>
      <p:sp>
        <p:nvSpPr>
          <p:cNvPr id="4" name="Foliennummernplatzhalter 3"/>
          <p:cNvSpPr>
            <a:spLocks noGrp="1"/>
          </p:cNvSpPr>
          <p:nvPr>
            <p:ph type="sldNum" sz="quarter" idx="5"/>
          </p:nvPr>
        </p:nvSpPr>
        <p:spPr/>
        <p:txBody>
          <a:bodyPr/>
          <a:lstStyle/>
          <a:p>
            <a:fld id="{69D2501A-8B3D-4B1D-8D75-10C62351B7C2}" type="slidenum">
              <a:rPr lang="de-DE" smtClean="0"/>
              <a:t>17</a:t>
            </a:fld>
            <a:endParaRPr lang="de-DE"/>
          </a:p>
        </p:txBody>
      </p:sp>
    </p:spTree>
    <p:extLst>
      <p:ext uri="{BB962C8B-B14F-4D97-AF65-F5344CB8AC3E}">
        <p14:creationId xmlns:p14="http://schemas.microsoft.com/office/powerpoint/2010/main" val="359983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i="0" dirty="0">
                <a:solidFill>
                  <a:srgbClr val="333333"/>
                </a:solidFill>
                <a:effectLst/>
                <a:latin typeface="Segoe UI Condensed"/>
              </a:rPr>
              <a:t>With broad distribution apps, you can take an app that was built within a Teams team and share it with others inside of your company.</a:t>
            </a:r>
          </a:p>
          <a:p>
            <a:endParaRPr lang="en-US" b="0" i="0" dirty="0">
              <a:solidFill>
                <a:srgbClr val="333333"/>
              </a:solidFill>
              <a:effectLst/>
              <a:latin typeface="Segoe UI Condensed"/>
            </a:endParaRPr>
          </a:p>
          <a:p>
            <a:r>
              <a:rPr lang="en-US" b="0" i="0" dirty="0">
                <a:solidFill>
                  <a:srgbClr val="333333"/>
                </a:solidFill>
                <a:effectLst/>
                <a:latin typeface="Segoe UI Condensed"/>
              </a:rPr>
              <a:t>This makes it possible for a centralized development team to build an app on top of </a:t>
            </a:r>
            <a:r>
              <a:rPr lang="en-US" b="0" i="0" dirty="0" err="1">
                <a:solidFill>
                  <a:srgbClr val="333333"/>
                </a:solidFill>
                <a:effectLst/>
                <a:latin typeface="Segoe UI Condensed"/>
              </a:rPr>
              <a:t>Dataverse</a:t>
            </a:r>
            <a:r>
              <a:rPr lang="en-US" b="0" i="0" dirty="0">
                <a:solidFill>
                  <a:srgbClr val="333333"/>
                </a:solidFill>
                <a:effectLst/>
                <a:latin typeface="Segoe UI Condensed"/>
              </a:rPr>
              <a:t> for Teams and then share it with a bunch of users who don’t belong to the original development team.</a:t>
            </a:r>
            <a:endParaRPr lang="de-DE" dirty="0"/>
          </a:p>
        </p:txBody>
      </p:sp>
      <p:sp>
        <p:nvSpPr>
          <p:cNvPr id="4" name="Foliennummernplatzhalter 3"/>
          <p:cNvSpPr>
            <a:spLocks noGrp="1"/>
          </p:cNvSpPr>
          <p:nvPr>
            <p:ph type="sldNum" sz="quarter" idx="5"/>
          </p:nvPr>
        </p:nvSpPr>
        <p:spPr/>
        <p:txBody>
          <a:bodyPr/>
          <a:lstStyle/>
          <a:p>
            <a:fld id="{69D2501A-8B3D-4B1D-8D75-10C62351B7C2}" type="slidenum">
              <a:rPr lang="de-DE" smtClean="0"/>
              <a:t>18</a:t>
            </a:fld>
            <a:endParaRPr lang="de-DE"/>
          </a:p>
        </p:txBody>
      </p:sp>
    </p:spTree>
    <p:extLst>
      <p:ext uri="{BB962C8B-B14F-4D97-AF65-F5344CB8AC3E}">
        <p14:creationId xmlns:p14="http://schemas.microsoft.com/office/powerpoint/2010/main" val="2815605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 </a:t>
            </a:r>
            <a:r>
              <a:rPr lang="de-DE" dirty="0" err="1"/>
              <a:t>little</a:t>
            </a:r>
            <a:r>
              <a:rPr lang="de-DE" dirty="0"/>
              <a:t> </a:t>
            </a:r>
            <a:r>
              <a:rPr lang="de-DE" dirty="0" err="1"/>
              <a:t>bit</a:t>
            </a:r>
            <a:r>
              <a:rPr lang="de-DE" dirty="0"/>
              <a:t> </a:t>
            </a:r>
            <a:r>
              <a:rPr lang="de-DE" dirty="0" err="1"/>
              <a:t>of</a:t>
            </a:r>
            <a:r>
              <a:rPr lang="de-DE" dirty="0"/>
              <a:t> </a:t>
            </a:r>
            <a:r>
              <a:rPr lang="de-DE" dirty="0" err="1"/>
              <a:t>advertising</a:t>
            </a:r>
            <a:r>
              <a:rPr lang="de-DE" dirty="0"/>
              <a:t>!</a:t>
            </a:r>
          </a:p>
        </p:txBody>
      </p:sp>
      <p:sp>
        <p:nvSpPr>
          <p:cNvPr id="4" name="Foliennummernplatzhalter 3"/>
          <p:cNvSpPr>
            <a:spLocks noGrp="1"/>
          </p:cNvSpPr>
          <p:nvPr>
            <p:ph type="sldNum" sz="quarter" idx="5"/>
          </p:nvPr>
        </p:nvSpPr>
        <p:spPr/>
        <p:txBody>
          <a:bodyPr/>
          <a:lstStyle/>
          <a:p>
            <a:fld id="{69D2501A-8B3D-4B1D-8D75-10C62351B7C2}" type="slidenum">
              <a:rPr lang="de-DE" smtClean="0"/>
              <a:t>20</a:t>
            </a:fld>
            <a:endParaRPr lang="de-DE"/>
          </a:p>
        </p:txBody>
      </p:sp>
    </p:spTree>
    <p:extLst>
      <p:ext uri="{BB962C8B-B14F-4D97-AF65-F5344CB8AC3E}">
        <p14:creationId xmlns:p14="http://schemas.microsoft.com/office/powerpoint/2010/main" val="3091584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dirty="0"/>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Formatvorlage des Untertitelmasters durch Klicken bearbeiten</a:t>
            </a:r>
          </a:p>
        </p:txBody>
      </p:sp>
      <p:sp>
        <p:nvSpPr>
          <p:cNvPr id="5" name="Fußzeilenplatzhalter 4"/>
          <p:cNvSpPr>
            <a:spLocks noGrp="1"/>
          </p:cNvSpPr>
          <p:nvPr>
            <p:ph type="ftr" sz="quarter" idx="11"/>
          </p:nvPr>
        </p:nvSpPr>
        <p:spPr/>
        <p:txBody>
          <a:bodyPr/>
          <a:lstStyle/>
          <a:p>
            <a:r>
              <a:rPr lang="de-DE" dirty="0"/>
              <a:t>#MSCCCH - </a:t>
            </a:r>
            <a:r>
              <a:rPr lang="de-DE" dirty="0" err="1"/>
              <a:t>SPFx</a:t>
            </a:r>
            <a:r>
              <a:rPr lang="de-DE" dirty="0"/>
              <a:t> und Microsoft Graph</a:t>
            </a:r>
          </a:p>
        </p:txBody>
      </p:sp>
    </p:spTree>
    <p:extLst>
      <p:ext uri="{BB962C8B-B14F-4D97-AF65-F5344CB8AC3E}">
        <p14:creationId xmlns:p14="http://schemas.microsoft.com/office/powerpoint/2010/main" val="6100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11" name="Titel 1"/>
          <p:cNvSpPr txBox="1">
            <a:spLocks/>
          </p:cNvSpPr>
          <p:nvPr userDrawn="1"/>
        </p:nvSpPr>
        <p:spPr>
          <a:xfrm>
            <a:off x="4985942" y="1150187"/>
            <a:ext cx="7025493" cy="1953088"/>
          </a:xfrm>
          <a:prstGeom prst="rect">
            <a:avLst/>
          </a:prstGeom>
          <a:solidFill>
            <a:schemeClr val="tx1">
              <a:alpha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bg1"/>
                </a:solidFill>
                <a:effectLst>
                  <a:outerShdw blurRad="38100" dist="38100" dir="2700000" algn="tl">
                    <a:srgbClr val="000000">
                      <a:alpha val="43137"/>
                    </a:srgbClr>
                  </a:outerShdw>
                </a:effectLst>
                <a:latin typeface="Agency FB" panose="020B0503020202020204" pitchFamily="34" charset="0"/>
                <a:ea typeface="+mj-ea"/>
                <a:cs typeface="+mj-cs"/>
              </a:defRPr>
            </a:lvl1pPr>
          </a:lstStyle>
          <a:p>
            <a:endParaRPr lang="de-DE" b="1" dirty="0"/>
          </a:p>
        </p:txBody>
      </p:sp>
      <p:sp>
        <p:nvSpPr>
          <p:cNvPr id="10" name="Titel 1"/>
          <p:cNvSpPr txBox="1">
            <a:spLocks/>
          </p:cNvSpPr>
          <p:nvPr userDrawn="1"/>
        </p:nvSpPr>
        <p:spPr>
          <a:xfrm>
            <a:off x="179832" y="1150187"/>
            <a:ext cx="4668970" cy="1953088"/>
          </a:xfrm>
          <a:prstGeom prst="rect">
            <a:avLst/>
          </a:prstGeom>
          <a:solidFill>
            <a:schemeClr val="tx1">
              <a:alpha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bg1"/>
                </a:solidFill>
                <a:effectLst>
                  <a:outerShdw blurRad="38100" dist="38100" dir="2700000" algn="tl">
                    <a:srgbClr val="000000">
                      <a:alpha val="43137"/>
                    </a:srgbClr>
                  </a:outerShdw>
                </a:effectLst>
                <a:latin typeface="Agency FB" panose="020B0503020202020204" pitchFamily="34" charset="0"/>
                <a:ea typeface="+mj-ea"/>
                <a:cs typeface="+mj-cs"/>
              </a:defRPr>
            </a:lvl1pPr>
          </a:lstStyle>
          <a:p>
            <a:endParaRPr lang="de-DE" b="1" dirty="0"/>
          </a:p>
        </p:txBody>
      </p:sp>
      <p:sp>
        <p:nvSpPr>
          <p:cNvPr id="2" name="Titel 1"/>
          <p:cNvSpPr>
            <a:spLocks noGrp="1"/>
          </p:cNvSpPr>
          <p:nvPr>
            <p:ph type="title" hasCustomPrompt="1"/>
          </p:nvPr>
        </p:nvSpPr>
        <p:spPr>
          <a:xfrm>
            <a:off x="179832" y="179993"/>
            <a:ext cx="10805079" cy="524892"/>
          </a:xfrm>
        </p:spPr>
        <p:txBody>
          <a:bodyPr/>
          <a:lstStyle>
            <a:lvl1pPr>
              <a:defRPr/>
            </a:lvl1pPr>
          </a:lstStyle>
          <a:p>
            <a:r>
              <a:rPr lang="de-DE" dirty="0"/>
              <a:t>Sponsoren</a:t>
            </a:r>
          </a:p>
        </p:txBody>
      </p:sp>
      <p:sp>
        <p:nvSpPr>
          <p:cNvPr id="3" name="Fußzeilenplatzhalter 2"/>
          <p:cNvSpPr>
            <a:spLocks noGrp="1"/>
          </p:cNvSpPr>
          <p:nvPr>
            <p:ph type="ftr" sz="quarter" idx="10"/>
          </p:nvPr>
        </p:nvSpPr>
        <p:spPr/>
        <p:txBody>
          <a:bodyPr/>
          <a:lstStyle/>
          <a:p>
            <a:r>
              <a:rPr lang="de-DE"/>
              <a:t>#MSCCCH - SPFx und Microsoft Graph</a:t>
            </a:r>
            <a:endParaRPr lang="de-DE" dirty="0"/>
          </a:p>
        </p:txBody>
      </p:sp>
      <p:sp>
        <p:nvSpPr>
          <p:cNvPr id="12" name="Titel 1"/>
          <p:cNvSpPr txBox="1">
            <a:spLocks/>
          </p:cNvSpPr>
          <p:nvPr userDrawn="1"/>
        </p:nvSpPr>
        <p:spPr>
          <a:xfrm>
            <a:off x="179832" y="3189235"/>
            <a:ext cx="11831603" cy="3037630"/>
          </a:xfrm>
          <a:prstGeom prst="rect">
            <a:avLst/>
          </a:prstGeom>
          <a:solidFill>
            <a:schemeClr val="tx1">
              <a:alpha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bg1"/>
                </a:solidFill>
                <a:effectLst>
                  <a:outerShdw blurRad="38100" dist="38100" dir="2700000" algn="tl">
                    <a:srgbClr val="000000">
                      <a:alpha val="43137"/>
                    </a:srgbClr>
                  </a:outerShdw>
                </a:effectLst>
                <a:latin typeface="Agency FB" panose="020B0503020202020204" pitchFamily="34" charset="0"/>
                <a:ea typeface="+mj-ea"/>
                <a:cs typeface="+mj-cs"/>
              </a:defRPr>
            </a:lvl1pPr>
          </a:lstStyle>
          <a:p>
            <a:pPr algn="ctr"/>
            <a:endParaRPr lang="de-DE" b="1" dirty="0"/>
          </a:p>
        </p:txBody>
      </p:sp>
      <p:sp>
        <p:nvSpPr>
          <p:cNvPr id="13" name="Rechteck 12"/>
          <p:cNvSpPr/>
          <p:nvPr userDrawn="1"/>
        </p:nvSpPr>
        <p:spPr>
          <a:xfrm>
            <a:off x="261257" y="1240971"/>
            <a:ext cx="4506686" cy="17852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 name="Grafik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4620" y="1263386"/>
            <a:ext cx="3808827" cy="1316058"/>
          </a:xfrm>
          <a:prstGeom prst="rect">
            <a:avLst/>
          </a:prstGeom>
        </p:spPr>
      </p:pic>
      <p:sp>
        <p:nvSpPr>
          <p:cNvPr id="15" name="Rechteck 14">
            <a:extLst>
              <a:ext uri="{FF2B5EF4-FFF2-40B4-BE49-F238E27FC236}">
                <a16:creationId xmlns:a16="http://schemas.microsoft.com/office/drawing/2014/main" id="{631EAF8D-5C4E-4FAE-8BB4-58FA8395D871}"/>
              </a:ext>
            </a:extLst>
          </p:cNvPr>
          <p:cNvSpPr/>
          <p:nvPr userDrawn="1"/>
        </p:nvSpPr>
        <p:spPr>
          <a:xfrm>
            <a:off x="752798" y="2711444"/>
            <a:ext cx="3531544" cy="369332"/>
          </a:xfrm>
          <a:prstGeom prst="rect">
            <a:avLst/>
          </a:prstGeom>
        </p:spPr>
        <p:txBody>
          <a:bodyPr wrap="none">
            <a:spAutoFit/>
          </a:bodyPr>
          <a:lstStyle/>
          <a:p>
            <a:r>
              <a:rPr lang="de-DE" dirty="0"/>
              <a:t>https://www.netz-weise-it.training</a:t>
            </a:r>
          </a:p>
        </p:txBody>
      </p:sp>
      <p:sp>
        <p:nvSpPr>
          <p:cNvPr id="17" name="Rechteck 16">
            <a:extLst>
              <a:ext uri="{FF2B5EF4-FFF2-40B4-BE49-F238E27FC236}">
                <a16:creationId xmlns:a16="http://schemas.microsoft.com/office/drawing/2014/main" id="{02D85530-C98B-4D0A-8AD6-C9BDDE306B7D}"/>
              </a:ext>
            </a:extLst>
          </p:cNvPr>
          <p:cNvSpPr/>
          <p:nvPr userDrawn="1"/>
        </p:nvSpPr>
        <p:spPr>
          <a:xfrm>
            <a:off x="5059595" y="1234102"/>
            <a:ext cx="6871147" cy="17852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 name="Grafik 3"/>
          <p:cNvPicPr>
            <a:picLocks noChangeAspect="1"/>
          </p:cNvPicPr>
          <p:nvPr userDrawn="1"/>
        </p:nvPicPr>
        <p:blipFill rotWithShape="1">
          <a:blip r:embed="rId3">
            <a:extLst>
              <a:ext uri="{28A0092B-C50C-407E-A947-70E740481C1C}">
                <a14:useLocalDpi xmlns:a14="http://schemas.microsoft.com/office/drawing/2010/main" val="0"/>
              </a:ext>
            </a:extLst>
          </a:blip>
          <a:srcRect t="16071" b="17699"/>
          <a:stretch/>
        </p:blipFill>
        <p:spPr>
          <a:xfrm>
            <a:off x="5378680" y="1363215"/>
            <a:ext cx="6407086" cy="1179674"/>
          </a:xfrm>
          <a:prstGeom prst="rect">
            <a:avLst/>
          </a:prstGeom>
          <a:solidFill>
            <a:schemeClr val="bg1"/>
          </a:solidFill>
        </p:spPr>
      </p:pic>
      <p:sp>
        <p:nvSpPr>
          <p:cNvPr id="16" name="Rechteck 15">
            <a:extLst>
              <a:ext uri="{FF2B5EF4-FFF2-40B4-BE49-F238E27FC236}">
                <a16:creationId xmlns:a16="http://schemas.microsoft.com/office/drawing/2014/main" id="{43934FA0-A2E4-4162-8B11-32180D05024C}"/>
              </a:ext>
            </a:extLst>
          </p:cNvPr>
          <p:cNvSpPr/>
          <p:nvPr userDrawn="1"/>
        </p:nvSpPr>
        <p:spPr>
          <a:xfrm>
            <a:off x="7040633" y="2711444"/>
            <a:ext cx="3180038" cy="369332"/>
          </a:xfrm>
          <a:prstGeom prst="rect">
            <a:avLst/>
          </a:prstGeom>
        </p:spPr>
        <p:txBody>
          <a:bodyPr wrap="none">
            <a:spAutoFit/>
          </a:bodyPr>
          <a:lstStyle/>
          <a:p>
            <a:r>
              <a:rPr lang="de-DE" dirty="0"/>
              <a:t>https://www.cloverfield-it.com/</a:t>
            </a:r>
          </a:p>
        </p:txBody>
      </p:sp>
    </p:spTree>
    <p:extLst>
      <p:ext uri="{BB962C8B-B14F-4D97-AF65-F5344CB8AC3E}">
        <p14:creationId xmlns:p14="http://schemas.microsoft.com/office/powerpoint/2010/main" val="103488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79832" y="170053"/>
            <a:ext cx="10823246" cy="577152"/>
          </a:xfrm>
          <a:solidFill>
            <a:schemeClr val="tx1">
              <a:alpha val="40000"/>
            </a:schemeClr>
          </a:solidFill>
        </p:spPr>
        <p:txBody>
          <a:bodyPr/>
          <a:lstStyle>
            <a:lvl1pPr>
              <a:defRPr b="0">
                <a:effectLst>
                  <a:outerShdw blurRad="38100" dist="38100" dir="2700000" algn="tl">
                    <a:srgbClr val="000000">
                      <a:alpha val="43137"/>
                    </a:srgbClr>
                  </a:outerShdw>
                </a:effectLst>
              </a:defRPr>
            </a:lvl1pPr>
          </a:lstStyle>
          <a:p>
            <a:r>
              <a:rPr lang="de-DE" dirty="0"/>
              <a:t>Titelmasterformat durch Klicken bearbeiten</a:t>
            </a:r>
          </a:p>
        </p:txBody>
      </p:sp>
      <p:sp>
        <p:nvSpPr>
          <p:cNvPr id="3" name="Inhaltsplatzhalter 2"/>
          <p:cNvSpPr>
            <a:spLocks noGrp="1"/>
          </p:cNvSpPr>
          <p:nvPr>
            <p:ph idx="1"/>
          </p:nvPr>
        </p:nvSpPr>
        <p:spPr>
          <a:xfrm>
            <a:off x="179832" y="926592"/>
            <a:ext cx="11817096" cy="5250371"/>
          </a:xfrm>
          <a:solidFill>
            <a:schemeClr val="tx1">
              <a:alpha val="40000"/>
            </a:schemeClr>
          </a:solidFill>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Fußzeilenplatzhalter 4"/>
          <p:cNvSpPr>
            <a:spLocks noGrp="1"/>
          </p:cNvSpPr>
          <p:nvPr>
            <p:ph type="ftr" sz="quarter" idx="11"/>
          </p:nvPr>
        </p:nvSpPr>
        <p:spPr/>
        <p:txBody>
          <a:bodyPr/>
          <a:lstStyle>
            <a:lvl1pPr>
              <a:defRPr>
                <a:solidFill>
                  <a:schemeClr val="bg1"/>
                </a:solidFill>
                <a:latin typeface="Agency FB" panose="020B0503020202020204" pitchFamily="34" charset="0"/>
              </a:defRPr>
            </a:lvl1pPr>
          </a:lstStyle>
          <a:p>
            <a:r>
              <a:rPr lang="de-DE" dirty="0"/>
              <a:t>#MSCCCH - </a:t>
            </a:r>
            <a:r>
              <a:rPr lang="de-DE" dirty="0" err="1"/>
              <a:t>SPFx</a:t>
            </a:r>
            <a:r>
              <a:rPr lang="de-DE" dirty="0"/>
              <a:t> und Microsoft Graph</a:t>
            </a:r>
          </a:p>
        </p:txBody>
      </p:sp>
    </p:spTree>
    <p:extLst>
      <p:ext uri="{BB962C8B-B14F-4D97-AF65-F5344CB8AC3E}">
        <p14:creationId xmlns:p14="http://schemas.microsoft.com/office/powerpoint/2010/main" val="928842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dirty="0"/>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Formatvorlagen des Textmasters bearbeiten</a:t>
            </a:r>
          </a:p>
        </p:txBody>
      </p:sp>
      <p:sp>
        <p:nvSpPr>
          <p:cNvPr id="5" name="Fußzeilenplatzhalter 4"/>
          <p:cNvSpPr>
            <a:spLocks noGrp="1"/>
          </p:cNvSpPr>
          <p:nvPr>
            <p:ph type="ftr" sz="quarter" idx="11"/>
          </p:nvPr>
        </p:nvSpPr>
        <p:spPr/>
        <p:txBody>
          <a:bodyPr/>
          <a:lstStyle/>
          <a:p>
            <a:r>
              <a:rPr lang="de-DE" dirty="0"/>
              <a:t>#MSCCCH - </a:t>
            </a:r>
            <a:r>
              <a:rPr lang="de-DE" dirty="0" err="1"/>
              <a:t>SPFx</a:t>
            </a:r>
            <a:r>
              <a:rPr lang="de-DE" dirty="0"/>
              <a:t> und Microsoft Graph</a:t>
            </a:r>
          </a:p>
        </p:txBody>
      </p:sp>
    </p:spTree>
    <p:extLst>
      <p:ext uri="{BB962C8B-B14F-4D97-AF65-F5344CB8AC3E}">
        <p14:creationId xmlns:p14="http://schemas.microsoft.com/office/powerpoint/2010/main" val="1582679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79832" y="179993"/>
            <a:ext cx="10829302" cy="524892"/>
          </a:xfrm>
        </p:spPr>
        <p:txBody>
          <a:bodyPr/>
          <a:lstStyle/>
          <a:p>
            <a:r>
              <a:rPr lang="de-DE" dirty="0"/>
              <a:t>Titelmasterformat durch Klicken bearbeiten</a:t>
            </a:r>
          </a:p>
        </p:txBody>
      </p:sp>
      <p:sp>
        <p:nvSpPr>
          <p:cNvPr id="3" name="Inhaltsplatzhalter 2"/>
          <p:cNvSpPr>
            <a:spLocks noGrp="1"/>
          </p:cNvSpPr>
          <p:nvPr>
            <p:ph sz="half" idx="1"/>
          </p:nvPr>
        </p:nvSpPr>
        <p:spPr>
          <a:xfrm>
            <a:off x="179832" y="834887"/>
            <a:ext cx="5839968" cy="5342076"/>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6172200" y="834887"/>
            <a:ext cx="5839236" cy="5342076"/>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11"/>
          </p:nvPr>
        </p:nvSpPr>
        <p:spPr/>
        <p:txBody>
          <a:bodyPr/>
          <a:lstStyle/>
          <a:p>
            <a:r>
              <a:rPr lang="de-DE" dirty="0"/>
              <a:t>#MSCCCH - </a:t>
            </a:r>
            <a:r>
              <a:rPr lang="de-DE" dirty="0" err="1"/>
              <a:t>SPFx</a:t>
            </a:r>
            <a:r>
              <a:rPr lang="de-DE" dirty="0"/>
              <a:t> und Microsoft Graph</a:t>
            </a:r>
          </a:p>
        </p:txBody>
      </p:sp>
    </p:spTree>
    <p:extLst>
      <p:ext uri="{BB962C8B-B14F-4D97-AF65-F5344CB8AC3E}">
        <p14:creationId xmlns:p14="http://schemas.microsoft.com/office/powerpoint/2010/main" val="4106815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79832" y="180000"/>
            <a:ext cx="10811135" cy="525600"/>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r>
              <a:rPr lang="de-DE" dirty="0"/>
              <a:t>#MSCCCH - </a:t>
            </a:r>
            <a:r>
              <a:rPr lang="de-DE" dirty="0" err="1"/>
              <a:t>SPFx</a:t>
            </a:r>
            <a:r>
              <a:rPr lang="de-DE" dirty="0"/>
              <a:t> und Microsoft Graph</a:t>
            </a:r>
          </a:p>
        </p:txBody>
      </p:sp>
    </p:spTree>
    <p:extLst>
      <p:ext uri="{BB962C8B-B14F-4D97-AF65-F5344CB8AC3E}">
        <p14:creationId xmlns:p14="http://schemas.microsoft.com/office/powerpoint/2010/main" val="1435028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179832" y="179993"/>
            <a:ext cx="10829302" cy="524892"/>
          </a:xfrm>
        </p:spPr>
        <p:txBody>
          <a:bodyPr/>
          <a:lstStyle/>
          <a:p>
            <a:r>
              <a:rPr lang="de-DE"/>
              <a:t>Titelmasterformat durch Klicken bearbeiten</a:t>
            </a:r>
          </a:p>
        </p:txBody>
      </p:sp>
      <p:sp>
        <p:nvSpPr>
          <p:cNvPr id="4" name="Fußzeilenplatzhalter 3"/>
          <p:cNvSpPr>
            <a:spLocks noGrp="1"/>
          </p:cNvSpPr>
          <p:nvPr>
            <p:ph type="ftr" sz="quarter" idx="11"/>
          </p:nvPr>
        </p:nvSpPr>
        <p:spPr/>
        <p:txBody>
          <a:bodyPr/>
          <a:lstStyle/>
          <a:p>
            <a:r>
              <a:rPr lang="de-DE" dirty="0"/>
              <a:t>#MSCCCH - </a:t>
            </a:r>
            <a:r>
              <a:rPr lang="de-DE" dirty="0" err="1"/>
              <a:t>SPFx</a:t>
            </a:r>
            <a:r>
              <a:rPr lang="de-DE" dirty="0"/>
              <a:t> und Microsoft Graph</a:t>
            </a:r>
          </a:p>
        </p:txBody>
      </p:sp>
    </p:spTree>
    <p:extLst>
      <p:ext uri="{BB962C8B-B14F-4D97-AF65-F5344CB8AC3E}">
        <p14:creationId xmlns:p14="http://schemas.microsoft.com/office/powerpoint/2010/main" val="179383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r>
              <a:rPr lang="de-DE" dirty="0"/>
              <a:t>#MSCCCH - </a:t>
            </a:r>
            <a:r>
              <a:rPr lang="de-DE" dirty="0" err="1"/>
              <a:t>SPFx</a:t>
            </a:r>
            <a:r>
              <a:rPr lang="de-DE" dirty="0"/>
              <a:t> und Microsoft Graph</a:t>
            </a:r>
          </a:p>
        </p:txBody>
      </p:sp>
    </p:spTree>
    <p:extLst>
      <p:ext uri="{BB962C8B-B14F-4D97-AF65-F5344CB8AC3E}">
        <p14:creationId xmlns:p14="http://schemas.microsoft.com/office/powerpoint/2010/main" val="2927577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6" name="Fußzeilenplatzhalter 5"/>
          <p:cNvSpPr>
            <a:spLocks noGrp="1"/>
          </p:cNvSpPr>
          <p:nvPr>
            <p:ph type="ftr" sz="quarter" idx="11"/>
          </p:nvPr>
        </p:nvSpPr>
        <p:spPr/>
        <p:txBody>
          <a:bodyPr/>
          <a:lstStyle/>
          <a:p>
            <a:r>
              <a:rPr lang="de-DE" dirty="0"/>
              <a:t>#MSCCCH - </a:t>
            </a:r>
            <a:r>
              <a:rPr lang="de-DE" dirty="0" err="1"/>
              <a:t>SPFx</a:t>
            </a:r>
            <a:r>
              <a:rPr lang="de-DE" dirty="0"/>
              <a:t> und Microsoft Graph</a:t>
            </a:r>
          </a:p>
        </p:txBody>
      </p:sp>
    </p:spTree>
    <p:extLst>
      <p:ext uri="{BB962C8B-B14F-4D97-AF65-F5344CB8AC3E}">
        <p14:creationId xmlns:p14="http://schemas.microsoft.com/office/powerpoint/2010/main" val="4076993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6" name="Fußzeilenplatzhalter 5"/>
          <p:cNvSpPr>
            <a:spLocks noGrp="1"/>
          </p:cNvSpPr>
          <p:nvPr>
            <p:ph type="ftr" sz="quarter" idx="11"/>
          </p:nvPr>
        </p:nvSpPr>
        <p:spPr/>
        <p:txBody>
          <a:bodyPr/>
          <a:lstStyle/>
          <a:p>
            <a:r>
              <a:rPr lang="de-DE" dirty="0"/>
              <a:t>#MSCCCH - </a:t>
            </a:r>
            <a:r>
              <a:rPr lang="de-DE" dirty="0" err="1"/>
              <a:t>SPFx</a:t>
            </a:r>
            <a:r>
              <a:rPr lang="de-DE" dirty="0"/>
              <a:t> und Microsoft Graph</a:t>
            </a:r>
          </a:p>
        </p:txBody>
      </p:sp>
    </p:spTree>
    <p:extLst>
      <p:ext uri="{BB962C8B-B14F-4D97-AF65-F5344CB8AC3E}">
        <p14:creationId xmlns:p14="http://schemas.microsoft.com/office/powerpoint/2010/main" val="2407768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90000"/>
            <a:lum/>
          </a:blip>
          <a:srcRect/>
          <a:stretch>
            <a:fillRect t="-9000" b="-9000"/>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79832" y="179993"/>
            <a:ext cx="11731752" cy="524892"/>
          </a:xfrm>
          <a:prstGeom prst="rect">
            <a:avLst/>
          </a:prstGeom>
          <a:solidFill>
            <a:schemeClr val="tx1">
              <a:alpha val="40000"/>
            </a:schemeClr>
          </a:solidFill>
        </p:spPr>
        <p:txBody>
          <a:bodyPr vert="horz" lIns="91440" tIns="45720" rIns="91440" bIns="45720" rtlCol="0" anchor="ctr">
            <a:noAutofit/>
          </a:bodyPr>
          <a:lstStyle/>
          <a:p>
            <a:r>
              <a:rPr lang="de-DE" dirty="0"/>
              <a:t>Titelmasterformat durch Klicken bearbeiten</a:t>
            </a:r>
          </a:p>
        </p:txBody>
      </p:sp>
      <p:sp>
        <p:nvSpPr>
          <p:cNvPr id="3" name="Textplatzhalter 2"/>
          <p:cNvSpPr>
            <a:spLocks noGrp="1"/>
          </p:cNvSpPr>
          <p:nvPr>
            <p:ph type="body" idx="1"/>
          </p:nvPr>
        </p:nvSpPr>
        <p:spPr>
          <a:xfrm>
            <a:off x="179832" y="853440"/>
            <a:ext cx="11831604" cy="5323523"/>
          </a:xfrm>
          <a:prstGeom prst="rect">
            <a:avLst/>
          </a:prstGeom>
          <a:solidFill>
            <a:schemeClr val="tx1">
              <a:alpha val="40000"/>
            </a:schemeClr>
          </a:solidFill>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Fußzeilenplatzhalter 4"/>
          <p:cNvSpPr>
            <a:spLocks noGrp="1"/>
          </p:cNvSpPr>
          <p:nvPr>
            <p:ph type="ftr" sz="quarter" idx="3"/>
          </p:nvPr>
        </p:nvSpPr>
        <p:spPr>
          <a:xfrm>
            <a:off x="179832" y="6356350"/>
            <a:ext cx="11831604" cy="365125"/>
          </a:xfrm>
          <a:prstGeom prst="rect">
            <a:avLst/>
          </a:prstGeom>
          <a:solidFill>
            <a:schemeClr val="tx1">
              <a:alpha val="40000"/>
            </a:schemeClr>
          </a:solidFill>
        </p:spPr>
        <p:txBody>
          <a:bodyPr vert="horz" lIns="91440" tIns="45720" rIns="91440" bIns="45720" rtlCol="0" anchor="ctr"/>
          <a:lstStyle>
            <a:lvl1pPr algn="ctr">
              <a:defRPr sz="1400">
                <a:solidFill>
                  <a:schemeClr val="bg1"/>
                </a:solidFill>
                <a:effectLst>
                  <a:outerShdw blurRad="38100" dist="38100" dir="2700000" algn="tl">
                    <a:srgbClr val="000000">
                      <a:alpha val="43137"/>
                    </a:srgbClr>
                  </a:outerShdw>
                </a:effectLst>
                <a:latin typeface="Agency FB" panose="020B0503020202020204" pitchFamily="34" charset="0"/>
              </a:defRPr>
            </a:lvl1pPr>
          </a:lstStyle>
          <a:p>
            <a:r>
              <a:rPr lang="de-DE"/>
              <a:t>#MSCCCH - SPFx und Microsoft Graph</a:t>
            </a:r>
            <a:endParaRPr lang="de-DE" dirty="0"/>
          </a:p>
        </p:txBody>
      </p:sp>
      <p:pic>
        <p:nvPicPr>
          <p:cNvPr id="6" name="Picture 2">
            <a:extLst>
              <a:ext uri="{FF2B5EF4-FFF2-40B4-BE49-F238E27FC236}">
                <a16:creationId xmlns:a16="http://schemas.microsoft.com/office/drawing/2014/main" id="{ECD78890-52C2-4464-81DB-AB6D292F8871}"/>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051522" y="172463"/>
            <a:ext cx="959914" cy="539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47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effectLst>
            <a:outerShdw blurRad="38100" dist="38100" dir="2700000" algn="tl">
              <a:srgbClr val="000000">
                <a:alpha val="43137"/>
              </a:srgbClr>
            </a:outerShdw>
          </a:effectLst>
          <a:latin typeface="Agency FB" panose="020B0503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effectLst>
            <a:outerShdw blurRad="38100" dist="38100" dir="2700000" algn="tl">
              <a:srgbClr val="000000">
                <a:alpha val="43137"/>
              </a:srgbClr>
            </a:outerShdw>
          </a:effectLst>
          <a:latin typeface="Agency FB" panose="020B05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gency FB" panose="020B05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gency FB" panose="020B05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gency FB" panose="020B05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gency FB" panose="020B05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6.png"/><Relationship Id="rId4" Type="http://schemas.openxmlformats.org/officeDocument/2006/relationships/image" Target="../media/image9.png"/><Relationship Id="rId9" Type="http://schemas.openxmlformats.org/officeDocument/2006/relationships/image" Target="../media/image5.JP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8A09F7-D791-443D-A677-90578D5D1D7D}"/>
              </a:ext>
            </a:extLst>
          </p:cNvPr>
          <p:cNvSpPr>
            <a:spLocks noGrp="1"/>
          </p:cNvSpPr>
          <p:nvPr>
            <p:ph type="ctrTitle"/>
          </p:nvPr>
        </p:nvSpPr>
        <p:spPr/>
        <p:txBody>
          <a:bodyPr/>
          <a:lstStyle/>
          <a:p>
            <a:r>
              <a:rPr lang="en-US" sz="5400" dirty="0"/>
              <a:t>Power Apps and Power Automate in Microsoft Teams</a:t>
            </a:r>
            <a:br>
              <a:rPr lang="en-US" sz="5400" dirty="0"/>
            </a:br>
            <a:r>
              <a:rPr lang="en-US" sz="5400" dirty="0"/>
              <a:t>with and without Microsoft </a:t>
            </a:r>
            <a:r>
              <a:rPr lang="en-US" sz="5400" dirty="0" err="1"/>
              <a:t>Dataverse</a:t>
            </a:r>
            <a:endParaRPr lang="de-DE" sz="5400" dirty="0"/>
          </a:p>
        </p:txBody>
      </p:sp>
      <p:sp>
        <p:nvSpPr>
          <p:cNvPr id="3" name="Untertitel 2">
            <a:extLst>
              <a:ext uri="{FF2B5EF4-FFF2-40B4-BE49-F238E27FC236}">
                <a16:creationId xmlns:a16="http://schemas.microsoft.com/office/drawing/2014/main" id="{2DA2F69A-4E7B-4248-A33E-CF660F7AAB55}"/>
              </a:ext>
            </a:extLst>
          </p:cNvPr>
          <p:cNvSpPr>
            <a:spLocks noGrp="1"/>
          </p:cNvSpPr>
          <p:nvPr>
            <p:ph type="subTitle" idx="1"/>
          </p:nvPr>
        </p:nvSpPr>
        <p:spPr/>
        <p:txBody>
          <a:bodyPr anchor="ctr">
            <a:normAutofit/>
          </a:bodyPr>
          <a:lstStyle/>
          <a:p>
            <a:r>
              <a:rPr lang="de-DE" b="1" dirty="0"/>
              <a:t>Tomislav Karafilov</a:t>
            </a:r>
          </a:p>
          <a:p>
            <a:r>
              <a:rPr lang="de-DE" dirty="0"/>
              <a:t>Microsoft Business </a:t>
            </a:r>
            <a:r>
              <a:rPr lang="de-DE" dirty="0" err="1"/>
              <a:t>Applications</a:t>
            </a:r>
            <a:r>
              <a:rPr lang="de-DE" dirty="0"/>
              <a:t> MVP</a:t>
            </a:r>
          </a:p>
          <a:p>
            <a:r>
              <a:rPr lang="de-DE" dirty="0"/>
              <a:t>Microsoft 365 UK User Group </a:t>
            </a:r>
            <a:r>
              <a:rPr lang="de-DE" dirty="0" err="1"/>
              <a:t>January</a:t>
            </a:r>
            <a:r>
              <a:rPr lang="de-DE" dirty="0"/>
              <a:t> 2021</a:t>
            </a:r>
          </a:p>
        </p:txBody>
      </p:sp>
      <p:pic>
        <p:nvPicPr>
          <p:cNvPr id="6" name="Grafik 5" descr="Ein Bild, das Mann, Person, draußen, Brille enthält.&#10;&#10;Automatisch generierte Beschreibung">
            <a:extLst>
              <a:ext uri="{FF2B5EF4-FFF2-40B4-BE49-F238E27FC236}">
                <a16:creationId xmlns:a16="http://schemas.microsoft.com/office/drawing/2014/main" id="{FD3A8A22-AA44-4ECF-BF4D-B7F9BE1076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027" y="3675707"/>
            <a:ext cx="1508423" cy="1508423"/>
          </a:xfrm>
          <a:prstGeom prst="rect">
            <a:avLst/>
          </a:prstGeom>
        </p:spPr>
      </p:pic>
      <p:pic>
        <p:nvPicPr>
          <p:cNvPr id="5" name="Grafik 4" descr="Ein Bild, das Text enthält.&#10;&#10;Automatisch generierte Beschreibung">
            <a:extLst>
              <a:ext uri="{FF2B5EF4-FFF2-40B4-BE49-F238E27FC236}">
                <a16:creationId xmlns:a16="http://schemas.microsoft.com/office/drawing/2014/main" id="{B793BFE9-C62A-4CFA-A9D6-F55C9C8319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1629" y="4645137"/>
            <a:ext cx="1318344" cy="538993"/>
          </a:xfrm>
          <a:prstGeom prst="rect">
            <a:avLst/>
          </a:prstGeom>
        </p:spPr>
      </p:pic>
    </p:spTree>
    <p:extLst>
      <p:ext uri="{BB962C8B-B14F-4D97-AF65-F5344CB8AC3E}">
        <p14:creationId xmlns:p14="http://schemas.microsoft.com/office/powerpoint/2010/main" val="2027484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B26002-ED91-469D-9C9F-0AC96925CC29}"/>
              </a:ext>
            </a:extLst>
          </p:cNvPr>
          <p:cNvSpPr>
            <a:spLocks noGrp="1"/>
          </p:cNvSpPr>
          <p:nvPr>
            <p:ph type="title"/>
          </p:nvPr>
        </p:nvSpPr>
        <p:spPr/>
        <p:txBody>
          <a:bodyPr/>
          <a:lstStyle/>
          <a:p>
            <a:r>
              <a:rPr lang="de-DE" dirty="0"/>
              <a:t>Security in Dataverse </a:t>
            </a:r>
            <a:r>
              <a:rPr lang="de-DE" dirty="0" err="1"/>
              <a:t>for</a:t>
            </a:r>
            <a:r>
              <a:rPr lang="de-DE" dirty="0"/>
              <a:t> Teams</a:t>
            </a:r>
          </a:p>
        </p:txBody>
      </p:sp>
      <p:sp>
        <p:nvSpPr>
          <p:cNvPr id="3" name="Inhaltsplatzhalter 2">
            <a:extLst>
              <a:ext uri="{FF2B5EF4-FFF2-40B4-BE49-F238E27FC236}">
                <a16:creationId xmlns:a16="http://schemas.microsoft.com/office/drawing/2014/main" id="{B773095E-9A32-40CB-92C8-376D4C301F56}"/>
              </a:ext>
            </a:extLst>
          </p:cNvPr>
          <p:cNvSpPr>
            <a:spLocks noGrp="1"/>
          </p:cNvSpPr>
          <p:nvPr>
            <p:ph idx="1"/>
          </p:nvPr>
        </p:nvSpPr>
        <p:spPr/>
        <p:txBody>
          <a:bodyPr>
            <a:normAutofit lnSpcReduction="10000"/>
          </a:bodyPr>
          <a:lstStyle/>
          <a:p>
            <a:r>
              <a:rPr lang="en-US" dirty="0"/>
              <a:t>Permissions refer to the Teams permissions related to Teams owner, Teams member, Teams guests and special permissions to Global admin / Power Platform admin, Dynamics 365 admin, colleagues with access</a:t>
            </a:r>
          </a:p>
          <a:p>
            <a:pPr marL="0" indent="0">
              <a:buNone/>
            </a:pPr>
            <a:r>
              <a:rPr lang="en-US" dirty="0">
                <a:effectLst/>
              </a:rPr>
              <a:t>	</a:t>
            </a:r>
          </a:p>
          <a:p>
            <a:pPr marL="0" indent="0">
              <a:buNone/>
            </a:pPr>
            <a:r>
              <a:rPr lang="en-US" dirty="0">
                <a:effectLst/>
              </a:rPr>
              <a:t>	</a:t>
            </a:r>
            <a:r>
              <a:rPr lang="en-US" b="1" dirty="0">
                <a:effectLst/>
              </a:rPr>
              <a:t>By default, guests have full access to records they create and don't have access to 	other users' records! But, …</a:t>
            </a:r>
            <a:endParaRPr lang="en-US" b="1" dirty="0"/>
          </a:p>
          <a:p>
            <a:endParaRPr lang="en-US" dirty="0"/>
          </a:p>
          <a:p>
            <a:endParaRPr lang="en-US" dirty="0"/>
          </a:p>
          <a:p>
            <a:endParaRPr lang="en-US" dirty="0"/>
          </a:p>
          <a:p>
            <a:endParaRPr lang="en-US" dirty="0"/>
          </a:p>
          <a:p>
            <a:endParaRPr lang="en-US" dirty="0"/>
          </a:p>
          <a:p>
            <a:pPr marL="0" indent="0">
              <a:buNone/>
            </a:pPr>
            <a:r>
              <a:rPr lang="de-DE" sz="2400" dirty="0"/>
              <a:t>https://docs.microsoft.com/en-us/power-platform/admin/about-teams-environment#role-assignments</a:t>
            </a:r>
          </a:p>
        </p:txBody>
      </p:sp>
      <p:pic>
        <p:nvPicPr>
          <p:cNvPr id="5" name="Grafik 4">
            <a:extLst>
              <a:ext uri="{FF2B5EF4-FFF2-40B4-BE49-F238E27FC236}">
                <a16:creationId xmlns:a16="http://schemas.microsoft.com/office/drawing/2014/main" id="{989669AF-294D-40A8-A11C-FBB46F841AFE}"/>
              </a:ext>
            </a:extLst>
          </p:cNvPr>
          <p:cNvPicPr>
            <a:picLocks noChangeAspect="1"/>
          </p:cNvPicPr>
          <p:nvPr/>
        </p:nvPicPr>
        <p:blipFill>
          <a:blip r:embed="rId3"/>
          <a:stretch>
            <a:fillRect/>
          </a:stretch>
        </p:blipFill>
        <p:spPr>
          <a:xfrm>
            <a:off x="2718838" y="3742360"/>
            <a:ext cx="6457143" cy="1333333"/>
          </a:xfrm>
          <a:prstGeom prst="rect">
            <a:avLst/>
          </a:prstGeom>
        </p:spPr>
      </p:pic>
    </p:spTree>
    <p:extLst>
      <p:ext uri="{BB962C8B-B14F-4D97-AF65-F5344CB8AC3E}">
        <p14:creationId xmlns:p14="http://schemas.microsoft.com/office/powerpoint/2010/main" val="1167998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F9A603-CC33-439F-B17F-59A9CA76F20C}"/>
              </a:ext>
            </a:extLst>
          </p:cNvPr>
          <p:cNvSpPr>
            <a:spLocks noGrp="1"/>
          </p:cNvSpPr>
          <p:nvPr>
            <p:ph type="title"/>
          </p:nvPr>
        </p:nvSpPr>
        <p:spPr/>
        <p:txBody>
          <a:bodyPr/>
          <a:lstStyle/>
          <a:p>
            <a:r>
              <a:rPr lang="en-US" dirty="0"/>
              <a:t>Microsoft </a:t>
            </a:r>
            <a:r>
              <a:rPr lang="en-US" dirty="0" err="1"/>
              <a:t>Dataverse</a:t>
            </a:r>
            <a:r>
              <a:rPr lang="en-US" dirty="0"/>
              <a:t> for Teams (formerly called Project Oakdale)</a:t>
            </a:r>
            <a:endParaRPr lang="de-DE" dirty="0"/>
          </a:p>
        </p:txBody>
      </p:sp>
      <p:sp>
        <p:nvSpPr>
          <p:cNvPr id="3" name="Inhaltsplatzhalter 2">
            <a:extLst>
              <a:ext uri="{FF2B5EF4-FFF2-40B4-BE49-F238E27FC236}">
                <a16:creationId xmlns:a16="http://schemas.microsoft.com/office/drawing/2014/main" id="{B0F2DCB5-C4A2-4967-A257-B2F6232BCA23}"/>
              </a:ext>
            </a:extLst>
          </p:cNvPr>
          <p:cNvSpPr>
            <a:spLocks noGrp="1"/>
          </p:cNvSpPr>
          <p:nvPr>
            <p:ph idx="1"/>
          </p:nvPr>
        </p:nvSpPr>
        <p:spPr/>
        <p:txBody>
          <a:bodyPr>
            <a:normAutofit lnSpcReduction="10000"/>
          </a:bodyPr>
          <a:lstStyle/>
          <a:p>
            <a:r>
              <a:rPr lang="en-US" dirty="0"/>
              <a:t>The following name changes were announced on November 16, 2020:</a:t>
            </a:r>
            <a:endParaRPr lang="de-DE" dirty="0"/>
          </a:p>
          <a:p>
            <a:pPr lvl="1"/>
            <a:r>
              <a:rPr lang="de-DE" b="1" dirty="0"/>
              <a:t>Common Data Service (CDS) </a:t>
            </a:r>
            <a:r>
              <a:rPr lang="de-DE" b="1" dirty="0">
                <a:sym typeface="Wingdings" panose="05000000000000000000" pitchFamily="2" charset="2"/>
              </a:rPr>
              <a:t> Microsoft Dataverse</a:t>
            </a:r>
          </a:p>
          <a:p>
            <a:pPr lvl="1"/>
            <a:r>
              <a:rPr lang="de-DE" b="1" dirty="0">
                <a:sym typeface="Wingdings" panose="05000000000000000000" pitchFamily="2" charset="2"/>
              </a:rPr>
              <a:t>New: Projekt </a:t>
            </a:r>
            <a:r>
              <a:rPr lang="de-DE" b="1" dirty="0" err="1">
                <a:sym typeface="Wingdings" panose="05000000000000000000" pitchFamily="2" charset="2"/>
              </a:rPr>
              <a:t>Oakdale</a:t>
            </a:r>
            <a:r>
              <a:rPr lang="de-DE" b="1" dirty="0">
                <a:sym typeface="Wingdings" panose="05000000000000000000" pitchFamily="2" charset="2"/>
              </a:rPr>
              <a:t>  Microsoft Dataverse </a:t>
            </a:r>
            <a:r>
              <a:rPr lang="de-DE" b="1" dirty="0" err="1">
                <a:sym typeface="Wingdings" panose="05000000000000000000" pitchFamily="2" charset="2"/>
              </a:rPr>
              <a:t>for</a:t>
            </a:r>
            <a:r>
              <a:rPr lang="de-DE" b="1" dirty="0">
                <a:sym typeface="Wingdings" panose="05000000000000000000" pitchFamily="2" charset="2"/>
              </a:rPr>
              <a:t> Teams (</a:t>
            </a:r>
            <a:r>
              <a:rPr lang="de-DE" b="1" dirty="0" err="1">
                <a:sym typeface="Wingdings" panose="05000000000000000000" pitchFamily="2" charset="2"/>
              </a:rPr>
              <a:t>entity</a:t>
            </a:r>
            <a:r>
              <a:rPr lang="de-DE" b="1" dirty="0">
                <a:sym typeface="Wingdings" panose="05000000000000000000" pitchFamily="2" charset="2"/>
              </a:rPr>
              <a:t>  </a:t>
            </a:r>
            <a:r>
              <a:rPr lang="de-DE" b="1" dirty="0" err="1">
                <a:sym typeface="Wingdings" panose="05000000000000000000" pitchFamily="2" charset="2"/>
              </a:rPr>
              <a:t>table</a:t>
            </a:r>
            <a:r>
              <a:rPr lang="de-DE" b="1" dirty="0">
                <a:sym typeface="Wingdings" panose="05000000000000000000" pitchFamily="2" charset="2"/>
              </a:rPr>
              <a:t>; </a:t>
            </a:r>
            <a:r>
              <a:rPr lang="de-DE" b="1" dirty="0" err="1">
                <a:sym typeface="Wingdings" panose="05000000000000000000" pitchFamily="2" charset="2"/>
              </a:rPr>
              <a:t>field</a:t>
            </a:r>
            <a:r>
              <a:rPr lang="de-DE" b="1" dirty="0">
                <a:sym typeface="Wingdings" panose="05000000000000000000" pitchFamily="2" charset="2"/>
              </a:rPr>
              <a:t>  </a:t>
            </a:r>
            <a:r>
              <a:rPr lang="de-DE" b="1" dirty="0" err="1">
                <a:sym typeface="Wingdings" panose="05000000000000000000" pitchFamily="2" charset="2"/>
              </a:rPr>
              <a:t>column</a:t>
            </a:r>
            <a:r>
              <a:rPr lang="de-DE" b="1" dirty="0">
                <a:sym typeface="Wingdings" panose="05000000000000000000" pitchFamily="2" charset="2"/>
              </a:rPr>
              <a:t>)</a:t>
            </a:r>
          </a:p>
          <a:p>
            <a:pPr marL="0" indent="0">
              <a:buNone/>
            </a:pPr>
            <a:r>
              <a:rPr lang="de-DE" sz="2000" dirty="0"/>
              <a:t>https://powerapps.microsoft.com/en-us/blog/reshape-the-future-of-work-with-microsoft-dataverse-for-teams-now-generally-available/</a:t>
            </a:r>
          </a:p>
          <a:p>
            <a:r>
              <a:rPr lang="de-DE" dirty="0"/>
              <a:t>GA November 19, 2020</a:t>
            </a:r>
          </a:p>
          <a:p>
            <a:pPr marL="0" indent="0">
              <a:buNone/>
            </a:pPr>
            <a:r>
              <a:rPr lang="de-DE" sz="2000" dirty="0"/>
              <a:t>https://powerapps.microsoft.com/de-de/blog/manage-microsoft-dataverse-for-teams-environments/</a:t>
            </a:r>
          </a:p>
          <a:p>
            <a:endParaRPr lang="de-DE" dirty="0"/>
          </a:p>
          <a:p>
            <a:r>
              <a:rPr lang="de-DE" dirty="0" err="1"/>
              <a:t>What</a:t>
            </a:r>
            <a:r>
              <a:rPr lang="de-DE" dirty="0"/>
              <a:t> </a:t>
            </a:r>
            <a:r>
              <a:rPr lang="de-DE" dirty="0" err="1"/>
              <a:t>is</a:t>
            </a:r>
            <a:r>
              <a:rPr lang="de-DE" dirty="0"/>
              <a:t> Microsoft Dataverse?</a:t>
            </a:r>
          </a:p>
          <a:p>
            <a:pPr marL="0" indent="0">
              <a:buNone/>
            </a:pPr>
            <a:r>
              <a:rPr lang="de-DE" dirty="0"/>
              <a:t>https://docs.microsoft.com/en-us/powerapps/maker/common-data-service/data-platform-intro</a:t>
            </a:r>
          </a:p>
          <a:p>
            <a:endParaRPr lang="de-DE" dirty="0"/>
          </a:p>
          <a:p>
            <a:r>
              <a:rPr lang="de-DE" dirty="0"/>
              <a:t>Microsoft Dataverse </a:t>
            </a:r>
            <a:r>
              <a:rPr lang="de-DE" dirty="0" err="1"/>
              <a:t>for</a:t>
            </a:r>
            <a:r>
              <a:rPr lang="de-DE" dirty="0"/>
              <a:t> Teams – </a:t>
            </a:r>
            <a:r>
              <a:rPr lang="de-DE" dirty="0" err="1"/>
              <a:t>Starting</a:t>
            </a:r>
            <a:r>
              <a:rPr lang="de-DE" dirty="0"/>
              <a:t> </a:t>
            </a:r>
            <a:r>
              <a:rPr lang="de-DE" dirty="0" err="1"/>
              <a:t>overview</a:t>
            </a:r>
            <a:r>
              <a:rPr lang="de-DE" dirty="0"/>
              <a:t>:</a:t>
            </a:r>
          </a:p>
          <a:p>
            <a:pPr marL="0" indent="0">
              <a:buNone/>
            </a:pPr>
            <a:r>
              <a:rPr lang="de-DE" dirty="0"/>
              <a:t>https://docs.microsoft.com/en-us/powerapps/teams/overview-data-platform</a:t>
            </a:r>
          </a:p>
        </p:txBody>
      </p:sp>
    </p:spTree>
    <p:extLst>
      <p:ext uri="{BB962C8B-B14F-4D97-AF65-F5344CB8AC3E}">
        <p14:creationId xmlns:p14="http://schemas.microsoft.com/office/powerpoint/2010/main" val="315087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A0FEE9-9A81-47A4-9AE3-4D24D08513F8}"/>
              </a:ext>
            </a:extLst>
          </p:cNvPr>
          <p:cNvSpPr>
            <a:spLocks noGrp="1"/>
          </p:cNvSpPr>
          <p:nvPr>
            <p:ph type="title"/>
          </p:nvPr>
        </p:nvSpPr>
        <p:spPr/>
        <p:txBody>
          <a:bodyPr/>
          <a:lstStyle/>
          <a:p>
            <a:r>
              <a:rPr lang="de-DE" dirty="0"/>
              <a:t>Power Virtual </a:t>
            </a:r>
            <a:r>
              <a:rPr lang="de-DE" dirty="0" err="1"/>
              <a:t>Agents</a:t>
            </a:r>
            <a:endParaRPr lang="de-DE" dirty="0"/>
          </a:p>
        </p:txBody>
      </p:sp>
      <p:sp>
        <p:nvSpPr>
          <p:cNvPr id="3" name="Inhaltsplatzhalter 2">
            <a:extLst>
              <a:ext uri="{FF2B5EF4-FFF2-40B4-BE49-F238E27FC236}">
                <a16:creationId xmlns:a16="http://schemas.microsoft.com/office/drawing/2014/main" id="{B7CA0C52-DA06-44AF-B963-4BE50C3BD0B0}"/>
              </a:ext>
            </a:extLst>
          </p:cNvPr>
          <p:cNvSpPr>
            <a:spLocks noGrp="1"/>
          </p:cNvSpPr>
          <p:nvPr>
            <p:ph idx="1"/>
          </p:nvPr>
        </p:nvSpPr>
        <p:spPr/>
        <p:txBody>
          <a:bodyPr/>
          <a:lstStyle/>
          <a:p>
            <a:r>
              <a:rPr lang="de-DE" dirty="0"/>
              <a:t>Power Virtual </a:t>
            </a:r>
            <a:r>
              <a:rPr lang="de-DE" dirty="0" err="1"/>
              <a:t>Agents</a:t>
            </a:r>
            <a:r>
              <a:rPr lang="de-DE" dirty="0"/>
              <a:t>-App in Microsoft Teams</a:t>
            </a:r>
          </a:p>
          <a:p>
            <a:pPr marL="0" indent="0">
              <a:buNone/>
            </a:pPr>
            <a:r>
              <a:rPr lang="de-DE" dirty="0"/>
              <a:t>https://docs.microsoft.com/en-us/power-virtual-agents/teams/fundamentals-what-is-power-virtual-agents-teams</a:t>
            </a:r>
          </a:p>
          <a:p>
            <a:pPr marL="0" indent="0">
              <a:buNone/>
            </a:pPr>
            <a:endParaRPr lang="de-DE" dirty="0"/>
          </a:p>
          <a:p>
            <a:r>
              <a:rPr lang="en-US" dirty="0" err="1"/>
              <a:t>Quickstart</a:t>
            </a:r>
            <a:r>
              <a:rPr lang="en-US" dirty="0"/>
              <a:t>: Create and deploy a human resources Power Virtual Agents bot in Teams</a:t>
            </a:r>
            <a:endParaRPr lang="de-DE" dirty="0"/>
          </a:p>
          <a:p>
            <a:pPr marL="0" indent="0">
              <a:buNone/>
            </a:pPr>
            <a:r>
              <a:rPr lang="de-DE" dirty="0"/>
              <a:t>https://docs.microsoft.com/en-us/power-virtual-agents/teams/fundamentals-get-started-teams</a:t>
            </a:r>
          </a:p>
        </p:txBody>
      </p:sp>
    </p:spTree>
    <p:extLst>
      <p:ext uri="{BB962C8B-B14F-4D97-AF65-F5344CB8AC3E}">
        <p14:creationId xmlns:p14="http://schemas.microsoft.com/office/powerpoint/2010/main" val="1292647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3FF74-A69E-49FE-8A49-4C36FD5C3FFC}"/>
              </a:ext>
            </a:extLst>
          </p:cNvPr>
          <p:cNvSpPr>
            <a:spLocks noGrp="1"/>
          </p:cNvSpPr>
          <p:nvPr>
            <p:ph type="title"/>
          </p:nvPr>
        </p:nvSpPr>
        <p:spPr/>
        <p:txBody>
          <a:bodyPr/>
          <a:lstStyle/>
          <a:p>
            <a:r>
              <a:rPr lang="de-DE" dirty="0"/>
              <a:t>Power </a:t>
            </a:r>
            <a:r>
              <a:rPr lang="de-DE" dirty="0" err="1"/>
              <a:t>Platform</a:t>
            </a:r>
            <a:r>
              <a:rPr lang="de-DE" dirty="0"/>
              <a:t> Apps</a:t>
            </a:r>
          </a:p>
        </p:txBody>
      </p:sp>
      <p:sp>
        <p:nvSpPr>
          <p:cNvPr id="9" name="Textfeld 8">
            <a:extLst>
              <a:ext uri="{FF2B5EF4-FFF2-40B4-BE49-F238E27FC236}">
                <a16:creationId xmlns:a16="http://schemas.microsoft.com/office/drawing/2014/main" id="{A9D02E56-78C7-48CE-8F4F-1E1AA779BBA2}"/>
              </a:ext>
            </a:extLst>
          </p:cNvPr>
          <p:cNvSpPr txBox="1"/>
          <p:nvPr/>
        </p:nvSpPr>
        <p:spPr>
          <a:xfrm>
            <a:off x="1010505" y="2124254"/>
            <a:ext cx="3959610" cy="523220"/>
          </a:xfrm>
          <a:prstGeom prst="rect">
            <a:avLst/>
          </a:prstGeom>
          <a:noFill/>
        </p:spPr>
        <p:txBody>
          <a:bodyPr wrap="square">
            <a:spAutoFit/>
          </a:bodyPr>
          <a:lstStyle/>
          <a:p>
            <a:r>
              <a:rPr lang="de-DE" sz="2800" dirty="0">
                <a:solidFill>
                  <a:schemeClr val="bg1"/>
                </a:solidFill>
                <a:latin typeface="Agency FB" panose="020B0503020202020204" pitchFamily="34" charset="0"/>
              </a:rPr>
              <a:t>https://make.powerapps.com/</a:t>
            </a:r>
          </a:p>
        </p:txBody>
      </p:sp>
      <p:sp>
        <p:nvSpPr>
          <p:cNvPr id="11" name="Textfeld 10">
            <a:extLst>
              <a:ext uri="{FF2B5EF4-FFF2-40B4-BE49-F238E27FC236}">
                <a16:creationId xmlns:a16="http://schemas.microsoft.com/office/drawing/2014/main" id="{1BD38613-F510-482C-BD77-6A71E4F78059}"/>
              </a:ext>
            </a:extLst>
          </p:cNvPr>
          <p:cNvSpPr txBox="1"/>
          <p:nvPr/>
        </p:nvSpPr>
        <p:spPr>
          <a:xfrm>
            <a:off x="1010505" y="4084265"/>
            <a:ext cx="3959610" cy="523220"/>
          </a:xfrm>
          <a:prstGeom prst="rect">
            <a:avLst/>
          </a:prstGeom>
          <a:noFill/>
        </p:spPr>
        <p:txBody>
          <a:bodyPr wrap="square">
            <a:spAutoFit/>
          </a:bodyPr>
          <a:lstStyle>
            <a:defPPr>
              <a:defRPr lang="de-DE"/>
            </a:defPPr>
            <a:lvl1pPr>
              <a:defRPr>
                <a:solidFill>
                  <a:schemeClr val="bg1"/>
                </a:solidFill>
                <a:latin typeface="Agency FB" panose="020B0503020202020204" pitchFamily="34" charset="0"/>
              </a:defRPr>
            </a:lvl1pPr>
          </a:lstStyle>
          <a:p>
            <a:r>
              <a:rPr lang="de-DE" sz="2800" dirty="0"/>
              <a:t>https://flow.microsoft.com/</a:t>
            </a:r>
          </a:p>
        </p:txBody>
      </p:sp>
      <p:sp>
        <p:nvSpPr>
          <p:cNvPr id="13" name="Textfeld 12">
            <a:extLst>
              <a:ext uri="{FF2B5EF4-FFF2-40B4-BE49-F238E27FC236}">
                <a16:creationId xmlns:a16="http://schemas.microsoft.com/office/drawing/2014/main" id="{73892432-5EA2-482C-B9EC-097311F89627}"/>
              </a:ext>
            </a:extLst>
          </p:cNvPr>
          <p:cNvSpPr txBox="1"/>
          <p:nvPr/>
        </p:nvSpPr>
        <p:spPr>
          <a:xfrm>
            <a:off x="931310" y="5937835"/>
            <a:ext cx="3959610" cy="523220"/>
          </a:xfrm>
          <a:prstGeom prst="rect">
            <a:avLst/>
          </a:prstGeom>
          <a:noFill/>
        </p:spPr>
        <p:txBody>
          <a:bodyPr wrap="square">
            <a:spAutoFit/>
          </a:bodyPr>
          <a:lstStyle>
            <a:defPPr>
              <a:defRPr lang="de-DE"/>
            </a:defPPr>
            <a:lvl1pPr>
              <a:defRPr>
                <a:solidFill>
                  <a:schemeClr val="bg1"/>
                </a:solidFill>
                <a:latin typeface="Agency FB" panose="020B0503020202020204" pitchFamily="34" charset="0"/>
              </a:defRPr>
            </a:lvl1pPr>
          </a:lstStyle>
          <a:p>
            <a:r>
              <a:rPr lang="de-DE" sz="2800" dirty="0"/>
              <a:t>https://powerva.microsoft.com/</a:t>
            </a:r>
          </a:p>
        </p:txBody>
      </p:sp>
      <p:pic>
        <p:nvPicPr>
          <p:cNvPr id="15" name="Grafik 14">
            <a:extLst>
              <a:ext uri="{FF2B5EF4-FFF2-40B4-BE49-F238E27FC236}">
                <a16:creationId xmlns:a16="http://schemas.microsoft.com/office/drawing/2014/main" id="{1B4C487D-E1FA-42D7-8CCB-178DE8D5A524}"/>
              </a:ext>
            </a:extLst>
          </p:cNvPr>
          <p:cNvPicPr>
            <a:picLocks noChangeAspect="1"/>
          </p:cNvPicPr>
          <p:nvPr/>
        </p:nvPicPr>
        <p:blipFill rotWithShape="1">
          <a:blip r:embed="rId3"/>
          <a:srcRect r="67500"/>
          <a:stretch/>
        </p:blipFill>
        <p:spPr>
          <a:xfrm>
            <a:off x="7817507" y="1082422"/>
            <a:ext cx="3252440" cy="1737228"/>
          </a:xfrm>
          <a:prstGeom prst="rect">
            <a:avLst/>
          </a:prstGeom>
        </p:spPr>
      </p:pic>
      <p:pic>
        <p:nvPicPr>
          <p:cNvPr id="17" name="Grafik 16">
            <a:extLst>
              <a:ext uri="{FF2B5EF4-FFF2-40B4-BE49-F238E27FC236}">
                <a16:creationId xmlns:a16="http://schemas.microsoft.com/office/drawing/2014/main" id="{6976D6CA-48FC-4404-9E2F-0CD5BCF3B31F}"/>
              </a:ext>
            </a:extLst>
          </p:cNvPr>
          <p:cNvPicPr>
            <a:picLocks noChangeAspect="1"/>
          </p:cNvPicPr>
          <p:nvPr/>
        </p:nvPicPr>
        <p:blipFill rotWithShape="1">
          <a:blip r:embed="rId3"/>
          <a:srcRect l="33750" r="33750"/>
          <a:stretch/>
        </p:blipFill>
        <p:spPr>
          <a:xfrm>
            <a:off x="7817507" y="3034319"/>
            <a:ext cx="3252440" cy="1737228"/>
          </a:xfrm>
          <a:prstGeom prst="rect">
            <a:avLst/>
          </a:prstGeom>
        </p:spPr>
      </p:pic>
      <p:pic>
        <p:nvPicPr>
          <p:cNvPr id="18" name="Grafik 17">
            <a:extLst>
              <a:ext uri="{FF2B5EF4-FFF2-40B4-BE49-F238E27FC236}">
                <a16:creationId xmlns:a16="http://schemas.microsoft.com/office/drawing/2014/main" id="{1E5A6061-764F-4300-A4C2-EF200C652207}"/>
              </a:ext>
            </a:extLst>
          </p:cNvPr>
          <p:cNvPicPr>
            <a:picLocks noChangeAspect="1"/>
          </p:cNvPicPr>
          <p:nvPr/>
        </p:nvPicPr>
        <p:blipFill rotWithShape="1">
          <a:blip r:embed="rId3"/>
          <a:srcRect l="67500"/>
          <a:stretch/>
        </p:blipFill>
        <p:spPr>
          <a:xfrm>
            <a:off x="7817507" y="4906964"/>
            <a:ext cx="3252440" cy="1737228"/>
          </a:xfrm>
          <a:prstGeom prst="rect">
            <a:avLst/>
          </a:prstGeom>
        </p:spPr>
      </p:pic>
      <p:pic>
        <p:nvPicPr>
          <p:cNvPr id="19" name="Grafik 18">
            <a:extLst>
              <a:ext uri="{FF2B5EF4-FFF2-40B4-BE49-F238E27FC236}">
                <a16:creationId xmlns:a16="http://schemas.microsoft.com/office/drawing/2014/main" id="{0BA28F18-D4C9-4CE8-B811-883E6DD89C9D}"/>
              </a:ext>
            </a:extLst>
          </p:cNvPr>
          <p:cNvPicPr>
            <a:picLocks noChangeAspect="1"/>
          </p:cNvPicPr>
          <p:nvPr/>
        </p:nvPicPr>
        <p:blipFill rotWithShape="1">
          <a:blip r:embed="rId4"/>
          <a:srcRect r="51777"/>
          <a:stretch/>
        </p:blipFill>
        <p:spPr>
          <a:xfrm>
            <a:off x="459760" y="1082422"/>
            <a:ext cx="5061101" cy="1038095"/>
          </a:xfrm>
          <a:prstGeom prst="rect">
            <a:avLst/>
          </a:prstGeom>
        </p:spPr>
      </p:pic>
      <p:pic>
        <p:nvPicPr>
          <p:cNvPr id="21" name="Grafik 20">
            <a:extLst>
              <a:ext uri="{FF2B5EF4-FFF2-40B4-BE49-F238E27FC236}">
                <a16:creationId xmlns:a16="http://schemas.microsoft.com/office/drawing/2014/main" id="{A42CA58A-6AE5-47E4-B43B-25434123F540}"/>
              </a:ext>
            </a:extLst>
          </p:cNvPr>
          <p:cNvPicPr>
            <a:picLocks noChangeAspect="1"/>
          </p:cNvPicPr>
          <p:nvPr/>
        </p:nvPicPr>
        <p:blipFill rotWithShape="1">
          <a:blip r:embed="rId4"/>
          <a:srcRect l="50038" r="1738"/>
          <a:stretch/>
        </p:blipFill>
        <p:spPr>
          <a:xfrm>
            <a:off x="463741" y="3034319"/>
            <a:ext cx="5061101" cy="1038095"/>
          </a:xfrm>
          <a:prstGeom prst="rect">
            <a:avLst/>
          </a:prstGeom>
        </p:spPr>
      </p:pic>
      <p:sp>
        <p:nvSpPr>
          <p:cNvPr id="20" name="Rechteck 19">
            <a:extLst>
              <a:ext uri="{FF2B5EF4-FFF2-40B4-BE49-F238E27FC236}">
                <a16:creationId xmlns:a16="http://schemas.microsoft.com/office/drawing/2014/main" id="{582EB550-E0E6-4734-9567-293231B65258}"/>
              </a:ext>
            </a:extLst>
          </p:cNvPr>
          <p:cNvSpPr/>
          <p:nvPr/>
        </p:nvSpPr>
        <p:spPr>
          <a:xfrm>
            <a:off x="459760" y="4891454"/>
            <a:ext cx="5061101" cy="1038095"/>
          </a:xfrm>
          <a:prstGeom prst="rect">
            <a:avLst/>
          </a:prstGeom>
          <a:solidFill>
            <a:srgbClr val="FAF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3C3B3A"/>
                </a:solidFill>
              </a:rPr>
              <a:t>Power Virtual </a:t>
            </a:r>
            <a:r>
              <a:rPr lang="de-DE" sz="2400" dirty="0" err="1">
                <a:solidFill>
                  <a:srgbClr val="3C3B3A"/>
                </a:solidFill>
              </a:rPr>
              <a:t>Agents</a:t>
            </a:r>
            <a:endParaRPr lang="de-DE" sz="2400" dirty="0">
              <a:solidFill>
                <a:srgbClr val="3C3B3A"/>
              </a:solidFill>
            </a:endParaRPr>
          </a:p>
        </p:txBody>
      </p:sp>
      <p:pic>
        <p:nvPicPr>
          <p:cNvPr id="1026" name="Picture 2" descr="ServiceNow Services - AQL Technologies">
            <a:extLst>
              <a:ext uri="{FF2B5EF4-FFF2-40B4-BE49-F238E27FC236}">
                <a16:creationId xmlns:a16="http://schemas.microsoft.com/office/drawing/2014/main" id="{9CC77A81-4776-4D33-A680-BBE6896136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611" y="5051091"/>
            <a:ext cx="779398" cy="779398"/>
          </a:xfrm>
          <a:prstGeom prst="rect">
            <a:avLst/>
          </a:prstGeom>
          <a:noFill/>
          <a:extLst>
            <a:ext uri="{909E8E84-426E-40DD-AFC4-6F175D3DCCD1}">
              <a14:hiddenFill xmlns:a14="http://schemas.microsoft.com/office/drawing/2010/main">
                <a:solidFill>
                  <a:srgbClr val="FFFFFF"/>
                </a:solidFill>
              </a14:hiddenFill>
            </a:ext>
          </a:extLst>
        </p:spPr>
      </p:pic>
      <p:pic>
        <p:nvPicPr>
          <p:cNvPr id="23" name="Grafik 22">
            <a:extLst>
              <a:ext uri="{FF2B5EF4-FFF2-40B4-BE49-F238E27FC236}">
                <a16:creationId xmlns:a16="http://schemas.microsoft.com/office/drawing/2014/main" id="{1F233814-73C1-4DE2-AB82-8E1C45D072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7147" y="767903"/>
            <a:ext cx="1000039" cy="1000039"/>
          </a:xfrm>
          <a:prstGeom prst="rect">
            <a:avLst/>
          </a:prstGeom>
        </p:spPr>
      </p:pic>
      <p:cxnSp>
        <p:nvCxnSpPr>
          <p:cNvPr id="24" name="Gerader Verbinder 23">
            <a:extLst>
              <a:ext uri="{FF2B5EF4-FFF2-40B4-BE49-F238E27FC236}">
                <a16:creationId xmlns:a16="http://schemas.microsoft.com/office/drawing/2014/main" id="{77C223AD-6BA0-44FB-8A13-EF7136842863}"/>
              </a:ext>
            </a:extLst>
          </p:cNvPr>
          <p:cNvCxnSpPr>
            <a:cxnSpLocks/>
            <a:endCxn id="16" idx="0"/>
          </p:cNvCxnSpPr>
          <p:nvPr/>
        </p:nvCxnSpPr>
        <p:spPr>
          <a:xfrm>
            <a:off x="6185210" y="767903"/>
            <a:ext cx="0" cy="553567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16" name="Textfeld 15">
            <a:extLst>
              <a:ext uri="{FF2B5EF4-FFF2-40B4-BE49-F238E27FC236}">
                <a16:creationId xmlns:a16="http://schemas.microsoft.com/office/drawing/2014/main" id="{B17A2E7B-31A8-4E97-AB1C-4D2EADB3DE03}"/>
              </a:ext>
            </a:extLst>
          </p:cNvPr>
          <p:cNvSpPr txBox="1"/>
          <p:nvPr/>
        </p:nvSpPr>
        <p:spPr>
          <a:xfrm>
            <a:off x="5244645" y="6303578"/>
            <a:ext cx="1881129" cy="5232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de-DE" sz="2800" dirty="0">
                <a:solidFill>
                  <a:schemeClr val="tx1"/>
                </a:solidFill>
                <a:latin typeface="Agency FB" panose="020B0503020202020204" pitchFamily="34" charset="0"/>
              </a:rPr>
              <a:t>+ mobile </a:t>
            </a:r>
            <a:r>
              <a:rPr lang="de-DE" sz="2800" dirty="0" err="1">
                <a:solidFill>
                  <a:schemeClr val="tx1"/>
                </a:solidFill>
                <a:latin typeface="Agency FB" panose="020B0503020202020204" pitchFamily="34" charset="0"/>
              </a:rPr>
              <a:t>apps</a:t>
            </a:r>
            <a:endParaRPr lang="de-DE" sz="2800" dirty="0">
              <a:solidFill>
                <a:schemeClr val="tx1"/>
              </a:solidFill>
              <a:latin typeface="Agency FB" panose="020B0503020202020204" pitchFamily="34" charset="0"/>
            </a:endParaRPr>
          </a:p>
        </p:txBody>
      </p:sp>
    </p:spTree>
    <p:extLst>
      <p:ext uri="{BB962C8B-B14F-4D97-AF65-F5344CB8AC3E}">
        <p14:creationId xmlns:p14="http://schemas.microsoft.com/office/powerpoint/2010/main" val="3525820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0809D3-40B1-453B-9206-69DB63864F73}"/>
              </a:ext>
            </a:extLst>
          </p:cNvPr>
          <p:cNvSpPr>
            <a:spLocks noGrp="1"/>
          </p:cNvSpPr>
          <p:nvPr>
            <p:ph type="title"/>
          </p:nvPr>
        </p:nvSpPr>
        <p:spPr/>
        <p:txBody>
          <a:bodyPr/>
          <a:lstStyle/>
          <a:p>
            <a:r>
              <a:rPr lang="de-DE" dirty="0"/>
              <a:t>Demo</a:t>
            </a:r>
          </a:p>
        </p:txBody>
      </p:sp>
      <p:sp>
        <p:nvSpPr>
          <p:cNvPr id="3" name="Textplatzhalter 2">
            <a:extLst>
              <a:ext uri="{FF2B5EF4-FFF2-40B4-BE49-F238E27FC236}">
                <a16:creationId xmlns:a16="http://schemas.microsoft.com/office/drawing/2014/main" id="{8D9F0819-B9D4-479E-8B36-0BFEB3743992}"/>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2707574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3FF74-A69E-49FE-8A49-4C36FD5C3FFC}"/>
              </a:ext>
            </a:extLst>
          </p:cNvPr>
          <p:cNvSpPr>
            <a:spLocks noGrp="1"/>
          </p:cNvSpPr>
          <p:nvPr>
            <p:ph type="title"/>
          </p:nvPr>
        </p:nvSpPr>
        <p:spPr/>
        <p:txBody>
          <a:bodyPr/>
          <a:lstStyle/>
          <a:p>
            <a:r>
              <a:rPr lang="de-DE" dirty="0"/>
              <a:t>Power </a:t>
            </a:r>
            <a:r>
              <a:rPr lang="de-DE" dirty="0" err="1"/>
              <a:t>Platform</a:t>
            </a:r>
            <a:r>
              <a:rPr lang="de-DE" dirty="0"/>
              <a:t> Apps – (Dataverse) Environments (Teams)</a:t>
            </a:r>
          </a:p>
        </p:txBody>
      </p:sp>
      <p:pic>
        <p:nvPicPr>
          <p:cNvPr id="15" name="Grafik 14">
            <a:extLst>
              <a:ext uri="{FF2B5EF4-FFF2-40B4-BE49-F238E27FC236}">
                <a16:creationId xmlns:a16="http://schemas.microsoft.com/office/drawing/2014/main" id="{1B4C487D-E1FA-42D7-8CCB-178DE8D5A524}"/>
              </a:ext>
            </a:extLst>
          </p:cNvPr>
          <p:cNvPicPr>
            <a:picLocks noChangeAspect="1"/>
          </p:cNvPicPr>
          <p:nvPr/>
        </p:nvPicPr>
        <p:blipFill rotWithShape="1">
          <a:blip r:embed="rId2"/>
          <a:srcRect r="67500" b="44367"/>
          <a:stretch/>
        </p:blipFill>
        <p:spPr>
          <a:xfrm>
            <a:off x="10626204" y="1082422"/>
            <a:ext cx="1385964" cy="411841"/>
          </a:xfrm>
          <a:prstGeom prst="rect">
            <a:avLst/>
          </a:prstGeom>
        </p:spPr>
      </p:pic>
      <p:pic>
        <p:nvPicPr>
          <p:cNvPr id="17" name="Grafik 16">
            <a:extLst>
              <a:ext uri="{FF2B5EF4-FFF2-40B4-BE49-F238E27FC236}">
                <a16:creationId xmlns:a16="http://schemas.microsoft.com/office/drawing/2014/main" id="{6976D6CA-48FC-4404-9E2F-0CD5BCF3B31F}"/>
              </a:ext>
            </a:extLst>
          </p:cNvPr>
          <p:cNvPicPr>
            <a:picLocks noChangeAspect="1"/>
          </p:cNvPicPr>
          <p:nvPr/>
        </p:nvPicPr>
        <p:blipFill rotWithShape="1">
          <a:blip r:embed="rId2"/>
          <a:srcRect l="33750" r="33750" b="46685"/>
          <a:stretch/>
        </p:blipFill>
        <p:spPr>
          <a:xfrm>
            <a:off x="10626204" y="2855792"/>
            <a:ext cx="1385964" cy="394681"/>
          </a:xfrm>
          <a:prstGeom prst="rect">
            <a:avLst/>
          </a:prstGeom>
        </p:spPr>
      </p:pic>
      <p:pic>
        <p:nvPicPr>
          <p:cNvPr id="18" name="Grafik 17">
            <a:extLst>
              <a:ext uri="{FF2B5EF4-FFF2-40B4-BE49-F238E27FC236}">
                <a16:creationId xmlns:a16="http://schemas.microsoft.com/office/drawing/2014/main" id="{1E5A6061-764F-4300-A4C2-EF200C652207}"/>
              </a:ext>
            </a:extLst>
          </p:cNvPr>
          <p:cNvPicPr>
            <a:picLocks noChangeAspect="1"/>
          </p:cNvPicPr>
          <p:nvPr/>
        </p:nvPicPr>
        <p:blipFill rotWithShape="1">
          <a:blip r:embed="rId2"/>
          <a:srcRect l="67500" b="46685"/>
          <a:stretch/>
        </p:blipFill>
        <p:spPr>
          <a:xfrm>
            <a:off x="10626204" y="4901904"/>
            <a:ext cx="1385964" cy="394681"/>
          </a:xfrm>
          <a:prstGeom prst="rect">
            <a:avLst/>
          </a:prstGeom>
        </p:spPr>
      </p:pic>
      <p:pic>
        <p:nvPicPr>
          <p:cNvPr id="19" name="Grafik 18">
            <a:extLst>
              <a:ext uri="{FF2B5EF4-FFF2-40B4-BE49-F238E27FC236}">
                <a16:creationId xmlns:a16="http://schemas.microsoft.com/office/drawing/2014/main" id="{0BA28F18-D4C9-4CE8-B811-883E6DD89C9D}"/>
              </a:ext>
            </a:extLst>
          </p:cNvPr>
          <p:cNvPicPr>
            <a:picLocks noChangeAspect="1"/>
          </p:cNvPicPr>
          <p:nvPr/>
        </p:nvPicPr>
        <p:blipFill rotWithShape="1">
          <a:blip r:embed="rId3"/>
          <a:srcRect r="51777"/>
          <a:stretch/>
        </p:blipFill>
        <p:spPr>
          <a:xfrm>
            <a:off x="179832" y="1082422"/>
            <a:ext cx="1740767" cy="357053"/>
          </a:xfrm>
          <a:prstGeom prst="rect">
            <a:avLst/>
          </a:prstGeom>
        </p:spPr>
      </p:pic>
      <p:pic>
        <p:nvPicPr>
          <p:cNvPr id="21" name="Grafik 20">
            <a:extLst>
              <a:ext uri="{FF2B5EF4-FFF2-40B4-BE49-F238E27FC236}">
                <a16:creationId xmlns:a16="http://schemas.microsoft.com/office/drawing/2014/main" id="{A42CA58A-6AE5-47E4-B43B-25434123F540}"/>
              </a:ext>
            </a:extLst>
          </p:cNvPr>
          <p:cNvPicPr>
            <a:picLocks noChangeAspect="1"/>
          </p:cNvPicPr>
          <p:nvPr/>
        </p:nvPicPr>
        <p:blipFill rotWithShape="1">
          <a:blip r:embed="rId3"/>
          <a:srcRect l="50038" r="1738"/>
          <a:stretch/>
        </p:blipFill>
        <p:spPr>
          <a:xfrm>
            <a:off x="179832" y="2855792"/>
            <a:ext cx="1740767" cy="357053"/>
          </a:xfrm>
          <a:prstGeom prst="rect">
            <a:avLst/>
          </a:prstGeom>
        </p:spPr>
      </p:pic>
      <p:grpSp>
        <p:nvGrpSpPr>
          <p:cNvPr id="3" name="Gruppieren 2">
            <a:extLst>
              <a:ext uri="{FF2B5EF4-FFF2-40B4-BE49-F238E27FC236}">
                <a16:creationId xmlns:a16="http://schemas.microsoft.com/office/drawing/2014/main" id="{AAB3AD70-7844-4D0C-A7A1-3A86D8DEA43E}"/>
              </a:ext>
            </a:extLst>
          </p:cNvPr>
          <p:cNvGrpSpPr/>
          <p:nvPr/>
        </p:nvGrpSpPr>
        <p:grpSpPr>
          <a:xfrm>
            <a:off x="208990" y="4865597"/>
            <a:ext cx="1606933" cy="357053"/>
            <a:chOff x="459760" y="4891454"/>
            <a:chExt cx="1606933" cy="357053"/>
          </a:xfrm>
        </p:grpSpPr>
        <p:sp>
          <p:nvSpPr>
            <p:cNvPr id="20" name="Rechteck 19">
              <a:extLst>
                <a:ext uri="{FF2B5EF4-FFF2-40B4-BE49-F238E27FC236}">
                  <a16:creationId xmlns:a16="http://schemas.microsoft.com/office/drawing/2014/main" id="{582EB550-E0E6-4734-9567-293231B65258}"/>
                </a:ext>
              </a:extLst>
            </p:cNvPr>
            <p:cNvSpPr/>
            <p:nvPr/>
          </p:nvSpPr>
          <p:spPr>
            <a:xfrm>
              <a:off x="459760" y="4891454"/>
              <a:ext cx="1606933" cy="357053"/>
            </a:xfrm>
            <a:prstGeom prst="rect">
              <a:avLst/>
            </a:prstGeom>
            <a:solidFill>
              <a:srgbClr val="FAF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solidFill>
                    <a:srgbClr val="3C3B3A"/>
                  </a:solidFill>
                </a:rPr>
                <a:t>          Power Virtual </a:t>
              </a:r>
              <a:r>
                <a:rPr lang="de-DE" sz="800" dirty="0" err="1">
                  <a:solidFill>
                    <a:srgbClr val="3C3B3A"/>
                  </a:solidFill>
                </a:rPr>
                <a:t>Agents</a:t>
              </a:r>
              <a:endParaRPr lang="de-DE" sz="800" dirty="0">
                <a:solidFill>
                  <a:srgbClr val="3C3B3A"/>
                </a:solidFill>
              </a:endParaRPr>
            </a:p>
          </p:txBody>
        </p:sp>
        <p:pic>
          <p:nvPicPr>
            <p:cNvPr id="1026" name="Picture 2" descr="ServiceNow Services - AQL Technologies">
              <a:extLst>
                <a:ext uri="{FF2B5EF4-FFF2-40B4-BE49-F238E27FC236}">
                  <a16:creationId xmlns:a16="http://schemas.microsoft.com/office/drawing/2014/main" id="{9CC77A81-4776-4D33-A680-BBE6896136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45" y="4927761"/>
              <a:ext cx="320746" cy="320746"/>
            </a:xfrm>
            <a:prstGeom prst="rect">
              <a:avLst/>
            </a:prstGeom>
            <a:noFill/>
            <a:extLst>
              <a:ext uri="{909E8E84-426E-40DD-AFC4-6F175D3DCCD1}">
                <a14:hiddenFill xmlns:a14="http://schemas.microsoft.com/office/drawing/2010/main">
                  <a:solidFill>
                    <a:srgbClr val="FFFFFF"/>
                  </a:solidFill>
                </a14:hiddenFill>
              </a:ext>
            </a:extLst>
          </p:spPr>
        </p:pic>
      </p:grpSp>
      <p:pic>
        <p:nvPicPr>
          <p:cNvPr id="23" name="Grafik 22">
            <a:extLst>
              <a:ext uri="{FF2B5EF4-FFF2-40B4-BE49-F238E27FC236}">
                <a16:creationId xmlns:a16="http://schemas.microsoft.com/office/drawing/2014/main" id="{1F233814-73C1-4DE2-AB82-8E1C45D072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3928" y="704885"/>
            <a:ext cx="314518" cy="314518"/>
          </a:xfrm>
          <a:prstGeom prst="rect">
            <a:avLst/>
          </a:prstGeom>
        </p:spPr>
      </p:pic>
      <p:cxnSp>
        <p:nvCxnSpPr>
          <p:cNvPr id="24" name="Gerader Verbinder 23">
            <a:extLst>
              <a:ext uri="{FF2B5EF4-FFF2-40B4-BE49-F238E27FC236}">
                <a16:creationId xmlns:a16="http://schemas.microsoft.com/office/drawing/2014/main" id="{77C223AD-6BA0-44FB-8A13-EF7136842863}"/>
              </a:ext>
            </a:extLst>
          </p:cNvPr>
          <p:cNvCxnSpPr/>
          <p:nvPr/>
        </p:nvCxnSpPr>
        <p:spPr>
          <a:xfrm>
            <a:off x="6185210" y="767903"/>
            <a:ext cx="0" cy="5774926"/>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6" name="Gerader Verbinder 15">
            <a:extLst>
              <a:ext uri="{FF2B5EF4-FFF2-40B4-BE49-F238E27FC236}">
                <a16:creationId xmlns:a16="http://schemas.microsoft.com/office/drawing/2014/main" id="{0C6FEBED-822E-4B81-B37E-7F1BD5FCE781}"/>
              </a:ext>
            </a:extLst>
          </p:cNvPr>
          <p:cNvCxnSpPr>
            <a:cxnSpLocks/>
          </p:cNvCxnSpPr>
          <p:nvPr/>
        </p:nvCxnSpPr>
        <p:spPr>
          <a:xfrm>
            <a:off x="179832" y="2743200"/>
            <a:ext cx="11832336"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22" name="Gerader Verbinder 21">
            <a:extLst>
              <a:ext uri="{FF2B5EF4-FFF2-40B4-BE49-F238E27FC236}">
                <a16:creationId xmlns:a16="http://schemas.microsoft.com/office/drawing/2014/main" id="{48DF3E11-E889-4F09-A86A-40531E50A678}"/>
              </a:ext>
            </a:extLst>
          </p:cNvPr>
          <p:cNvCxnSpPr>
            <a:cxnSpLocks/>
          </p:cNvCxnSpPr>
          <p:nvPr/>
        </p:nvCxnSpPr>
        <p:spPr>
          <a:xfrm>
            <a:off x="217114" y="4718497"/>
            <a:ext cx="11832336"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27" name="Textfeld 26">
            <a:extLst>
              <a:ext uri="{FF2B5EF4-FFF2-40B4-BE49-F238E27FC236}">
                <a16:creationId xmlns:a16="http://schemas.microsoft.com/office/drawing/2014/main" id="{2103D212-2195-485B-929C-D7AF5CB5696B}"/>
              </a:ext>
            </a:extLst>
          </p:cNvPr>
          <p:cNvSpPr txBox="1"/>
          <p:nvPr/>
        </p:nvSpPr>
        <p:spPr>
          <a:xfrm>
            <a:off x="6421187" y="1031545"/>
            <a:ext cx="2997863" cy="1384995"/>
          </a:xfrm>
          <a:prstGeom prst="rect">
            <a:avLst/>
          </a:prstGeom>
          <a:noFill/>
        </p:spPr>
        <p:txBody>
          <a:bodyPr wrap="square">
            <a:spAutoFit/>
          </a:bodyPr>
          <a:lstStyle>
            <a:defPPr>
              <a:defRPr lang="de-DE"/>
            </a:defPPr>
            <a:lvl1pPr>
              <a:defRPr sz="2800">
                <a:solidFill>
                  <a:schemeClr val="bg1"/>
                </a:solidFill>
                <a:latin typeface="Agency FB" panose="020B0503020202020204" pitchFamily="34" charset="0"/>
              </a:defRPr>
            </a:lvl1pPr>
          </a:lstStyle>
          <a:p>
            <a:r>
              <a:rPr lang="de-DE" dirty="0"/>
              <a:t>Create 👍</a:t>
            </a:r>
          </a:p>
          <a:p>
            <a:r>
              <a:rPr lang="de-DE" dirty="0"/>
              <a:t>Change / Select 👍</a:t>
            </a:r>
          </a:p>
          <a:p>
            <a:r>
              <a:rPr lang="de-DE" dirty="0"/>
              <a:t>See Default 👎</a:t>
            </a:r>
          </a:p>
        </p:txBody>
      </p:sp>
      <p:sp>
        <p:nvSpPr>
          <p:cNvPr id="35" name="Textfeld 34">
            <a:extLst>
              <a:ext uri="{FF2B5EF4-FFF2-40B4-BE49-F238E27FC236}">
                <a16:creationId xmlns:a16="http://schemas.microsoft.com/office/drawing/2014/main" id="{E09BFA96-8B2F-475F-9929-A8E8C317E856}"/>
              </a:ext>
            </a:extLst>
          </p:cNvPr>
          <p:cNvSpPr txBox="1"/>
          <p:nvPr/>
        </p:nvSpPr>
        <p:spPr>
          <a:xfrm>
            <a:off x="2240945" y="1060300"/>
            <a:ext cx="2997863" cy="1384995"/>
          </a:xfrm>
          <a:prstGeom prst="rect">
            <a:avLst/>
          </a:prstGeom>
          <a:noFill/>
        </p:spPr>
        <p:txBody>
          <a:bodyPr wrap="square">
            <a:spAutoFit/>
          </a:bodyPr>
          <a:lstStyle>
            <a:defPPr>
              <a:defRPr lang="de-DE"/>
            </a:defPPr>
            <a:lvl1pPr>
              <a:defRPr sz="2800">
                <a:solidFill>
                  <a:schemeClr val="bg1"/>
                </a:solidFill>
                <a:latin typeface="Agency FB" panose="020B0503020202020204" pitchFamily="34" charset="0"/>
              </a:defRPr>
            </a:lvl1pPr>
          </a:lstStyle>
          <a:p>
            <a:r>
              <a:rPr lang="de-DE" dirty="0"/>
              <a:t>Create 👎</a:t>
            </a:r>
          </a:p>
          <a:p>
            <a:r>
              <a:rPr lang="de-DE" dirty="0"/>
              <a:t>Change / Select 👎</a:t>
            </a:r>
          </a:p>
          <a:p>
            <a:r>
              <a:rPr lang="de-DE" dirty="0"/>
              <a:t>See Default 👍</a:t>
            </a:r>
          </a:p>
        </p:txBody>
      </p:sp>
      <p:sp>
        <p:nvSpPr>
          <p:cNvPr id="36" name="Textfeld 35">
            <a:extLst>
              <a:ext uri="{FF2B5EF4-FFF2-40B4-BE49-F238E27FC236}">
                <a16:creationId xmlns:a16="http://schemas.microsoft.com/office/drawing/2014/main" id="{1AA45A37-DAA6-4FBD-8DC3-C908CA254E7C}"/>
              </a:ext>
            </a:extLst>
          </p:cNvPr>
          <p:cNvSpPr txBox="1"/>
          <p:nvPr/>
        </p:nvSpPr>
        <p:spPr>
          <a:xfrm>
            <a:off x="2240945" y="2815725"/>
            <a:ext cx="2997863" cy="1384995"/>
          </a:xfrm>
          <a:prstGeom prst="rect">
            <a:avLst/>
          </a:prstGeom>
          <a:noFill/>
        </p:spPr>
        <p:txBody>
          <a:bodyPr wrap="square">
            <a:spAutoFit/>
          </a:bodyPr>
          <a:lstStyle>
            <a:defPPr>
              <a:defRPr lang="de-DE"/>
            </a:defPPr>
            <a:lvl1pPr>
              <a:defRPr sz="2800">
                <a:solidFill>
                  <a:schemeClr val="bg1"/>
                </a:solidFill>
                <a:latin typeface="Agency FB" panose="020B0503020202020204" pitchFamily="34" charset="0"/>
              </a:defRPr>
            </a:lvl1pPr>
          </a:lstStyle>
          <a:p>
            <a:r>
              <a:rPr lang="de-DE" dirty="0"/>
              <a:t>Create 👎</a:t>
            </a:r>
          </a:p>
          <a:p>
            <a:r>
              <a:rPr lang="de-DE" dirty="0"/>
              <a:t>Change / Select 👍</a:t>
            </a:r>
          </a:p>
          <a:p>
            <a:r>
              <a:rPr lang="de-DE" dirty="0"/>
              <a:t>See Default 👍</a:t>
            </a:r>
          </a:p>
        </p:txBody>
      </p:sp>
      <p:sp>
        <p:nvSpPr>
          <p:cNvPr id="37" name="Textfeld 36">
            <a:extLst>
              <a:ext uri="{FF2B5EF4-FFF2-40B4-BE49-F238E27FC236}">
                <a16:creationId xmlns:a16="http://schemas.microsoft.com/office/drawing/2014/main" id="{0E0F854E-DFFE-4CA3-9C2A-410BCEB13DC8}"/>
              </a:ext>
            </a:extLst>
          </p:cNvPr>
          <p:cNvSpPr txBox="1"/>
          <p:nvPr/>
        </p:nvSpPr>
        <p:spPr>
          <a:xfrm>
            <a:off x="6399314" y="2826230"/>
            <a:ext cx="5494408" cy="2246769"/>
          </a:xfrm>
          <a:prstGeom prst="rect">
            <a:avLst/>
          </a:prstGeom>
          <a:noFill/>
        </p:spPr>
        <p:txBody>
          <a:bodyPr wrap="square">
            <a:spAutoFit/>
          </a:bodyPr>
          <a:lstStyle>
            <a:defPPr>
              <a:defRPr lang="de-DE"/>
            </a:defPPr>
            <a:lvl1pPr>
              <a:defRPr sz="2800">
                <a:solidFill>
                  <a:schemeClr val="bg1"/>
                </a:solidFill>
                <a:latin typeface="Agency FB" panose="020B0503020202020204" pitchFamily="34" charset="0"/>
              </a:defRPr>
            </a:lvl1pPr>
          </a:lstStyle>
          <a:p>
            <a:r>
              <a:rPr lang="de-DE" dirty="0"/>
              <a:t>Create 👎</a:t>
            </a:r>
          </a:p>
          <a:p>
            <a:r>
              <a:rPr lang="de-DE" dirty="0"/>
              <a:t>Change / Select 👎</a:t>
            </a:r>
          </a:p>
          <a:p>
            <a:r>
              <a:rPr lang="de-DE" dirty="0"/>
              <a:t>See Default 👍 (</a:t>
            </a:r>
            <a:r>
              <a:rPr lang="de-DE" dirty="0" err="1"/>
              <a:t>only</a:t>
            </a:r>
            <a:r>
              <a:rPr lang="de-DE" dirty="0"/>
              <a:t>) </a:t>
            </a:r>
            <a:r>
              <a:rPr lang="de-DE" dirty="0">
                <a:sym typeface="Wingdings" panose="05000000000000000000" pitchFamily="2" charset="2"/>
              </a:rPr>
              <a:t> </a:t>
            </a:r>
            <a:r>
              <a:rPr lang="de-DE" dirty="0" err="1"/>
              <a:t>Scope</a:t>
            </a:r>
            <a:r>
              <a:rPr lang="de-DE" dirty="0"/>
              <a:t>: Default </a:t>
            </a:r>
            <a:r>
              <a:rPr lang="de-DE" dirty="0" err="1"/>
              <a:t>Env</a:t>
            </a:r>
            <a:r>
              <a:rPr lang="de-DE" dirty="0"/>
              <a:t>.</a:t>
            </a:r>
          </a:p>
          <a:p>
            <a:r>
              <a:rPr lang="de-DE" dirty="0" err="1"/>
              <a:t>Filtered</a:t>
            </a:r>
            <a:r>
              <a:rPr lang="de-DE" dirty="0"/>
              <a:t> </a:t>
            </a:r>
            <a:r>
              <a:rPr lang="de-DE" dirty="0" err="1"/>
              <a:t>for</a:t>
            </a:r>
            <a:r>
              <a:rPr lang="de-DE" dirty="0"/>
              <a:t> Teams Templates</a:t>
            </a:r>
          </a:p>
          <a:p>
            <a:endParaRPr lang="de-DE" dirty="0"/>
          </a:p>
        </p:txBody>
      </p:sp>
      <p:sp>
        <p:nvSpPr>
          <p:cNvPr id="38" name="Textfeld 37">
            <a:extLst>
              <a:ext uri="{FF2B5EF4-FFF2-40B4-BE49-F238E27FC236}">
                <a16:creationId xmlns:a16="http://schemas.microsoft.com/office/drawing/2014/main" id="{1448CB44-08C1-4769-98DF-309B56224B4C}"/>
              </a:ext>
            </a:extLst>
          </p:cNvPr>
          <p:cNvSpPr txBox="1"/>
          <p:nvPr/>
        </p:nvSpPr>
        <p:spPr>
          <a:xfrm>
            <a:off x="2240945" y="4756897"/>
            <a:ext cx="4050702" cy="1384995"/>
          </a:xfrm>
          <a:prstGeom prst="rect">
            <a:avLst/>
          </a:prstGeom>
          <a:noFill/>
        </p:spPr>
        <p:txBody>
          <a:bodyPr wrap="square">
            <a:spAutoFit/>
          </a:bodyPr>
          <a:lstStyle>
            <a:defPPr>
              <a:defRPr lang="de-DE"/>
            </a:defPPr>
            <a:lvl1pPr>
              <a:defRPr sz="2800">
                <a:solidFill>
                  <a:schemeClr val="bg1"/>
                </a:solidFill>
                <a:latin typeface="Agency FB" panose="020B0503020202020204" pitchFamily="34" charset="0"/>
              </a:defRPr>
            </a:lvl1pPr>
          </a:lstStyle>
          <a:p>
            <a:r>
              <a:rPr lang="de-DE" dirty="0"/>
              <a:t>Create 👍 👎 (</a:t>
            </a:r>
            <a:r>
              <a:rPr lang="de-DE" dirty="0" err="1"/>
              <a:t>Launches</a:t>
            </a:r>
            <a:r>
              <a:rPr lang="de-DE" dirty="0"/>
              <a:t> PPAC)</a:t>
            </a:r>
          </a:p>
          <a:p>
            <a:r>
              <a:rPr lang="de-DE" dirty="0"/>
              <a:t>Change / Select 👍</a:t>
            </a:r>
          </a:p>
          <a:p>
            <a:r>
              <a:rPr lang="de-DE" dirty="0"/>
              <a:t>See Default 👍</a:t>
            </a:r>
          </a:p>
        </p:txBody>
      </p:sp>
      <p:sp>
        <p:nvSpPr>
          <p:cNvPr id="42" name="Textfeld 41">
            <a:extLst>
              <a:ext uri="{FF2B5EF4-FFF2-40B4-BE49-F238E27FC236}">
                <a16:creationId xmlns:a16="http://schemas.microsoft.com/office/drawing/2014/main" id="{3509AB41-C1D3-4933-8027-BA3A91458AD1}"/>
              </a:ext>
            </a:extLst>
          </p:cNvPr>
          <p:cNvSpPr txBox="1"/>
          <p:nvPr/>
        </p:nvSpPr>
        <p:spPr>
          <a:xfrm>
            <a:off x="6374857" y="4729002"/>
            <a:ext cx="4050702" cy="1384995"/>
          </a:xfrm>
          <a:prstGeom prst="rect">
            <a:avLst/>
          </a:prstGeom>
          <a:noFill/>
        </p:spPr>
        <p:txBody>
          <a:bodyPr wrap="square">
            <a:spAutoFit/>
          </a:bodyPr>
          <a:lstStyle>
            <a:defPPr>
              <a:defRPr lang="de-DE"/>
            </a:defPPr>
            <a:lvl1pPr>
              <a:defRPr sz="2800">
                <a:solidFill>
                  <a:schemeClr val="bg1"/>
                </a:solidFill>
                <a:latin typeface="Agency FB" panose="020B0503020202020204" pitchFamily="34" charset="0"/>
              </a:defRPr>
            </a:lvl1pPr>
          </a:lstStyle>
          <a:p>
            <a:r>
              <a:rPr lang="de-DE" dirty="0"/>
              <a:t>Create 👍</a:t>
            </a:r>
          </a:p>
          <a:p>
            <a:r>
              <a:rPr lang="de-DE" dirty="0"/>
              <a:t>Change / Select 👍</a:t>
            </a:r>
          </a:p>
          <a:p>
            <a:r>
              <a:rPr lang="de-DE" dirty="0"/>
              <a:t>See Default 👎</a:t>
            </a:r>
          </a:p>
        </p:txBody>
      </p:sp>
    </p:spTree>
    <p:extLst>
      <p:ext uri="{BB962C8B-B14F-4D97-AF65-F5344CB8AC3E}">
        <p14:creationId xmlns:p14="http://schemas.microsoft.com/office/powerpoint/2010/main" val="1056581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3FF74-A69E-49FE-8A49-4C36FD5C3FFC}"/>
              </a:ext>
            </a:extLst>
          </p:cNvPr>
          <p:cNvSpPr>
            <a:spLocks noGrp="1"/>
          </p:cNvSpPr>
          <p:nvPr>
            <p:ph type="title"/>
          </p:nvPr>
        </p:nvSpPr>
        <p:spPr/>
        <p:txBody>
          <a:bodyPr/>
          <a:lstStyle/>
          <a:p>
            <a:r>
              <a:rPr lang="de-DE" dirty="0"/>
              <a:t>Power </a:t>
            </a:r>
            <a:r>
              <a:rPr lang="de-DE" dirty="0" err="1"/>
              <a:t>Platform</a:t>
            </a:r>
            <a:r>
              <a:rPr lang="de-DE" dirty="0"/>
              <a:t> Apps – </a:t>
            </a:r>
            <a:r>
              <a:rPr lang="de-DE" dirty="0" err="1"/>
              <a:t>Possibilities</a:t>
            </a:r>
            <a:endParaRPr lang="de-DE" dirty="0"/>
          </a:p>
        </p:txBody>
      </p:sp>
      <p:pic>
        <p:nvPicPr>
          <p:cNvPr id="15" name="Grafik 14">
            <a:extLst>
              <a:ext uri="{FF2B5EF4-FFF2-40B4-BE49-F238E27FC236}">
                <a16:creationId xmlns:a16="http://schemas.microsoft.com/office/drawing/2014/main" id="{1B4C487D-E1FA-42D7-8CCB-178DE8D5A524}"/>
              </a:ext>
            </a:extLst>
          </p:cNvPr>
          <p:cNvPicPr>
            <a:picLocks noChangeAspect="1"/>
          </p:cNvPicPr>
          <p:nvPr/>
        </p:nvPicPr>
        <p:blipFill rotWithShape="1">
          <a:blip r:embed="rId2"/>
          <a:srcRect r="67500" b="44367"/>
          <a:stretch/>
        </p:blipFill>
        <p:spPr>
          <a:xfrm>
            <a:off x="10626204" y="1082422"/>
            <a:ext cx="1385964" cy="411841"/>
          </a:xfrm>
          <a:prstGeom prst="rect">
            <a:avLst/>
          </a:prstGeom>
        </p:spPr>
      </p:pic>
      <p:pic>
        <p:nvPicPr>
          <p:cNvPr id="17" name="Grafik 16">
            <a:extLst>
              <a:ext uri="{FF2B5EF4-FFF2-40B4-BE49-F238E27FC236}">
                <a16:creationId xmlns:a16="http://schemas.microsoft.com/office/drawing/2014/main" id="{6976D6CA-48FC-4404-9E2F-0CD5BCF3B31F}"/>
              </a:ext>
            </a:extLst>
          </p:cNvPr>
          <p:cNvPicPr>
            <a:picLocks noChangeAspect="1"/>
          </p:cNvPicPr>
          <p:nvPr/>
        </p:nvPicPr>
        <p:blipFill rotWithShape="1">
          <a:blip r:embed="rId2"/>
          <a:srcRect l="33750" r="33750" b="46685"/>
          <a:stretch/>
        </p:blipFill>
        <p:spPr>
          <a:xfrm>
            <a:off x="10626204" y="3747332"/>
            <a:ext cx="1385964" cy="394681"/>
          </a:xfrm>
          <a:prstGeom prst="rect">
            <a:avLst/>
          </a:prstGeom>
        </p:spPr>
      </p:pic>
      <p:pic>
        <p:nvPicPr>
          <p:cNvPr id="19" name="Grafik 18">
            <a:extLst>
              <a:ext uri="{FF2B5EF4-FFF2-40B4-BE49-F238E27FC236}">
                <a16:creationId xmlns:a16="http://schemas.microsoft.com/office/drawing/2014/main" id="{0BA28F18-D4C9-4CE8-B811-883E6DD89C9D}"/>
              </a:ext>
            </a:extLst>
          </p:cNvPr>
          <p:cNvPicPr>
            <a:picLocks noChangeAspect="1"/>
          </p:cNvPicPr>
          <p:nvPr/>
        </p:nvPicPr>
        <p:blipFill rotWithShape="1">
          <a:blip r:embed="rId3"/>
          <a:srcRect r="51777"/>
          <a:stretch/>
        </p:blipFill>
        <p:spPr>
          <a:xfrm>
            <a:off x="179832" y="1082422"/>
            <a:ext cx="1740767" cy="357053"/>
          </a:xfrm>
          <a:prstGeom prst="rect">
            <a:avLst/>
          </a:prstGeom>
        </p:spPr>
      </p:pic>
      <p:pic>
        <p:nvPicPr>
          <p:cNvPr id="21" name="Grafik 20">
            <a:extLst>
              <a:ext uri="{FF2B5EF4-FFF2-40B4-BE49-F238E27FC236}">
                <a16:creationId xmlns:a16="http://schemas.microsoft.com/office/drawing/2014/main" id="{A42CA58A-6AE5-47E4-B43B-25434123F540}"/>
              </a:ext>
            </a:extLst>
          </p:cNvPr>
          <p:cNvPicPr>
            <a:picLocks noChangeAspect="1"/>
          </p:cNvPicPr>
          <p:nvPr/>
        </p:nvPicPr>
        <p:blipFill rotWithShape="1">
          <a:blip r:embed="rId3"/>
          <a:srcRect l="50038" r="1738"/>
          <a:stretch/>
        </p:blipFill>
        <p:spPr>
          <a:xfrm>
            <a:off x="179832" y="3747332"/>
            <a:ext cx="1740767" cy="357053"/>
          </a:xfrm>
          <a:prstGeom prst="rect">
            <a:avLst/>
          </a:prstGeom>
        </p:spPr>
      </p:pic>
      <p:pic>
        <p:nvPicPr>
          <p:cNvPr id="23" name="Grafik 22">
            <a:extLst>
              <a:ext uri="{FF2B5EF4-FFF2-40B4-BE49-F238E27FC236}">
                <a16:creationId xmlns:a16="http://schemas.microsoft.com/office/drawing/2014/main" id="{1F233814-73C1-4DE2-AB82-8E1C45D072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3928" y="704885"/>
            <a:ext cx="314518" cy="314518"/>
          </a:xfrm>
          <a:prstGeom prst="rect">
            <a:avLst/>
          </a:prstGeom>
        </p:spPr>
      </p:pic>
      <p:cxnSp>
        <p:nvCxnSpPr>
          <p:cNvPr id="24" name="Gerader Verbinder 23">
            <a:extLst>
              <a:ext uri="{FF2B5EF4-FFF2-40B4-BE49-F238E27FC236}">
                <a16:creationId xmlns:a16="http://schemas.microsoft.com/office/drawing/2014/main" id="{77C223AD-6BA0-44FB-8A13-EF7136842863}"/>
              </a:ext>
            </a:extLst>
          </p:cNvPr>
          <p:cNvCxnSpPr>
            <a:cxnSpLocks/>
          </p:cNvCxnSpPr>
          <p:nvPr/>
        </p:nvCxnSpPr>
        <p:spPr>
          <a:xfrm>
            <a:off x="6185210" y="767903"/>
            <a:ext cx="0" cy="4447987"/>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6" name="Gerader Verbinder 15">
            <a:extLst>
              <a:ext uri="{FF2B5EF4-FFF2-40B4-BE49-F238E27FC236}">
                <a16:creationId xmlns:a16="http://schemas.microsoft.com/office/drawing/2014/main" id="{0C6FEBED-822E-4B81-B37E-7F1BD5FCE781}"/>
              </a:ext>
            </a:extLst>
          </p:cNvPr>
          <p:cNvCxnSpPr>
            <a:cxnSpLocks/>
          </p:cNvCxnSpPr>
          <p:nvPr/>
        </p:nvCxnSpPr>
        <p:spPr>
          <a:xfrm>
            <a:off x="179832" y="3634740"/>
            <a:ext cx="11832336"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27" name="Textfeld 26">
            <a:extLst>
              <a:ext uri="{FF2B5EF4-FFF2-40B4-BE49-F238E27FC236}">
                <a16:creationId xmlns:a16="http://schemas.microsoft.com/office/drawing/2014/main" id="{2103D212-2195-485B-929C-D7AF5CB5696B}"/>
              </a:ext>
            </a:extLst>
          </p:cNvPr>
          <p:cNvSpPr txBox="1"/>
          <p:nvPr/>
        </p:nvSpPr>
        <p:spPr>
          <a:xfrm>
            <a:off x="6421187" y="1031545"/>
            <a:ext cx="4380160" cy="2677656"/>
          </a:xfrm>
          <a:prstGeom prst="rect">
            <a:avLst/>
          </a:prstGeom>
          <a:noFill/>
        </p:spPr>
        <p:txBody>
          <a:bodyPr wrap="square">
            <a:spAutoFit/>
          </a:bodyPr>
          <a:lstStyle>
            <a:defPPr>
              <a:defRPr lang="de-DE"/>
            </a:defPPr>
            <a:lvl1pPr>
              <a:defRPr sz="2800">
                <a:solidFill>
                  <a:schemeClr val="bg1"/>
                </a:solidFill>
                <a:latin typeface="Agency FB" panose="020B0503020202020204" pitchFamily="34" charset="0"/>
              </a:defRPr>
            </a:lvl1pPr>
          </a:lstStyle>
          <a:p>
            <a:pPr marL="342900" indent="-342900">
              <a:buFont typeface="Arial" panose="020B0604020202020204" pitchFamily="34" charset="0"/>
              <a:buChar char="•"/>
            </a:pPr>
            <a:r>
              <a:rPr lang="de-DE" sz="2400" dirty="0"/>
              <a:t>Responsive </a:t>
            </a:r>
            <a:r>
              <a:rPr lang="de-DE" sz="2400" dirty="0" err="1"/>
              <a:t>Fluent</a:t>
            </a:r>
            <a:r>
              <a:rPr lang="de-DE" sz="2400" dirty="0"/>
              <a:t> UI</a:t>
            </a:r>
          </a:p>
          <a:p>
            <a:pPr marL="342900" indent="-342900">
              <a:buFont typeface="Arial" panose="020B0604020202020204" pitchFamily="34" charset="0"/>
              <a:buChar char="•"/>
            </a:pPr>
            <a:r>
              <a:rPr lang="de-DE" sz="2400" dirty="0"/>
              <a:t>Cloud </a:t>
            </a:r>
            <a:r>
              <a:rPr lang="de-DE" sz="2400" dirty="0" err="1"/>
              <a:t>flows</a:t>
            </a:r>
            <a:r>
              <a:rPr lang="de-DE" sz="2400" dirty="0"/>
              <a:t> </a:t>
            </a:r>
            <a:r>
              <a:rPr lang="de-DE" sz="2400" dirty="0" err="1"/>
              <a:t>for</a:t>
            </a:r>
            <a:r>
              <a:rPr lang="de-DE" sz="2400" dirty="0"/>
              <a:t> Dataverse </a:t>
            </a:r>
            <a:r>
              <a:rPr lang="de-DE" sz="2400" dirty="0" err="1"/>
              <a:t>can</a:t>
            </a:r>
            <a:r>
              <a:rPr lang="de-DE" sz="2400" dirty="0"/>
              <a:t> </a:t>
            </a:r>
            <a:r>
              <a:rPr lang="de-DE" sz="2400" dirty="0" err="1"/>
              <a:t>only</a:t>
            </a:r>
            <a:r>
              <a:rPr lang="de-DE" sz="2400" dirty="0"/>
              <a:t> </a:t>
            </a:r>
            <a:r>
              <a:rPr lang="de-DE" sz="2400" dirty="0" err="1"/>
              <a:t>be</a:t>
            </a:r>
            <a:r>
              <a:rPr lang="de-DE" sz="2400" dirty="0"/>
              <a:t> </a:t>
            </a:r>
            <a:r>
              <a:rPr lang="de-DE" sz="2400" dirty="0" err="1"/>
              <a:t>edited</a:t>
            </a:r>
            <a:r>
              <a:rPr lang="de-DE" sz="2400" dirty="0"/>
              <a:t> </a:t>
            </a:r>
            <a:r>
              <a:rPr lang="de-DE" sz="2400" dirty="0" err="1"/>
              <a:t>here</a:t>
            </a:r>
            <a:endParaRPr lang="de-DE" sz="2400" dirty="0"/>
          </a:p>
          <a:p>
            <a:pPr marL="342900" indent="-342900">
              <a:buFont typeface="Arial" panose="020B0604020202020204" pitchFamily="34" charset="0"/>
              <a:buChar char="•"/>
            </a:pPr>
            <a:r>
              <a:rPr lang="de-DE" sz="2400" dirty="0"/>
              <a:t>Table manage </a:t>
            </a:r>
            <a:r>
              <a:rPr lang="de-DE" sz="2400" dirty="0" err="1"/>
              <a:t>permissions</a:t>
            </a:r>
            <a:endParaRPr lang="de-DE" sz="2400" dirty="0"/>
          </a:p>
          <a:p>
            <a:pPr marL="342900" indent="-342900">
              <a:buFont typeface="Arial" panose="020B0604020202020204" pitchFamily="34" charset="0"/>
              <a:buChar char="•"/>
            </a:pPr>
            <a:r>
              <a:rPr lang="de-DE" sz="2400" dirty="0"/>
              <a:t>Share </a:t>
            </a:r>
            <a:r>
              <a:rPr lang="de-DE" sz="2400" dirty="0" err="1"/>
              <a:t>with</a:t>
            </a:r>
            <a:r>
              <a:rPr lang="de-DE" sz="2400" dirty="0"/>
              <a:t> </a:t>
            </a:r>
            <a:r>
              <a:rPr lang="de-DE" sz="2400" dirty="0" err="1"/>
              <a:t>colleagues</a:t>
            </a:r>
            <a:endParaRPr lang="de-DE" sz="2400" dirty="0"/>
          </a:p>
          <a:p>
            <a:pPr marL="342900" indent="-342900">
              <a:buFont typeface="Arial" panose="020B0604020202020204" pitchFamily="34" charset="0"/>
              <a:buChar char="•"/>
            </a:pPr>
            <a:r>
              <a:rPr lang="de-DE" sz="2400" dirty="0"/>
              <a:t>Show on mobile </a:t>
            </a:r>
            <a:r>
              <a:rPr lang="de-DE" sz="2400" dirty="0" err="1"/>
              <a:t>phone</a:t>
            </a:r>
            <a:r>
              <a:rPr lang="de-DE" sz="2400" dirty="0"/>
              <a:t> in Teams App</a:t>
            </a:r>
          </a:p>
          <a:p>
            <a:pPr marL="342900" indent="-342900">
              <a:buFont typeface="Arial" panose="020B0604020202020204" pitchFamily="34" charset="0"/>
              <a:buChar char="•"/>
            </a:pPr>
            <a:r>
              <a:rPr lang="de-DE" sz="2400" dirty="0"/>
              <a:t>Personal App / Tab App</a:t>
            </a:r>
          </a:p>
        </p:txBody>
      </p:sp>
      <p:sp>
        <p:nvSpPr>
          <p:cNvPr id="25" name="Textfeld 24">
            <a:extLst>
              <a:ext uri="{FF2B5EF4-FFF2-40B4-BE49-F238E27FC236}">
                <a16:creationId xmlns:a16="http://schemas.microsoft.com/office/drawing/2014/main" id="{D0C07FC1-734A-4F76-952B-7D44D6B722C3}"/>
              </a:ext>
            </a:extLst>
          </p:cNvPr>
          <p:cNvSpPr txBox="1"/>
          <p:nvPr/>
        </p:nvSpPr>
        <p:spPr>
          <a:xfrm>
            <a:off x="1923039" y="988244"/>
            <a:ext cx="4380160" cy="1200329"/>
          </a:xfrm>
          <a:prstGeom prst="rect">
            <a:avLst/>
          </a:prstGeom>
          <a:noFill/>
        </p:spPr>
        <p:txBody>
          <a:bodyPr wrap="square">
            <a:spAutoFit/>
          </a:bodyPr>
          <a:lstStyle>
            <a:defPPr>
              <a:defRPr lang="de-DE"/>
            </a:defPPr>
            <a:lvl1pPr>
              <a:defRPr sz="2800">
                <a:solidFill>
                  <a:schemeClr val="bg1"/>
                </a:solidFill>
                <a:latin typeface="Agency FB" panose="020B0503020202020204" pitchFamily="34" charset="0"/>
              </a:defRPr>
            </a:lvl1pPr>
          </a:lstStyle>
          <a:p>
            <a:pPr marL="342900" indent="-342900">
              <a:buFont typeface="Arial" panose="020B0604020202020204" pitchFamily="34" charset="0"/>
              <a:buChar char="•"/>
            </a:pPr>
            <a:r>
              <a:rPr lang="de-DE" sz="2400" dirty="0"/>
              <a:t>Show on mobile </a:t>
            </a:r>
            <a:r>
              <a:rPr lang="de-DE" sz="2400" dirty="0" err="1"/>
              <a:t>phone</a:t>
            </a:r>
            <a:r>
              <a:rPr lang="de-DE" sz="2400" dirty="0"/>
              <a:t> in Teams App</a:t>
            </a:r>
          </a:p>
          <a:p>
            <a:pPr marL="342900" indent="-342900">
              <a:buFont typeface="Arial" panose="020B0604020202020204" pitchFamily="34" charset="0"/>
              <a:buChar char="•"/>
            </a:pPr>
            <a:r>
              <a:rPr lang="de-DE" sz="2400" dirty="0"/>
              <a:t>Show on mobile </a:t>
            </a:r>
            <a:r>
              <a:rPr lang="de-DE" sz="2400" dirty="0" err="1"/>
              <a:t>phone</a:t>
            </a:r>
            <a:r>
              <a:rPr lang="de-DE" sz="2400" dirty="0"/>
              <a:t> in Power Apps</a:t>
            </a:r>
          </a:p>
          <a:p>
            <a:pPr marL="342900" indent="-342900">
              <a:buFont typeface="Arial" panose="020B0604020202020204" pitchFamily="34" charset="0"/>
              <a:buChar char="•"/>
            </a:pPr>
            <a:r>
              <a:rPr lang="de-DE" sz="2400" dirty="0"/>
              <a:t>Personal App / Tab App</a:t>
            </a:r>
          </a:p>
        </p:txBody>
      </p:sp>
      <p:sp>
        <p:nvSpPr>
          <p:cNvPr id="26" name="Textfeld 25">
            <a:extLst>
              <a:ext uri="{FF2B5EF4-FFF2-40B4-BE49-F238E27FC236}">
                <a16:creationId xmlns:a16="http://schemas.microsoft.com/office/drawing/2014/main" id="{A0FD1AE1-76B9-43DF-BDAA-00D4D6D9F587}"/>
              </a:ext>
            </a:extLst>
          </p:cNvPr>
          <p:cNvSpPr txBox="1"/>
          <p:nvPr/>
        </p:nvSpPr>
        <p:spPr>
          <a:xfrm>
            <a:off x="1923039" y="3728885"/>
            <a:ext cx="4380160" cy="830997"/>
          </a:xfrm>
          <a:prstGeom prst="rect">
            <a:avLst/>
          </a:prstGeom>
          <a:noFill/>
        </p:spPr>
        <p:txBody>
          <a:bodyPr wrap="square">
            <a:spAutoFit/>
          </a:bodyPr>
          <a:lstStyle>
            <a:defPPr>
              <a:defRPr lang="de-DE"/>
            </a:defPPr>
            <a:lvl1pPr>
              <a:defRPr sz="2800">
                <a:solidFill>
                  <a:schemeClr val="bg1"/>
                </a:solidFill>
                <a:latin typeface="Agency FB" panose="020B0503020202020204" pitchFamily="34" charset="0"/>
              </a:defRPr>
            </a:lvl1pPr>
          </a:lstStyle>
          <a:p>
            <a:pPr marL="342900" indent="-342900">
              <a:buFont typeface="Arial" panose="020B0604020202020204" pitchFamily="34" charset="0"/>
              <a:buChar char="•"/>
            </a:pPr>
            <a:r>
              <a:rPr lang="de-DE" sz="2400" dirty="0"/>
              <a:t>Show on mobile </a:t>
            </a:r>
            <a:r>
              <a:rPr lang="de-DE" sz="2400" dirty="0" err="1"/>
              <a:t>phone</a:t>
            </a:r>
            <a:r>
              <a:rPr lang="de-DE" sz="2400" dirty="0"/>
              <a:t> in Power </a:t>
            </a:r>
            <a:r>
              <a:rPr lang="de-DE" sz="2400" dirty="0" err="1"/>
              <a:t>Automate</a:t>
            </a:r>
            <a:endParaRPr lang="de-DE" sz="2400" dirty="0"/>
          </a:p>
        </p:txBody>
      </p:sp>
      <p:sp>
        <p:nvSpPr>
          <p:cNvPr id="28" name="Textfeld 27">
            <a:extLst>
              <a:ext uri="{FF2B5EF4-FFF2-40B4-BE49-F238E27FC236}">
                <a16:creationId xmlns:a16="http://schemas.microsoft.com/office/drawing/2014/main" id="{F5942656-6E69-4D79-B90D-D09C586A9F23}"/>
              </a:ext>
            </a:extLst>
          </p:cNvPr>
          <p:cNvSpPr txBox="1"/>
          <p:nvPr/>
        </p:nvSpPr>
        <p:spPr>
          <a:xfrm>
            <a:off x="6421187" y="3760078"/>
            <a:ext cx="4380160" cy="461665"/>
          </a:xfrm>
          <a:prstGeom prst="rect">
            <a:avLst/>
          </a:prstGeom>
          <a:noFill/>
        </p:spPr>
        <p:txBody>
          <a:bodyPr wrap="square">
            <a:spAutoFit/>
          </a:bodyPr>
          <a:lstStyle>
            <a:defPPr>
              <a:defRPr lang="de-DE"/>
            </a:defPPr>
            <a:lvl1pPr>
              <a:defRPr sz="2800">
                <a:solidFill>
                  <a:schemeClr val="bg1"/>
                </a:solidFill>
                <a:latin typeface="Agency FB" panose="020B0503020202020204" pitchFamily="34" charset="0"/>
              </a:defRPr>
            </a:lvl1pPr>
          </a:lstStyle>
          <a:p>
            <a:pPr marL="342900" indent="-342900">
              <a:buFont typeface="Arial" panose="020B0604020202020204" pitchFamily="34" charset="0"/>
              <a:buChar char="•"/>
            </a:pPr>
            <a:r>
              <a:rPr lang="de-DE" sz="2400" dirty="0" err="1"/>
              <a:t>nothing</a:t>
            </a:r>
            <a:endParaRPr lang="de-DE" sz="2400" dirty="0"/>
          </a:p>
        </p:txBody>
      </p:sp>
      <p:cxnSp>
        <p:nvCxnSpPr>
          <p:cNvPr id="29" name="Gerader Verbinder 28">
            <a:extLst>
              <a:ext uri="{FF2B5EF4-FFF2-40B4-BE49-F238E27FC236}">
                <a16:creationId xmlns:a16="http://schemas.microsoft.com/office/drawing/2014/main" id="{940AF374-FC0B-4EF0-A25F-75742054BCE2}"/>
              </a:ext>
            </a:extLst>
          </p:cNvPr>
          <p:cNvCxnSpPr>
            <a:cxnSpLocks/>
          </p:cNvCxnSpPr>
          <p:nvPr/>
        </p:nvCxnSpPr>
        <p:spPr>
          <a:xfrm>
            <a:off x="179832" y="5215890"/>
            <a:ext cx="11832336"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30" name="Textfeld 29">
            <a:extLst>
              <a:ext uri="{FF2B5EF4-FFF2-40B4-BE49-F238E27FC236}">
                <a16:creationId xmlns:a16="http://schemas.microsoft.com/office/drawing/2014/main" id="{65143A09-A27A-4720-BD17-E29D1C9AB808}"/>
              </a:ext>
            </a:extLst>
          </p:cNvPr>
          <p:cNvSpPr txBox="1"/>
          <p:nvPr/>
        </p:nvSpPr>
        <p:spPr>
          <a:xfrm>
            <a:off x="768352" y="5443457"/>
            <a:ext cx="10833716" cy="1200329"/>
          </a:xfrm>
          <a:prstGeom prst="rect">
            <a:avLst/>
          </a:prstGeom>
          <a:noFill/>
        </p:spPr>
        <p:txBody>
          <a:bodyPr wrap="square">
            <a:spAutoFit/>
          </a:bodyPr>
          <a:lstStyle>
            <a:defPPr>
              <a:defRPr lang="de-DE"/>
            </a:defPPr>
            <a:lvl1pPr>
              <a:defRPr sz="2800">
                <a:solidFill>
                  <a:schemeClr val="bg1"/>
                </a:solidFill>
                <a:latin typeface="Agency FB" panose="020B0503020202020204" pitchFamily="34" charset="0"/>
              </a:defRPr>
            </a:lvl1pPr>
          </a:lstStyle>
          <a:p>
            <a:r>
              <a:rPr lang="de-DE" sz="3600" dirty="0"/>
              <a:t>C</a:t>
            </a:r>
            <a:r>
              <a:rPr lang="en-US" sz="3600" dirty="0" err="1"/>
              <a:t>onnectors</a:t>
            </a:r>
            <a:r>
              <a:rPr lang="en-US" sz="3600" dirty="0"/>
              <a:t>: 	Common Data Service </a:t>
            </a:r>
            <a:r>
              <a:rPr lang="en-US" sz="3600" b="1" i="1" dirty="0"/>
              <a:t>(current environment)</a:t>
            </a:r>
            <a:r>
              <a:rPr lang="en-US" sz="3600" dirty="0"/>
              <a:t> </a:t>
            </a:r>
            <a:r>
              <a:rPr lang="en-US" sz="3600" dirty="0">
                <a:sym typeface="Wingdings" panose="05000000000000000000" pitchFamily="2" charset="2"/>
              </a:rPr>
              <a:t></a:t>
            </a:r>
            <a:r>
              <a:rPr lang="en-US" sz="3600" dirty="0"/>
              <a:t> Standard 		Common Data Service </a:t>
            </a:r>
            <a:r>
              <a:rPr lang="en-US" sz="3600" dirty="0">
                <a:sym typeface="Wingdings" panose="05000000000000000000" pitchFamily="2" charset="2"/>
              </a:rPr>
              <a:t></a:t>
            </a:r>
            <a:r>
              <a:rPr lang="en-US" sz="3600" dirty="0"/>
              <a:t> PREMIUM</a:t>
            </a:r>
            <a:endParaRPr lang="de-DE" sz="3600" dirty="0"/>
          </a:p>
        </p:txBody>
      </p:sp>
    </p:spTree>
    <p:extLst>
      <p:ext uri="{BB962C8B-B14F-4D97-AF65-F5344CB8AC3E}">
        <p14:creationId xmlns:p14="http://schemas.microsoft.com/office/powerpoint/2010/main" val="1422172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9CAA32-C8CB-419A-877B-9AB792594673}"/>
              </a:ext>
            </a:extLst>
          </p:cNvPr>
          <p:cNvSpPr>
            <a:spLocks noGrp="1"/>
          </p:cNvSpPr>
          <p:nvPr>
            <p:ph type="title"/>
          </p:nvPr>
        </p:nvSpPr>
        <p:spPr/>
        <p:txBody>
          <a:bodyPr/>
          <a:lstStyle/>
          <a:p>
            <a:r>
              <a:rPr lang="de-DE" dirty="0"/>
              <a:t>News - </a:t>
            </a:r>
            <a:r>
              <a:rPr lang="en-US" dirty="0"/>
              <a:t>You can now share </a:t>
            </a:r>
            <a:r>
              <a:rPr lang="en-US" dirty="0" err="1"/>
              <a:t>Dataverse</a:t>
            </a:r>
            <a:r>
              <a:rPr lang="en-US" dirty="0"/>
              <a:t> for Teams apps beyond a team</a:t>
            </a:r>
            <a:endParaRPr lang="de-DE" dirty="0"/>
          </a:p>
        </p:txBody>
      </p:sp>
      <p:sp>
        <p:nvSpPr>
          <p:cNvPr id="3" name="Inhaltsplatzhalter 2">
            <a:extLst>
              <a:ext uri="{FF2B5EF4-FFF2-40B4-BE49-F238E27FC236}">
                <a16:creationId xmlns:a16="http://schemas.microsoft.com/office/drawing/2014/main" id="{63E8EC78-6626-49CA-AE0C-F68707348B80}"/>
              </a:ext>
            </a:extLst>
          </p:cNvPr>
          <p:cNvSpPr>
            <a:spLocks noGrp="1"/>
          </p:cNvSpPr>
          <p:nvPr>
            <p:ph idx="1"/>
          </p:nvPr>
        </p:nvSpPr>
        <p:spPr/>
        <p:txBody>
          <a:bodyPr/>
          <a:lstStyle/>
          <a:p>
            <a:pPr marL="0" indent="0">
              <a:buNone/>
            </a:pPr>
            <a:r>
              <a:rPr lang="en-US" dirty="0"/>
              <a:t>With broad distribution apps, you can take an app that was built within a Teams team and share it with others </a:t>
            </a:r>
            <a:r>
              <a:rPr lang="en-US" b="1" dirty="0"/>
              <a:t>inside</a:t>
            </a:r>
            <a:r>
              <a:rPr lang="en-US" dirty="0"/>
              <a:t> of your company.</a:t>
            </a:r>
            <a:endParaRPr lang="de-DE" dirty="0"/>
          </a:p>
        </p:txBody>
      </p:sp>
      <p:sp>
        <p:nvSpPr>
          <p:cNvPr id="5" name="Textfeld 4">
            <a:extLst>
              <a:ext uri="{FF2B5EF4-FFF2-40B4-BE49-F238E27FC236}">
                <a16:creationId xmlns:a16="http://schemas.microsoft.com/office/drawing/2014/main" id="{2B6F2479-5B03-4422-9CA2-8DC30C7FC591}"/>
              </a:ext>
            </a:extLst>
          </p:cNvPr>
          <p:cNvSpPr txBox="1"/>
          <p:nvPr/>
        </p:nvSpPr>
        <p:spPr>
          <a:xfrm>
            <a:off x="195072" y="6176963"/>
            <a:ext cx="10618470" cy="646331"/>
          </a:xfrm>
          <a:prstGeom prst="rect">
            <a:avLst/>
          </a:prstGeom>
          <a:noFill/>
        </p:spPr>
        <p:txBody>
          <a:bodyPr wrap="square">
            <a:spAutoFit/>
          </a:bodyPr>
          <a:lstStyle/>
          <a:p>
            <a:r>
              <a:rPr lang="de-DE" dirty="0">
                <a:solidFill>
                  <a:schemeClr val="bg1"/>
                </a:solidFill>
              </a:rPr>
              <a:t>https://powerapps.microsoft.com/en-us/blog/you-can-now-share-dataverse-for-teams-apps-beyond-a-team/</a:t>
            </a:r>
          </a:p>
          <a:p>
            <a:r>
              <a:rPr lang="de-DE" dirty="0" err="1">
                <a:solidFill>
                  <a:schemeClr val="bg1"/>
                </a:solidFill>
              </a:rPr>
              <a:t>January</a:t>
            </a:r>
            <a:r>
              <a:rPr lang="de-DE" dirty="0">
                <a:solidFill>
                  <a:schemeClr val="bg1"/>
                </a:solidFill>
              </a:rPr>
              <a:t> 6, 2021</a:t>
            </a:r>
          </a:p>
        </p:txBody>
      </p:sp>
      <p:pic>
        <p:nvPicPr>
          <p:cNvPr id="2050" name="Picture 2">
            <a:extLst>
              <a:ext uri="{FF2B5EF4-FFF2-40B4-BE49-F238E27FC236}">
                <a16:creationId xmlns:a16="http://schemas.microsoft.com/office/drawing/2014/main" id="{0FA305D2-0A34-485D-885D-CE45017118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395" y="2168526"/>
            <a:ext cx="9886950" cy="382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064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9CAA32-C8CB-419A-877B-9AB792594673}"/>
              </a:ext>
            </a:extLst>
          </p:cNvPr>
          <p:cNvSpPr>
            <a:spLocks noGrp="1"/>
          </p:cNvSpPr>
          <p:nvPr>
            <p:ph type="title"/>
          </p:nvPr>
        </p:nvSpPr>
        <p:spPr/>
        <p:txBody>
          <a:bodyPr/>
          <a:lstStyle/>
          <a:p>
            <a:r>
              <a:rPr lang="de-DE" dirty="0"/>
              <a:t>News - </a:t>
            </a:r>
            <a:r>
              <a:rPr lang="en-US" dirty="0"/>
              <a:t>Announcing the General Availability (GA) of Monitor in Power Apps</a:t>
            </a:r>
            <a:endParaRPr lang="de-DE" dirty="0"/>
          </a:p>
        </p:txBody>
      </p:sp>
      <p:sp>
        <p:nvSpPr>
          <p:cNvPr id="3" name="Inhaltsplatzhalter 2">
            <a:extLst>
              <a:ext uri="{FF2B5EF4-FFF2-40B4-BE49-F238E27FC236}">
                <a16:creationId xmlns:a16="http://schemas.microsoft.com/office/drawing/2014/main" id="{63E8EC78-6626-49CA-AE0C-F68707348B80}"/>
              </a:ext>
            </a:extLst>
          </p:cNvPr>
          <p:cNvSpPr>
            <a:spLocks noGrp="1"/>
          </p:cNvSpPr>
          <p:nvPr>
            <p:ph idx="1"/>
          </p:nvPr>
        </p:nvSpPr>
        <p:spPr/>
        <p:txBody>
          <a:bodyPr/>
          <a:lstStyle/>
          <a:p>
            <a:r>
              <a:rPr lang="de-DE" dirty="0"/>
              <a:t>Monitor </a:t>
            </a:r>
            <a:r>
              <a:rPr lang="de-DE" dirty="0" err="1"/>
              <a:t>is</a:t>
            </a:r>
            <a:r>
              <a:rPr lang="de-DE" dirty="0"/>
              <a:t> GA!</a:t>
            </a:r>
          </a:p>
          <a:p>
            <a:r>
              <a:rPr lang="de-DE" dirty="0"/>
              <a:t>Collaborative </a:t>
            </a:r>
            <a:r>
              <a:rPr lang="de-DE" dirty="0" err="1"/>
              <a:t>troubleshooting</a:t>
            </a:r>
            <a:r>
              <a:rPr lang="de-DE" dirty="0"/>
              <a:t> </a:t>
            </a:r>
            <a:r>
              <a:rPr lang="de-DE" dirty="0" err="1"/>
              <a:t>using</a:t>
            </a:r>
            <a:r>
              <a:rPr lang="de-DE" dirty="0"/>
              <a:t> Monitor</a:t>
            </a:r>
          </a:p>
          <a:p>
            <a:pPr lvl="1"/>
            <a:r>
              <a:rPr lang="de-DE" dirty="0" err="1"/>
              <a:t>Invite</a:t>
            </a:r>
            <a:r>
              <a:rPr lang="de-DE" dirty="0"/>
              <a:t> </a:t>
            </a:r>
            <a:r>
              <a:rPr lang="de-DE" dirty="0" err="1"/>
              <a:t>user</a:t>
            </a:r>
            <a:endParaRPr lang="de-DE" dirty="0"/>
          </a:p>
          <a:p>
            <a:pPr lvl="1"/>
            <a:endParaRPr lang="de-DE" dirty="0"/>
          </a:p>
          <a:p>
            <a:pPr lvl="1"/>
            <a:endParaRPr lang="de-DE" dirty="0"/>
          </a:p>
          <a:p>
            <a:pPr lvl="1"/>
            <a:endParaRPr lang="de-DE" dirty="0"/>
          </a:p>
          <a:p>
            <a:pPr lvl="1"/>
            <a:endParaRPr lang="de-DE" dirty="0"/>
          </a:p>
          <a:p>
            <a:pPr lvl="1"/>
            <a:endParaRPr lang="de-DE" dirty="0"/>
          </a:p>
          <a:p>
            <a:pPr lvl="1"/>
            <a:r>
              <a:rPr lang="en-US" dirty="0"/>
              <a:t>Connect user (Only for published Canvas Apps)</a:t>
            </a:r>
            <a:endParaRPr lang="de-DE" dirty="0"/>
          </a:p>
        </p:txBody>
      </p:sp>
      <p:sp>
        <p:nvSpPr>
          <p:cNvPr id="5" name="Textfeld 4">
            <a:extLst>
              <a:ext uri="{FF2B5EF4-FFF2-40B4-BE49-F238E27FC236}">
                <a16:creationId xmlns:a16="http://schemas.microsoft.com/office/drawing/2014/main" id="{2B6F2479-5B03-4422-9CA2-8DC30C7FC591}"/>
              </a:ext>
            </a:extLst>
          </p:cNvPr>
          <p:cNvSpPr txBox="1"/>
          <p:nvPr/>
        </p:nvSpPr>
        <p:spPr>
          <a:xfrm>
            <a:off x="195072" y="6176963"/>
            <a:ext cx="11109198" cy="646331"/>
          </a:xfrm>
          <a:prstGeom prst="rect">
            <a:avLst/>
          </a:prstGeom>
          <a:noFill/>
        </p:spPr>
        <p:txBody>
          <a:bodyPr wrap="square">
            <a:spAutoFit/>
          </a:bodyPr>
          <a:lstStyle/>
          <a:p>
            <a:r>
              <a:rPr lang="de-DE" dirty="0">
                <a:solidFill>
                  <a:schemeClr val="bg1"/>
                </a:solidFill>
              </a:rPr>
              <a:t>https://powerapps.microsoft.com/en-us/blog/announcing-the-general-availability-ga-of-monitor-in-power-apps/</a:t>
            </a:r>
          </a:p>
          <a:p>
            <a:r>
              <a:rPr lang="de-DE" dirty="0" err="1">
                <a:solidFill>
                  <a:schemeClr val="bg1"/>
                </a:solidFill>
              </a:rPr>
              <a:t>January</a:t>
            </a:r>
            <a:r>
              <a:rPr lang="de-DE" dirty="0">
                <a:solidFill>
                  <a:schemeClr val="bg1"/>
                </a:solidFill>
              </a:rPr>
              <a:t> 7, 2021</a:t>
            </a:r>
          </a:p>
        </p:txBody>
      </p:sp>
      <p:pic>
        <p:nvPicPr>
          <p:cNvPr id="3074" name="Picture 2">
            <a:extLst>
              <a:ext uri="{FF2B5EF4-FFF2-40B4-BE49-F238E27FC236}">
                <a16:creationId xmlns:a16="http://schemas.microsoft.com/office/drawing/2014/main" id="{468BA20D-827F-44FF-8313-6DC42B0D2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6351" y="1907992"/>
            <a:ext cx="5970651" cy="203453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onnect User">
            <a:extLst>
              <a:ext uri="{FF2B5EF4-FFF2-40B4-BE49-F238E27FC236}">
                <a16:creationId xmlns:a16="http://schemas.microsoft.com/office/drawing/2014/main" id="{937608B6-15A6-4393-90A7-F4BC376609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6349" y="4176094"/>
            <a:ext cx="5970652" cy="1900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416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F1F062-6F68-4B8C-92FF-B9CF75CF9A2E}"/>
              </a:ext>
            </a:extLst>
          </p:cNvPr>
          <p:cNvSpPr>
            <a:spLocks noGrp="1"/>
          </p:cNvSpPr>
          <p:nvPr>
            <p:ph type="title"/>
          </p:nvPr>
        </p:nvSpPr>
        <p:spPr/>
        <p:txBody>
          <a:bodyPr/>
          <a:lstStyle/>
          <a:p>
            <a:r>
              <a:rPr lang="de-DE" dirty="0" err="1"/>
              <a:t>TeamsCommunityDay</a:t>
            </a:r>
            <a:r>
              <a:rPr lang="de-DE" dirty="0"/>
              <a:t> - </a:t>
            </a:r>
            <a:r>
              <a:rPr lang="de-DE" dirty="0" err="1"/>
              <a:t>January</a:t>
            </a:r>
            <a:r>
              <a:rPr lang="de-DE" dirty="0"/>
              <a:t> 28, 2021</a:t>
            </a:r>
          </a:p>
        </p:txBody>
      </p:sp>
      <p:sp>
        <p:nvSpPr>
          <p:cNvPr id="3" name="Inhaltsplatzhalter 2">
            <a:extLst>
              <a:ext uri="{FF2B5EF4-FFF2-40B4-BE49-F238E27FC236}">
                <a16:creationId xmlns:a16="http://schemas.microsoft.com/office/drawing/2014/main" id="{2BAC1E3C-43DD-4B2A-A87B-BDD71BA84C12}"/>
              </a:ext>
            </a:extLst>
          </p:cNvPr>
          <p:cNvSpPr>
            <a:spLocks noGrp="1"/>
          </p:cNvSpPr>
          <p:nvPr>
            <p:ph idx="1"/>
          </p:nvPr>
        </p:nvSpPr>
        <p:spPr/>
        <p:txBody>
          <a:bodyPr/>
          <a:lstStyle/>
          <a:p>
            <a:endParaRPr lang="de-DE" dirty="0"/>
          </a:p>
        </p:txBody>
      </p:sp>
      <p:pic>
        <p:nvPicPr>
          <p:cNvPr id="1026" name="Picture 2">
            <a:extLst>
              <a:ext uri="{FF2B5EF4-FFF2-40B4-BE49-F238E27FC236}">
                <a16:creationId xmlns:a16="http://schemas.microsoft.com/office/drawing/2014/main" id="{5E06E436-76E9-44A3-9A41-2C7AB16B7A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875" y="828262"/>
            <a:ext cx="10213009" cy="5744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069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el 1"/>
          <p:cNvSpPr>
            <a:spLocks noGrp="1"/>
          </p:cNvSpPr>
          <p:nvPr>
            <p:ph type="title"/>
          </p:nvPr>
        </p:nvSpPr>
        <p:spPr>
          <a:xfrm>
            <a:off x="839788" y="457200"/>
            <a:ext cx="8606138" cy="1531012"/>
          </a:xfrm>
        </p:spPr>
        <p:txBody>
          <a:bodyPr/>
          <a:lstStyle/>
          <a:p>
            <a:r>
              <a:rPr lang="de-DE" dirty="0"/>
              <a:t>Über mich: </a:t>
            </a:r>
            <a:br>
              <a:rPr lang="de-DE" dirty="0"/>
            </a:br>
            <a:r>
              <a:rPr lang="de-DE" sz="4400" b="1" dirty="0"/>
              <a:t>Tomislav Karafilov</a:t>
            </a:r>
            <a:br>
              <a:rPr lang="de-DE" sz="4400" b="1" dirty="0"/>
            </a:br>
            <a:r>
              <a:rPr lang="de-DE" sz="2400" dirty="0"/>
              <a:t>Microsoft MVP Business </a:t>
            </a:r>
            <a:r>
              <a:rPr lang="de-DE" sz="2400" dirty="0" err="1"/>
              <a:t>Applications</a:t>
            </a:r>
            <a:endParaRPr lang="de-DE" sz="2400" dirty="0"/>
          </a:p>
        </p:txBody>
      </p:sp>
      <p:sp>
        <p:nvSpPr>
          <p:cNvPr id="34" name="Textplatzhalter 3"/>
          <p:cNvSpPr>
            <a:spLocks noGrp="1"/>
          </p:cNvSpPr>
          <p:nvPr>
            <p:ph type="body" sz="half" idx="2"/>
          </p:nvPr>
        </p:nvSpPr>
        <p:spPr>
          <a:xfrm>
            <a:off x="839788" y="2057400"/>
            <a:ext cx="10147865" cy="4462670"/>
          </a:xfrm>
        </p:spPr>
        <p:txBody>
          <a:bodyPr>
            <a:noAutofit/>
          </a:bodyPr>
          <a:lstStyle/>
          <a:p>
            <a:r>
              <a:rPr lang="de-DE" sz="2400" dirty="0"/>
              <a:t>Office 365 Solution </a:t>
            </a:r>
            <a:r>
              <a:rPr lang="de-DE" sz="2400" dirty="0" err="1"/>
              <a:t>Specialist</a:t>
            </a:r>
            <a:endParaRPr lang="de-DE" sz="2400" dirty="0"/>
          </a:p>
          <a:p>
            <a:r>
              <a:rPr lang="de-DE" sz="2400" dirty="0"/>
              <a:t>at deroso Solutions GmbH Cologne</a:t>
            </a:r>
          </a:p>
          <a:p>
            <a:endParaRPr lang="de-DE" sz="600" dirty="0"/>
          </a:p>
          <a:p>
            <a:r>
              <a:rPr lang="de-DE" sz="2000" dirty="0"/>
              <a:t>	</a:t>
            </a:r>
            <a:r>
              <a:rPr lang="de-DE" sz="2000" b="1" dirty="0"/>
              <a:t>@</a:t>
            </a:r>
            <a:r>
              <a:rPr lang="de-DE" sz="2000" b="1" dirty="0" err="1"/>
              <a:t>TKarafilov</a:t>
            </a:r>
            <a:endParaRPr lang="de-DE" sz="2000" b="1" dirty="0"/>
          </a:p>
          <a:p>
            <a:r>
              <a:rPr lang="de-DE" sz="2000" dirty="0"/>
              <a:t>	</a:t>
            </a:r>
            <a:r>
              <a:rPr lang="de-DE" sz="2000" b="1" dirty="0"/>
              <a:t>http://tkarafilov.wordpress.com/</a:t>
            </a:r>
          </a:p>
          <a:p>
            <a:r>
              <a:rPr lang="de-DE" sz="2000" dirty="0"/>
              <a:t>	</a:t>
            </a:r>
            <a:r>
              <a:rPr lang="de-DE" sz="2000" b="1" dirty="0"/>
              <a:t>t.karafilov@deroso.de</a:t>
            </a:r>
          </a:p>
          <a:p>
            <a:endParaRPr lang="de-DE" sz="600" dirty="0"/>
          </a:p>
          <a:p>
            <a:r>
              <a:rPr lang="de-DE" sz="1400" dirty="0"/>
              <a:t>Community:</a:t>
            </a:r>
            <a:endParaRPr lang="de-DE" sz="1800" dirty="0"/>
          </a:p>
          <a:p>
            <a:pPr marL="342900" indent="-342900">
              <a:buFont typeface="Arial" panose="020B0604020202020204" pitchFamily="34" charset="0"/>
              <a:buChar char="•"/>
            </a:pPr>
            <a:r>
              <a:rPr lang="de-DE" sz="1400" dirty="0"/>
              <a:t>MS CCC Hannover (@MSCCCH) and Power App und Power </a:t>
            </a:r>
            <a:r>
              <a:rPr lang="de-DE" sz="1400" dirty="0" err="1"/>
              <a:t>Automate</a:t>
            </a:r>
            <a:r>
              <a:rPr lang="de-DE" sz="1400" dirty="0"/>
              <a:t> </a:t>
            </a:r>
            <a:r>
              <a:rPr lang="de-DE" sz="1400" dirty="0" err="1"/>
              <a:t>UserGroup</a:t>
            </a:r>
            <a:r>
              <a:rPr lang="de-DE" sz="1400" dirty="0"/>
              <a:t> Hannover</a:t>
            </a:r>
          </a:p>
          <a:p>
            <a:pPr marL="342900" indent="-342900">
              <a:buFont typeface="Arial" panose="020B0604020202020204" pitchFamily="34" charset="0"/>
              <a:buChar char="•"/>
            </a:pPr>
            <a:r>
              <a:rPr lang="de-DE" sz="1400" dirty="0"/>
              <a:t>BASS (Bremer Azure and SharePoint Stammtisch)</a:t>
            </a:r>
          </a:p>
          <a:p>
            <a:pPr marL="342900" indent="-342900">
              <a:buFont typeface="Arial" panose="020B0604020202020204" pitchFamily="34" charset="0"/>
              <a:buChar char="•"/>
            </a:pPr>
            <a:r>
              <a:rPr lang="de-DE" sz="1400" dirty="0"/>
              <a:t>C#/.NET Meetup Hannover (@DOTNETHAJ)</a:t>
            </a:r>
            <a:endParaRPr lang="de-DE" sz="1800" dirty="0"/>
          </a:p>
        </p:txBody>
      </p:sp>
      <p:pic>
        <p:nvPicPr>
          <p:cNvPr id="35" name="Grafik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4767" y="5478510"/>
            <a:ext cx="978067" cy="978067"/>
          </a:xfrm>
          <a:prstGeom prst="rect">
            <a:avLst/>
          </a:prstGeom>
        </p:spPr>
      </p:pic>
      <p:pic>
        <p:nvPicPr>
          <p:cNvPr id="39" name="Grafik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840" y="5478509"/>
            <a:ext cx="978067" cy="978067"/>
          </a:xfrm>
          <a:prstGeom prst="rect">
            <a:avLst/>
          </a:prstGeom>
        </p:spPr>
      </p:pic>
      <p:pic>
        <p:nvPicPr>
          <p:cNvPr id="40" name="Grafik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3823" y="3193756"/>
            <a:ext cx="318531" cy="318531"/>
          </a:xfrm>
          <a:prstGeom prst="rect">
            <a:avLst/>
          </a:prstGeom>
        </p:spPr>
      </p:pic>
      <p:pic>
        <p:nvPicPr>
          <p:cNvPr id="41" name="Grafik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1294" y="3580430"/>
            <a:ext cx="341060" cy="341060"/>
          </a:xfrm>
          <a:prstGeom prst="rect">
            <a:avLst/>
          </a:prstGeom>
        </p:spPr>
      </p:pic>
      <p:pic>
        <p:nvPicPr>
          <p:cNvPr id="42" name="Grafik 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3974" y="3936722"/>
            <a:ext cx="435699" cy="383416"/>
          </a:xfrm>
          <a:prstGeom prst="rect">
            <a:avLst/>
          </a:prstGeom>
        </p:spPr>
      </p:pic>
      <p:pic>
        <p:nvPicPr>
          <p:cNvPr id="44" name="Grafik 4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24443" y="5478509"/>
            <a:ext cx="978067" cy="978067"/>
          </a:xfrm>
          <a:prstGeom prst="rect">
            <a:avLst/>
          </a:prstGeom>
        </p:spPr>
      </p:pic>
      <p:sp>
        <p:nvSpPr>
          <p:cNvPr id="2" name="Rechteck 1">
            <a:extLst>
              <a:ext uri="{FF2B5EF4-FFF2-40B4-BE49-F238E27FC236}">
                <a16:creationId xmlns:a16="http://schemas.microsoft.com/office/drawing/2014/main" id="{C982F5CA-1026-4C84-BD92-F75939D5F8F6}"/>
              </a:ext>
            </a:extLst>
          </p:cNvPr>
          <p:cNvSpPr/>
          <p:nvPr/>
        </p:nvSpPr>
        <p:spPr>
          <a:xfrm>
            <a:off x="8985356" y="2073406"/>
            <a:ext cx="2002297" cy="78332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pic>
        <p:nvPicPr>
          <p:cNvPr id="16" name="Grafik 15" descr="Ein Bild, das Objekt, Uhr enthält.&#10;&#10;Automatisch generierte Beschreibung">
            <a:extLst>
              <a:ext uri="{FF2B5EF4-FFF2-40B4-BE49-F238E27FC236}">
                <a16:creationId xmlns:a16="http://schemas.microsoft.com/office/drawing/2014/main" id="{FBEB9391-56B6-4B61-9000-3E09F467425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87114" y="2200794"/>
            <a:ext cx="1815396" cy="568531"/>
          </a:xfrm>
          <a:prstGeom prst="rect">
            <a:avLst/>
          </a:prstGeom>
        </p:spPr>
      </p:pic>
      <p:pic>
        <p:nvPicPr>
          <p:cNvPr id="4" name="Grafik 3" descr="Ein Bild, das Mann, Person, draußen, Brille enthält.&#10;&#10;Automatisch generierte Beschreibung">
            <a:extLst>
              <a:ext uri="{FF2B5EF4-FFF2-40B4-BE49-F238E27FC236}">
                <a16:creationId xmlns:a16="http://schemas.microsoft.com/office/drawing/2014/main" id="{C4A079AB-AE2F-4B4A-B8C0-DB7B009E956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73818" y="474985"/>
            <a:ext cx="1508423" cy="1508423"/>
          </a:xfrm>
          <a:prstGeom prst="rect">
            <a:avLst/>
          </a:prstGeom>
        </p:spPr>
      </p:pic>
      <p:pic>
        <p:nvPicPr>
          <p:cNvPr id="3" name="Grafik 2" descr="Ein Bild, das Text enthält.&#10;&#10;Automatisch generierte Beschreibung">
            <a:extLst>
              <a:ext uri="{FF2B5EF4-FFF2-40B4-BE49-F238E27FC236}">
                <a16:creationId xmlns:a16="http://schemas.microsoft.com/office/drawing/2014/main" id="{BD64381C-8C2D-46EE-A587-D295A869EC2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7582" y="1447697"/>
            <a:ext cx="1318344" cy="538993"/>
          </a:xfrm>
          <a:prstGeom prst="rect">
            <a:avLst/>
          </a:prstGeom>
        </p:spPr>
      </p:pic>
    </p:spTree>
    <p:extLst>
      <p:ext uri="{BB962C8B-B14F-4D97-AF65-F5344CB8AC3E}">
        <p14:creationId xmlns:p14="http://schemas.microsoft.com/office/powerpoint/2010/main" val="1357564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C86854-0735-483C-A4EC-44E6C2FD14A6}"/>
              </a:ext>
            </a:extLst>
          </p:cNvPr>
          <p:cNvSpPr>
            <a:spLocks noGrp="1"/>
          </p:cNvSpPr>
          <p:nvPr>
            <p:ph type="title"/>
          </p:nvPr>
        </p:nvSpPr>
        <p:spPr/>
        <p:txBody>
          <a:bodyPr/>
          <a:lstStyle/>
          <a:p>
            <a:r>
              <a:rPr lang="de-DE" dirty="0"/>
              <a:t>Global Power </a:t>
            </a:r>
            <a:r>
              <a:rPr lang="de-DE" dirty="0" err="1"/>
              <a:t>Platform</a:t>
            </a:r>
            <a:r>
              <a:rPr lang="de-DE" dirty="0"/>
              <a:t> Bootcamp - </a:t>
            </a:r>
            <a:r>
              <a:rPr lang="de-DE" sz="3600" dirty="0" err="1"/>
              <a:t>February</a:t>
            </a:r>
            <a:r>
              <a:rPr lang="de-DE" sz="3600" dirty="0"/>
              <a:t> 19 - 20, 2021</a:t>
            </a:r>
            <a:endParaRPr lang="de-DE" dirty="0"/>
          </a:p>
        </p:txBody>
      </p:sp>
      <p:sp>
        <p:nvSpPr>
          <p:cNvPr id="4" name="Textfeld 3">
            <a:extLst>
              <a:ext uri="{FF2B5EF4-FFF2-40B4-BE49-F238E27FC236}">
                <a16:creationId xmlns:a16="http://schemas.microsoft.com/office/drawing/2014/main" id="{0CAF827A-1AB3-4387-A537-33E9193B3FBD}"/>
              </a:ext>
            </a:extLst>
          </p:cNvPr>
          <p:cNvSpPr txBox="1"/>
          <p:nvPr/>
        </p:nvSpPr>
        <p:spPr>
          <a:xfrm>
            <a:off x="179831" y="704885"/>
            <a:ext cx="9381611" cy="461665"/>
          </a:xfrm>
          <a:prstGeom prst="rect">
            <a:avLst/>
          </a:prstGeom>
          <a:noFill/>
        </p:spPr>
        <p:txBody>
          <a:bodyPr wrap="square">
            <a:spAutoFit/>
          </a:bodyPr>
          <a:lstStyle/>
          <a:p>
            <a:r>
              <a:rPr lang="de-DE" sz="2400" dirty="0">
                <a:solidFill>
                  <a:schemeClr val="bg1"/>
                </a:solidFill>
              </a:rPr>
              <a:t>https://www.powerplatformbootcamp.com/2021/</a:t>
            </a:r>
          </a:p>
        </p:txBody>
      </p:sp>
      <p:sp>
        <p:nvSpPr>
          <p:cNvPr id="6" name="Textfeld 5">
            <a:extLst>
              <a:ext uri="{FF2B5EF4-FFF2-40B4-BE49-F238E27FC236}">
                <a16:creationId xmlns:a16="http://schemas.microsoft.com/office/drawing/2014/main" id="{729D234D-F9AA-45E9-A741-DCE62A8B0748}"/>
              </a:ext>
            </a:extLst>
          </p:cNvPr>
          <p:cNvSpPr txBox="1"/>
          <p:nvPr/>
        </p:nvSpPr>
        <p:spPr>
          <a:xfrm>
            <a:off x="179831" y="1272667"/>
            <a:ext cx="11899525" cy="3046988"/>
          </a:xfrm>
          <a:prstGeom prst="rect">
            <a:avLst/>
          </a:prstGeom>
          <a:noFill/>
        </p:spPr>
        <p:txBody>
          <a:bodyPr wrap="square">
            <a:spAutoFit/>
          </a:bodyPr>
          <a:lstStyle>
            <a:defPPr>
              <a:defRPr lang="de-DE"/>
            </a:defPPr>
            <a:lvl1pPr>
              <a:defRPr>
                <a:solidFill>
                  <a:schemeClr val="bg1"/>
                </a:solidFill>
              </a:defRPr>
            </a:lvl1pPr>
          </a:lstStyle>
          <a:p>
            <a:r>
              <a:rPr lang="en-US" sz="2400" b="1" dirty="0"/>
              <a:t>Experience</a:t>
            </a:r>
            <a:br>
              <a:rPr lang="en-US" sz="2400" b="1" dirty="0"/>
            </a:br>
            <a:r>
              <a:rPr lang="en-US" sz="2400" b="1" dirty="0"/>
              <a:t>Global Power Platform Bootcamp 2021</a:t>
            </a:r>
          </a:p>
          <a:p>
            <a:r>
              <a:rPr lang="en-US" sz="2400" b="1" dirty="0"/>
              <a:t>A Power Platform Festival</a:t>
            </a:r>
          </a:p>
          <a:p>
            <a:endParaRPr lang="en-US" sz="2400" dirty="0"/>
          </a:p>
          <a:p>
            <a:r>
              <a:rPr lang="en-US" sz="2400" dirty="0"/>
              <a:t>This is a free, event driven by user groups and communities around the world, for anyone who wants to learn more about Microsoft’s Power Platform. In this boot camp we will deep-dive into Microsoft’s Power Platform stack with hands-on sessions and labs, delivered to you by the experts and community leaders.</a:t>
            </a:r>
          </a:p>
        </p:txBody>
      </p:sp>
      <p:pic>
        <p:nvPicPr>
          <p:cNvPr id="10" name="Grafik 9">
            <a:extLst>
              <a:ext uri="{FF2B5EF4-FFF2-40B4-BE49-F238E27FC236}">
                <a16:creationId xmlns:a16="http://schemas.microsoft.com/office/drawing/2014/main" id="{4352B62B-833E-4D2C-B067-857550E46C69}"/>
              </a:ext>
            </a:extLst>
          </p:cNvPr>
          <p:cNvPicPr>
            <a:picLocks noChangeAspect="1"/>
          </p:cNvPicPr>
          <p:nvPr/>
        </p:nvPicPr>
        <p:blipFill>
          <a:blip r:embed="rId3"/>
          <a:stretch>
            <a:fillRect/>
          </a:stretch>
        </p:blipFill>
        <p:spPr>
          <a:xfrm>
            <a:off x="0" y="4425773"/>
            <a:ext cx="12192000" cy="2432227"/>
          </a:xfrm>
          <a:prstGeom prst="rect">
            <a:avLst/>
          </a:prstGeom>
        </p:spPr>
      </p:pic>
    </p:spTree>
    <p:extLst>
      <p:ext uri="{BB962C8B-B14F-4D97-AF65-F5344CB8AC3E}">
        <p14:creationId xmlns:p14="http://schemas.microsoft.com/office/powerpoint/2010/main" val="3136221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0809D3-40B1-453B-9206-69DB63864F73}"/>
              </a:ext>
            </a:extLst>
          </p:cNvPr>
          <p:cNvSpPr>
            <a:spLocks noGrp="1"/>
          </p:cNvSpPr>
          <p:nvPr>
            <p:ph type="title"/>
          </p:nvPr>
        </p:nvSpPr>
        <p:spPr/>
        <p:txBody>
          <a:bodyPr/>
          <a:lstStyle/>
          <a:p>
            <a:r>
              <a:rPr lang="en-US" dirty="0"/>
              <a:t>Thank you for your attention!</a:t>
            </a:r>
            <a:endParaRPr lang="de-DE" dirty="0"/>
          </a:p>
        </p:txBody>
      </p:sp>
      <p:sp>
        <p:nvSpPr>
          <p:cNvPr id="3" name="Textplatzhalter 2">
            <a:extLst>
              <a:ext uri="{FF2B5EF4-FFF2-40B4-BE49-F238E27FC236}">
                <a16:creationId xmlns:a16="http://schemas.microsoft.com/office/drawing/2014/main" id="{8D9F0819-B9D4-479E-8B36-0BFEB3743992}"/>
              </a:ext>
            </a:extLst>
          </p:cNvPr>
          <p:cNvSpPr>
            <a:spLocks noGrp="1"/>
          </p:cNvSpPr>
          <p:nvPr>
            <p:ph type="body" idx="1"/>
          </p:nvPr>
        </p:nvSpPr>
        <p:spPr/>
        <p:txBody>
          <a:bodyPr/>
          <a:lstStyle/>
          <a:p>
            <a:r>
              <a:rPr lang="de-DE" dirty="0"/>
              <a:t>Any </a:t>
            </a:r>
            <a:r>
              <a:rPr lang="de-DE" dirty="0" err="1"/>
              <a:t>questions</a:t>
            </a:r>
            <a:r>
              <a:rPr lang="de-DE" dirty="0"/>
              <a:t>?</a:t>
            </a:r>
          </a:p>
        </p:txBody>
      </p:sp>
    </p:spTree>
    <p:extLst>
      <p:ext uri="{BB962C8B-B14F-4D97-AF65-F5344CB8AC3E}">
        <p14:creationId xmlns:p14="http://schemas.microsoft.com/office/powerpoint/2010/main" val="3695204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2C5764-0BC2-4631-B1A7-E201B5AE2C7E}"/>
              </a:ext>
            </a:extLst>
          </p:cNvPr>
          <p:cNvSpPr>
            <a:spLocks noGrp="1"/>
          </p:cNvSpPr>
          <p:nvPr>
            <p:ph type="title"/>
          </p:nvPr>
        </p:nvSpPr>
        <p:spPr/>
        <p:txBody>
          <a:bodyPr/>
          <a:lstStyle/>
          <a:p>
            <a:r>
              <a:rPr lang="de-DE" dirty="0"/>
              <a:t>Microsoft Dataverse - </a:t>
            </a:r>
            <a:r>
              <a:rPr lang="en-US" dirty="0"/>
              <a:t>formerly called Common Data Service (CDS)</a:t>
            </a:r>
            <a:endParaRPr lang="de-DE" dirty="0"/>
          </a:p>
        </p:txBody>
      </p:sp>
      <p:pic>
        <p:nvPicPr>
          <p:cNvPr id="2050" name="Picture 2" descr="Screenshot showing overview of Microsoft Power Platform.">
            <a:extLst>
              <a:ext uri="{FF2B5EF4-FFF2-40B4-BE49-F238E27FC236}">
                <a16:creationId xmlns:a16="http://schemas.microsoft.com/office/drawing/2014/main" id="{889DC282-12AF-4A3E-9408-02C0FE8F60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512" y="1591711"/>
            <a:ext cx="7450976" cy="3870473"/>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a:extLst>
              <a:ext uri="{FF2B5EF4-FFF2-40B4-BE49-F238E27FC236}">
                <a16:creationId xmlns:a16="http://schemas.microsoft.com/office/drawing/2014/main" id="{FF5A6413-5900-4409-AF75-1CF13DC7C558}"/>
              </a:ext>
            </a:extLst>
          </p:cNvPr>
          <p:cNvSpPr txBox="1"/>
          <p:nvPr/>
        </p:nvSpPr>
        <p:spPr>
          <a:xfrm>
            <a:off x="7361582" y="5387009"/>
            <a:ext cx="511679" cy="400110"/>
          </a:xfrm>
          <a:prstGeom prst="rect">
            <a:avLst/>
          </a:prstGeom>
          <a:noFill/>
        </p:spPr>
        <p:txBody>
          <a:bodyPr wrap="none" rtlCol="0">
            <a:spAutoFit/>
          </a:bodyPr>
          <a:lstStyle/>
          <a:p>
            <a:r>
              <a:rPr lang="de-DE" sz="2000" dirty="0">
                <a:solidFill>
                  <a:schemeClr val="bg1"/>
                </a:solidFill>
                <a:latin typeface="Agency FB" panose="020B0503020202020204" pitchFamily="34" charset="0"/>
              </a:rPr>
              <a:t>CDS</a:t>
            </a:r>
          </a:p>
        </p:txBody>
      </p:sp>
    </p:spTree>
    <p:extLst>
      <p:ext uri="{BB962C8B-B14F-4D97-AF65-F5344CB8AC3E}">
        <p14:creationId xmlns:p14="http://schemas.microsoft.com/office/powerpoint/2010/main" val="228559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A97A03-CAE4-4761-A0A5-C958077C7276}"/>
              </a:ext>
            </a:extLst>
          </p:cNvPr>
          <p:cNvSpPr>
            <a:spLocks noGrp="1"/>
          </p:cNvSpPr>
          <p:nvPr>
            <p:ph type="title"/>
          </p:nvPr>
        </p:nvSpPr>
        <p:spPr/>
        <p:txBody>
          <a:bodyPr/>
          <a:lstStyle/>
          <a:p>
            <a:r>
              <a:rPr lang="en-US" dirty="0"/>
              <a:t>Layers</a:t>
            </a:r>
            <a:endParaRPr lang="de-DE" dirty="0"/>
          </a:p>
        </p:txBody>
      </p:sp>
      <p:sp>
        <p:nvSpPr>
          <p:cNvPr id="6" name="Textfeld 5">
            <a:extLst>
              <a:ext uri="{FF2B5EF4-FFF2-40B4-BE49-F238E27FC236}">
                <a16:creationId xmlns:a16="http://schemas.microsoft.com/office/drawing/2014/main" id="{2C5B71BD-05B4-4CFD-B1AD-B892B24D761D}"/>
              </a:ext>
            </a:extLst>
          </p:cNvPr>
          <p:cNvSpPr txBox="1"/>
          <p:nvPr/>
        </p:nvSpPr>
        <p:spPr>
          <a:xfrm>
            <a:off x="80010" y="6488668"/>
            <a:ext cx="11830050" cy="369332"/>
          </a:xfrm>
          <a:prstGeom prst="rect">
            <a:avLst/>
          </a:prstGeom>
          <a:noFill/>
        </p:spPr>
        <p:txBody>
          <a:bodyPr wrap="square">
            <a:spAutoFit/>
          </a:bodyPr>
          <a:lstStyle/>
          <a:p>
            <a:r>
              <a:rPr lang="de-DE" dirty="0">
                <a:solidFill>
                  <a:schemeClr val="bg1"/>
                </a:solidFill>
                <a:latin typeface="Agency FB" panose="020B0503020202020204" pitchFamily="34" charset="0"/>
              </a:rPr>
              <a:t>https://powerusers.microsoft.com/t5/News-Announcements/Dataverse-is-not-a-database/ba-p/756215</a:t>
            </a:r>
          </a:p>
        </p:txBody>
      </p:sp>
      <p:pic>
        <p:nvPicPr>
          <p:cNvPr id="3074" name="Picture 2">
            <a:extLst>
              <a:ext uri="{FF2B5EF4-FFF2-40B4-BE49-F238E27FC236}">
                <a16:creationId xmlns:a16="http://schemas.microsoft.com/office/drawing/2014/main" id="{CEFE3DAF-271A-4CEB-89A3-D4224D4BB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318" y="824741"/>
            <a:ext cx="11849363" cy="5602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373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EF0CFD-1AA2-4D05-964E-FB33E73A3687}"/>
              </a:ext>
            </a:extLst>
          </p:cNvPr>
          <p:cNvSpPr>
            <a:spLocks noGrp="1"/>
          </p:cNvSpPr>
          <p:nvPr>
            <p:ph type="title"/>
          </p:nvPr>
        </p:nvSpPr>
        <p:spPr/>
        <p:txBody>
          <a:bodyPr/>
          <a:lstStyle/>
          <a:p>
            <a:r>
              <a:rPr lang="de-DE" dirty="0"/>
              <a:t>Environments - Definition</a:t>
            </a:r>
          </a:p>
        </p:txBody>
      </p:sp>
      <p:sp>
        <p:nvSpPr>
          <p:cNvPr id="3" name="Inhaltsplatzhalter 2">
            <a:extLst>
              <a:ext uri="{FF2B5EF4-FFF2-40B4-BE49-F238E27FC236}">
                <a16:creationId xmlns:a16="http://schemas.microsoft.com/office/drawing/2014/main" id="{52E1EC83-26DF-436A-BBCE-BD89BFCF9E2E}"/>
              </a:ext>
            </a:extLst>
          </p:cNvPr>
          <p:cNvSpPr>
            <a:spLocks noGrp="1"/>
          </p:cNvSpPr>
          <p:nvPr>
            <p:ph idx="1"/>
          </p:nvPr>
        </p:nvSpPr>
        <p:spPr/>
        <p:txBody>
          <a:bodyPr>
            <a:normAutofit fontScale="85000" lnSpcReduction="20000"/>
          </a:bodyPr>
          <a:lstStyle/>
          <a:p>
            <a:pPr marL="0" indent="0" algn="ctr">
              <a:buNone/>
            </a:pPr>
            <a:endParaRPr lang="en-US" sz="1000" b="1" dirty="0"/>
          </a:p>
          <a:p>
            <a:pPr marL="0" indent="0" algn="ctr">
              <a:buNone/>
            </a:pPr>
            <a:r>
              <a:rPr lang="en-US" sz="4800" b="1" dirty="0"/>
              <a:t>Environments are containers that administrators use to manage apps, flows, connections, and other assets; along with permissions to allow organization users to use the resources.</a:t>
            </a:r>
          </a:p>
          <a:p>
            <a:pPr marL="0" indent="0" algn="ctr">
              <a:buNone/>
            </a:pPr>
            <a:endParaRPr lang="en-US" sz="3000" b="1" dirty="0"/>
          </a:p>
          <a:p>
            <a:r>
              <a:rPr lang="en-US" dirty="0"/>
              <a:t>Environments are tied to a geographic location that is configured at the time the environment is created.</a:t>
            </a:r>
          </a:p>
          <a:p>
            <a:r>
              <a:rPr lang="en-US" dirty="0"/>
              <a:t>Environments can be used to target different audiences and/or for different purposes such as dev, test and production.</a:t>
            </a:r>
          </a:p>
          <a:p>
            <a:r>
              <a:rPr lang="en-US" dirty="0"/>
              <a:t>Data Loss Prevention (DLP) policies can be applied to individual environments or the tenant.</a:t>
            </a:r>
          </a:p>
          <a:p>
            <a:r>
              <a:rPr lang="en-US" dirty="0"/>
              <a:t>Every tenant has a Default environment where all licensed Power Apps and Power Automate users can create apps &amp; flows.</a:t>
            </a:r>
          </a:p>
          <a:p>
            <a:r>
              <a:rPr lang="en-US" dirty="0"/>
              <a:t>Non-default environments can be created by licensed Power Apps, Power Automate and Dynamics users. Creation can be restricted to only global and service admins via a tenant setting.</a:t>
            </a:r>
          </a:p>
          <a:p>
            <a:r>
              <a:rPr lang="en-US" b="1" dirty="0"/>
              <a:t>An environment can have one or zero </a:t>
            </a:r>
            <a:r>
              <a:rPr lang="en-US" b="1" dirty="0" err="1"/>
              <a:t>Dataverse</a:t>
            </a:r>
            <a:r>
              <a:rPr lang="en-US" b="1" dirty="0"/>
              <a:t> instances.</a:t>
            </a:r>
          </a:p>
        </p:txBody>
      </p:sp>
    </p:spTree>
    <p:extLst>
      <p:ext uri="{BB962C8B-B14F-4D97-AF65-F5344CB8AC3E}">
        <p14:creationId xmlns:p14="http://schemas.microsoft.com/office/powerpoint/2010/main" val="2113365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hteck 100">
            <a:extLst>
              <a:ext uri="{FF2B5EF4-FFF2-40B4-BE49-F238E27FC236}">
                <a16:creationId xmlns:a16="http://schemas.microsoft.com/office/drawing/2014/main" id="{89930298-ACCD-4476-B7B1-B5741D0C8EFC}"/>
              </a:ext>
            </a:extLst>
          </p:cNvPr>
          <p:cNvSpPr/>
          <p:nvPr/>
        </p:nvSpPr>
        <p:spPr>
          <a:xfrm>
            <a:off x="264206" y="4246769"/>
            <a:ext cx="5660343" cy="1773753"/>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4100" name="Rechteck 4099">
            <a:extLst>
              <a:ext uri="{FF2B5EF4-FFF2-40B4-BE49-F238E27FC236}">
                <a16:creationId xmlns:a16="http://schemas.microsoft.com/office/drawing/2014/main" id="{FDED88E2-708A-42B2-BAFB-C5B474F1C71C}"/>
              </a:ext>
            </a:extLst>
          </p:cNvPr>
          <p:cNvSpPr/>
          <p:nvPr/>
        </p:nvSpPr>
        <p:spPr>
          <a:xfrm>
            <a:off x="264206" y="3275224"/>
            <a:ext cx="5660343" cy="903583"/>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39" name="Inhaltsplatzhalter 2">
            <a:extLst>
              <a:ext uri="{FF2B5EF4-FFF2-40B4-BE49-F238E27FC236}">
                <a16:creationId xmlns:a16="http://schemas.microsoft.com/office/drawing/2014/main" id="{D4180AAF-3F41-4FC3-B600-822A470CCAB7}"/>
              </a:ext>
            </a:extLst>
          </p:cNvPr>
          <p:cNvSpPr txBox="1">
            <a:spLocks/>
          </p:cNvSpPr>
          <p:nvPr/>
        </p:nvSpPr>
        <p:spPr>
          <a:xfrm>
            <a:off x="179832" y="909287"/>
            <a:ext cx="11817096" cy="5250371"/>
          </a:xfrm>
          <a:prstGeom prst="rect">
            <a:avLst/>
          </a:prstGeom>
          <a:solidFill>
            <a:schemeClr val="tx1">
              <a:alpha val="40000"/>
            </a:schemeClr>
          </a:solidFill>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solidFill>
                  <a:schemeClr val="bg1"/>
                </a:solidFill>
                <a:effectLst/>
                <a:latin typeface="Agency FB" panose="020B0503020202020204" pitchFamily="34" charset="0"/>
              </a:defRPr>
            </a:lvl1pPr>
            <a:lvl2pPr marL="685800" indent="-228600">
              <a:lnSpc>
                <a:spcPct val="90000"/>
              </a:lnSpc>
              <a:spcBef>
                <a:spcPts val="500"/>
              </a:spcBef>
              <a:buFont typeface="Arial" panose="020B0604020202020204" pitchFamily="34" charset="0"/>
              <a:buChar char="•"/>
              <a:defRPr sz="2400">
                <a:solidFill>
                  <a:schemeClr val="bg1"/>
                </a:solidFill>
                <a:effectLst/>
                <a:latin typeface="Agency FB" panose="020B0503020202020204" pitchFamily="34" charset="0"/>
              </a:defRPr>
            </a:lvl2pPr>
            <a:lvl3pPr marL="1143000" indent="-228600">
              <a:lnSpc>
                <a:spcPct val="90000"/>
              </a:lnSpc>
              <a:spcBef>
                <a:spcPts val="500"/>
              </a:spcBef>
              <a:buFont typeface="Arial" panose="020B0604020202020204" pitchFamily="34" charset="0"/>
              <a:buChar char="•"/>
              <a:defRPr sz="2000">
                <a:solidFill>
                  <a:schemeClr val="bg1"/>
                </a:solidFill>
                <a:effectLst/>
                <a:latin typeface="Agency FB" panose="020B0503020202020204" pitchFamily="34" charset="0"/>
              </a:defRPr>
            </a:lvl3pPr>
            <a:lvl4pPr marL="1600200" indent="-228600">
              <a:lnSpc>
                <a:spcPct val="90000"/>
              </a:lnSpc>
              <a:spcBef>
                <a:spcPts val="500"/>
              </a:spcBef>
              <a:buFont typeface="Arial" panose="020B0604020202020204" pitchFamily="34" charset="0"/>
              <a:buChar char="•"/>
              <a:defRPr>
                <a:solidFill>
                  <a:schemeClr val="bg1"/>
                </a:solidFill>
                <a:effectLst/>
                <a:latin typeface="Agency FB" panose="020B0503020202020204" pitchFamily="34" charset="0"/>
              </a:defRPr>
            </a:lvl4pPr>
            <a:lvl5pPr marL="2057400" indent="-228600">
              <a:lnSpc>
                <a:spcPct val="90000"/>
              </a:lnSpc>
              <a:spcBef>
                <a:spcPts val="500"/>
              </a:spcBef>
              <a:buFont typeface="Arial" panose="020B0604020202020204" pitchFamily="34" charset="0"/>
              <a:buChar char="•"/>
              <a:defRPr>
                <a:solidFill>
                  <a:schemeClr val="bg1"/>
                </a:solidFill>
                <a:effectLst/>
                <a:latin typeface="Agency FB" panose="020B0503020202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de-DE" dirty="0"/>
              <a:t>Microsoft 365 </a:t>
            </a:r>
            <a:r>
              <a:rPr lang="de-DE" dirty="0" err="1"/>
              <a:t>Tenant</a:t>
            </a:r>
            <a:endParaRPr lang="de-DE" dirty="0"/>
          </a:p>
        </p:txBody>
      </p:sp>
      <p:sp>
        <p:nvSpPr>
          <p:cNvPr id="2" name="Titel 1">
            <a:extLst>
              <a:ext uri="{FF2B5EF4-FFF2-40B4-BE49-F238E27FC236}">
                <a16:creationId xmlns:a16="http://schemas.microsoft.com/office/drawing/2014/main" id="{FC33AE5A-707D-46B0-95ED-C3A4A98B8668}"/>
              </a:ext>
            </a:extLst>
          </p:cNvPr>
          <p:cNvSpPr>
            <a:spLocks noGrp="1"/>
          </p:cNvSpPr>
          <p:nvPr>
            <p:ph type="title"/>
          </p:nvPr>
        </p:nvSpPr>
        <p:spPr/>
        <p:txBody>
          <a:bodyPr/>
          <a:lstStyle/>
          <a:p>
            <a:r>
              <a:rPr lang="de-DE" dirty="0"/>
              <a:t>Environments</a:t>
            </a:r>
          </a:p>
        </p:txBody>
      </p:sp>
      <p:pic>
        <p:nvPicPr>
          <p:cNvPr id="4" name="Grafik 3">
            <a:extLst>
              <a:ext uri="{FF2B5EF4-FFF2-40B4-BE49-F238E27FC236}">
                <a16:creationId xmlns:a16="http://schemas.microsoft.com/office/drawing/2014/main" id="{DCEAE524-4585-4E7D-AEC4-4A0DDF018C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7078" y="990928"/>
            <a:ext cx="1000039" cy="1000039"/>
          </a:xfrm>
          <a:prstGeom prst="rect">
            <a:avLst/>
          </a:prstGeom>
        </p:spPr>
      </p:pic>
      <p:grpSp>
        <p:nvGrpSpPr>
          <p:cNvPr id="12" name="Gruppieren 11">
            <a:extLst>
              <a:ext uri="{FF2B5EF4-FFF2-40B4-BE49-F238E27FC236}">
                <a16:creationId xmlns:a16="http://schemas.microsoft.com/office/drawing/2014/main" id="{681F5BD9-D3CF-4FCF-B189-C4CAE65B9AB0}"/>
              </a:ext>
            </a:extLst>
          </p:cNvPr>
          <p:cNvGrpSpPr/>
          <p:nvPr/>
        </p:nvGrpSpPr>
        <p:grpSpPr>
          <a:xfrm>
            <a:off x="8188641" y="1634458"/>
            <a:ext cx="2738439" cy="1021043"/>
            <a:chOff x="1611534" y="2934293"/>
            <a:chExt cx="2738439" cy="1021043"/>
          </a:xfrm>
        </p:grpSpPr>
        <p:sp>
          <p:nvSpPr>
            <p:cNvPr id="11" name="Rechteck 10">
              <a:extLst>
                <a:ext uri="{FF2B5EF4-FFF2-40B4-BE49-F238E27FC236}">
                  <a16:creationId xmlns:a16="http://schemas.microsoft.com/office/drawing/2014/main" id="{CF2F62BC-6B1E-4B88-9AC2-DC5626086D92}"/>
                </a:ext>
              </a:extLst>
            </p:cNvPr>
            <p:cNvSpPr/>
            <p:nvPr/>
          </p:nvSpPr>
          <p:spPr>
            <a:xfrm>
              <a:off x="1611534" y="2934293"/>
              <a:ext cx="2738439" cy="10210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de-DE" sz="1400" dirty="0">
                  <a:solidFill>
                    <a:schemeClr val="tx1"/>
                  </a:solidFill>
                </a:rPr>
                <a:t>1 team</a:t>
              </a:r>
            </a:p>
            <a:p>
              <a:r>
                <a:rPr lang="de-DE" sz="1400" dirty="0">
                  <a:solidFill>
                    <a:schemeClr val="tx1"/>
                  </a:solidFill>
                </a:rPr>
                <a:t>(Microsoft 365 Group)</a:t>
              </a:r>
            </a:p>
          </p:txBody>
        </p:sp>
        <p:pic>
          <p:nvPicPr>
            <p:cNvPr id="4098" name="Picture 2" descr="Managing Microsoft Groups in Office 365 to Avoid Potential Group Sprawl -  Microsoft Tech Community">
              <a:extLst>
                <a:ext uri="{FF2B5EF4-FFF2-40B4-BE49-F238E27FC236}">
                  <a16:creationId xmlns:a16="http://schemas.microsoft.com/office/drawing/2014/main" id="{7C395BC2-A029-4052-B20E-8D6EFF12321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038" t="7924" r="23551" b="28121"/>
            <a:stretch/>
          </p:blipFill>
          <p:spPr bwMode="auto">
            <a:xfrm>
              <a:off x="2237185" y="2966963"/>
              <a:ext cx="620294" cy="50994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 name="Gruppieren 31">
            <a:extLst>
              <a:ext uri="{FF2B5EF4-FFF2-40B4-BE49-F238E27FC236}">
                <a16:creationId xmlns:a16="http://schemas.microsoft.com/office/drawing/2014/main" id="{323868AF-5399-4B23-8087-B11068EE9F01}"/>
              </a:ext>
            </a:extLst>
          </p:cNvPr>
          <p:cNvGrpSpPr/>
          <p:nvPr/>
        </p:nvGrpSpPr>
        <p:grpSpPr>
          <a:xfrm>
            <a:off x="289984" y="3336670"/>
            <a:ext cx="1755427" cy="787211"/>
            <a:chOff x="3159473" y="1240916"/>
            <a:chExt cx="1755427" cy="787211"/>
          </a:xfrm>
        </p:grpSpPr>
        <p:sp>
          <p:nvSpPr>
            <p:cNvPr id="33" name="Rechteck 32">
              <a:extLst>
                <a:ext uri="{FF2B5EF4-FFF2-40B4-BE49-F238E27FC236}">
                  <a16:creationId xmlns:a16="http://schemas.microsoft.com/office/drawing/2014/main" id="{4D93BEB2-3591-4A21-A301-1EFB96BAFE2C}"/>
                </a:ext>
              </a:extLst>
            </p:cNvPr>
            <p:cNvSpPr/>
            <p:nvPr/>
          </p:nvSpPr>
          <p:spPr>
            <a:xfrm>
              <a:off x="3159473" y="1240916"/>
              <a:ext cx="1755427" cy="288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Dev</a:t>
              </a:r>
              <a:endParaRPr lang="de-DE" dirty="0"/>
            </a:p>
          </p:txBody>
        </p:sp>
        <p:sp>
          <p:nvSpPr>
            <p:cNvPr id="34" name="Rechteck 33">
              <a:extLst>
                <a:ext uri="{FF2B5EF4-FFF2-40B4-BE49-F238E27FC236}">
                  <a16:creationId xmlns:a16="http://schemas.microsoft.com/office/drawing/2014/main" id="{40A3010D-29D4-4BFB-B662-E4B01A1B8CB1}"/>
                </a:ext>
              </a:extLst>
            </p:cNvPr>
            <p:cNvSpPr/>
            <p:nvPr/>
          </p:nvSpPr>
          <p:spPr>
            <a:xfrm>
              <a:off x="3159473" y="1528106"/>
              <a:ext cx="1755427" cy="5000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5" name="Picture 2" descr="Screenshot showing overview of Microsoft Power Platform.">
              <a:extLst>
                <a:ext uri="{FF2B5EF4-FFF2-40B4-BE49-F238E27FC236}">
                  <a16:creationId xmlns:a16="http://schemas.microsoft.com/office/drawing/2014/main" id="{33E4C46E-3800-4DBF-9836-460B0D8ADB9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388" t="30636" r="56340" b="44853"/>
            <a:stretch/>
          </p:blipFill>
          <p:spPr bwMode="auto">
            <a:xfrm>
              <a:off x="3203270" y="1574414"/>
              <a:ext cx="392679" cy="40740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Screenshot showing overview of Microsoft Power Platform.">
              <a:extLst>
                <a:ext uri="{FF2B5EF4-FFF2-40B4-BE49-F238E27FC236}">
                  <a16:creationId xmlns:a16="http://schemas.microsoft.com/office/drawing/2014/main" id="{F283884E-DD6C-42C0-B75C-0BBF83E2832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1344" t="30636" r="30751" b="44853"/>
            <a:stretch/>
          </p:blipFill>
          <p:spPr bwMode="auto">
            <a:xfrm>
              <a:off x="3776498" y="1571826"/>
              <a:ext cx="572932" cy="40740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Screenshot showing overview of Microsoft Power Platform.">
              <a:extLst>
                <a:ext uri="{FF2B5EF4-FFF2-40B4-BE49-F238E27FC236}">
                  <a16:creationId xmlns:a16="http://schemas.microsoft.com/office/drawing/2014/main" id="{B36BF979-6F7A-4A94-BAFF-05A58C3BB27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4260" t="74606" r="23928" b="4421"/>
            <a:stretch/>
          </p:blipFill>
          <p:spPr bwMode="auto">
            <a:xfrm>
              <a:off x="4451720" y="1621707"/>
              <a:ext cx="377999" cy="3485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 name="Gruppieren 39">
            <a:extLst>
              <a:ext uri="{FF2B5EF4-FFF2-40B4-BE49-F238E27FC236}">
                <a16:creationId xmlns:a16="http://schemas.microsoft.com/office/drawing/2014/main" id="{ED86DD5B-5217-45ED-9575-A784C6C2A6B5}"/>
              </a:ext>
            </a:extLst>
          </p:cNvPr>
          <p:cNvGrpSpPr/>
          <p:nvPr/>
        </p:nvGrpSpPr>
        <p:grpSpPr>
          <a:xfrm>
            <a:off x="264207" y="1490948"/>
            <a:ext cx="1755427" cy="1060452"/>
            <a:chOff x="3159473" y="967675"/>
            <a:chExt cx="1755427" cy="1060452"/>
          </a:xfrm>
        </p:grpSpPr>
        <p:sp>
          <p:nvSpPr>
            <p:cNvPr id="41" name="Rechteck 40">
              <a:extLst>
                <a:ext uri="{FF2B5EF4-FFF2-40B4-BE49-F238E27FC236}">
                  <a16:creationId xmlns:a16="http://schemas.microsoft.com/office/drawing/2014/main" id="{2DB329DC-78A5-4CE9-8048-6F8A6C4AF449}"/>
                </a:ext>
              </a:extLst>
            </p:cNvPr>
            <p:cNvSpPr/>
            <p:nvPr/>
          </p:nvSpPr>
          <p:spPr>
            <a:xfrm>
              <a:off x="3159473" y="967675"/>
              <a:ext cx="1755427" cy="562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Default - Environment</a:t>
              </a:r>
            </a:p>
          </p:txBody>
        </p:sp>
        <p:sp>
          <p:nvSpPr>
            <p:cNvPr id="42" name="Rechteck 41">
              <a:extLst>
                <a:ext uri="{FF2B5EF4-FFF2-40B4-BE49-F238E27FC236}">
                  <a16:creationId xmlns:a16="http://schemas.microsoft.com/office/drawing/2014/main" id="{AA9E73D6-C5D8-4880-A995-15647E34F980}"/>
                </a:ext>
              </a:extLst>
            </p:cNvPr>
            <p:cNvSpPr/>
            <p:nvPr/>
          </p:nvSpPr>
          <p:spPr>
            <a:xfrm>
              <a:off x="3159473" y="1528106"/>
              <a:ext cx="1755427" cy="5000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3" name="Picture 2" descr="Screenshot showing overview of Microsoft Power Platform.">
              <a:extLst>
                <a:ext uri="{FF2B5EF4-FFF2-40B4-BE49-F238E27FC236}">
                  <a16:creationId xmlns:a16="http://schemas.microsoft.com/office/drawing/2014/main" id="{D8B44552-0252-4ACE-AB3F-EB441386AB7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388" t="30636" r="56340" b="44853"/>
            <a:stretch/>
          </p:blipFill>
          <p:spPr bwMode="auto">
            <a:xfrm>
              <a:off x="3203270" y="1574414"/>
              <a:ext cx="392679" cy="40740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Screenshot showing overview of Microsoft Power Platform.">
              <a:extLst>
                <a:ext uri="{FF2B5EF4-FFF2-40B4-BE49-F238E27FC236}">
                  <a16:creationId xmlns:a16="http://schemas.microsoft.com/office/drawing/2014/main" id="{496754E8-0633-4DBF-A8CC-75C79AE15DA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1344" t="30636" r="30751" b="44853"/>
            <a:stretch/>
          </p:blipFill>
          <p:spPr bwMode="auto">
            <a:xfrm>
              <a:off x="3776498" y="1571826"/>
              <a:ext cx="572932" cy="40740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Screenshot showing overview of Microsoft Power Platform.">
              <a:extLst>
                <a:ext uri="{FF2B5EF4-FFF2-40B4-BE49-F238E27FC236}">
                  <a16:creationId xmlns:a16="http://schemas.microsoft.com/office/drawing/2014/main" id="{485EE7FA-536D-4E13-8343-D0A30953119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4260" t="74606" r="23928" b="4421"/>
            <a:stretch/>
          </p:blipFill>
          <p:spPr bwMode="auto">
            <a:xfrm>
              <a:off x="4451720" y="1621707"/>
              <a:ext cx="377999" cy="348594"/>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Denkblase: wolkenförmig 37">
            <a:extLst>
              <a:ext uri="{FF2B5EF4-FFF2-40B4-BE49-F238E27FC236}">
                <a16:creationId xmlns:a16="http://schemas.microsoft.com/office/drawing/2014/main" id="{E50F15CD-1D9B-4947-875E-9E8D9A75637E}"/>
              </a:ext>
            </a:extLst>
          </p:cNvPr>
          <p:cNvSpPr/>
          <p:nvPr/>
        </p:nvSpPr>
        <p:spPr>
          <a:xfrm>
            <a:off x="2523599" y="1227386"/>
            <a:ext cx="2257219" cy="1564922"/>
          </a:xfrm>
          <a:prstGeom prst="cloudCallout">
            <a:avLst>
              <a:gd name="adj1" fmla="val -66715"/>
              <a:gd name="adj2" fmla="val -36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Personal productivity</a:t>
            </a:r>
          </a:p>
          <a:p>
            <a:pPr algn="ctr"/>
            <a:r>
              <a:rPr lang="en-US" dirty="0"/>
              <a:t>Everyone is a maker</a:t>
            </a:r>
            <a:endParaRPr lang="de-DE" dirty="0"/>
          </a:p>
        </p:txBody>
      </p:sp>
      <p:grpSp>
        <p:nvGrpSpPr>
          <p:cNvPr id="54" name="Gruppieren 53">
            <a:extLst>
              <a:ext uri="{FF2B5EF4-FFF2-40B4-BE49-F238E27FC236}">
                <a16:creationId xmlns:a16="http://schemas.microsoft.com/office/drawing/2014/main" id="{F4341E8D-72D5-47C5-9145-4DFDBB68C6BD}"/>
              </a:ext>
            </a:extLst>
          </p:cNvPr>
          <p:cNvGrpSpPr/>
          <p:nvPr/>
        </p:nvGrpSpPr>
        <p:grpSpPr>
          <a:xfrm>
            <a:off x="2206946" y="3343082"/>
            <a:ext cx="1755427" cy="787211"/>
            <a:chOff x="3159473" y="1240916"/>
            <a:chExt cx="1755427" cy="787211"/>
          </a:xfrm>
        </p:grpSpPr>
        <p:sp>
          <p:nvSpPr>
            <p:cNvPr id="55" name="Rechteck 54">
              <a:extLst>
                <a:ext uri="{FF2B5EF4-FFF2-40B4-BE49-F238E27FC236}">
                  <a16:creationId xmlns:a16="http://schemas.microsoft.com/office/drawing/2014/main" id="{B53EDCC2-C358-43A3-8D24-61F810586D89}"/>
                </a:ext>
              </a:extLst>
            </p:cNvPr>
            <p:cNvSpPr/>
            <p:nvPr/>
          </p:nvSpPr>
          <p:spPr>
            <a:xfrm>
              <a:off x="3159473" y="1240916"/>
              <a:ext cx="1755427" cy="288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Test</a:t>
              </a:r>
            </a:p>
          </p:txBody>
        </p:sp>
        <p:sp>
          <p:nvSpPr>
            <p:cNvPr id="56" name="Rechteck 55">
              <a:extLst>
                <a:ext uri="{FF2B5EF4-FFF2-40B4-BE49-F238E27FC236}">
                  <a16:creationId xmlns:a16="http://schemas.microsoft.com/office/drawing/2014/main" id="{26776B51-1E3D-4ECB-83B9-48B93A95FB50}"/>
                </a:ext>
              </a:extLst>
            </p:cNvPr>
            <p:cNvSpPr/>
            <p:nvPr/>
          </p:nvSpPr>
          <p:spPr>
            <a:xfrm>
              <a:off x="3159473" y="1528106"/>
              <a:ext cx="1755427" cy="5000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7" name="Picture 2" descr="Screenshot showing overview of Microsoft Power Platform.">
              <a:extLst>
                <a:ext uri="{FF2B5EF4-FFF2-40B4-BE49-F238E27FC236}">
                  <a16:creationId xmlns:a16="http://schemas.microsoft.com/office/drawing/2014/main" id="{CD68013E-5054-42BC-88EB-0E3D6EA88A2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388" t="30636" r="56340" b="44853"/>
            <a:stretch/>
          </p:blipFill>
          <p:spPr bwMode="auto">
            <a:xfrm>
              <a:off x="3203270" y="1574414"/>
              <a:ext cx="392679" cy="407404"/>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Screenshot showing overview of Microsoft Power Platform.">
              <a:extLst>
                <a:ext uri="{FF2B5EF4-FFF2-40B4-BE49-F238E27FC236}">
                  <a16:creationId xmlns:a16="http://schemas.microsoft.com/office/drawing/2014/main" id="{BB9DFAFD-5F80-4E2C-9440-D472FF1E549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1344" t="30636" r="30751" b="44853"/>
            <a:stretch/>
          </p:blipFill>
          <p:spPr bwMode="auto">
            <a:xfrm>
              <a:off x="3776498" y="1571826"/>
              <a:ext cx="572932" cy="407404"/>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Screenshot showing overview of Microsoft Power Platform.">
              <a:extLst>
                <a:ext uri="{FF2B5EF4-FFF2-40B4-BE49-F238E27FC236}">
                  <a16:creationId xmlns:a16="http://schemas.microsoft.com/office/drawing/2014/main" id="{CC95E00F-CBDC-4D34-810A-15747C10848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4260" t="74606" r="23928" b="4421"/>
            <a:stretch/>
          </p:blipFill>
          <p:spPr bwMode="auto">
            <a:xfrm>
              <a:off x="4451720" y="1621707"/>
              <a:ext cx="377999" cy="3485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 name="Gruppieren 59">
            <a:extLst>
              <a:ext uri="{FF2B5EF4-FFF2-40B4-BE49-F238E27FC236}">
                <a16:creationId xmlns:a16="http://schemas.microsoft.com/office/drawing/2014/main" id="{EE5DED96-0746-48B7-8699-82C0CF4E2F63}"/>
              </a:ext>
            </a:extLst>
          </p:cNvPr>
          <p:cNvGrpSpPr/>
          <p:nvPr/>
        </p:nvGrpSpPr>
        <p:grpSpPr>
          <a:xfrm>
            <a:off x="4123908" y="3349432"/>
            <a:ext cx="1755427" cy="787211"/>
            <a:chOff x="3159473" y="1240916"/>
            <a:chExt cx="1755427" cy="787211"/>
          </a:xfrm>
        </p:grpSpPr>
        <p:sp>
          <p:nvSpPr>
            <p:cNvPr id="61" name="Rechteck 60">
              <a:extLst>
                <a:ext uri="{FF2B5EF4-FFF2-40B4-BE49-F238E27FC236}">
                  <a16:creationId xmlns:a16="http://schemas.microsoft.com/office/drawing/2014/main" id="{FCAF0030-453A-4BBE-A789-24C38A5EDC52}"/>
                </a:ext>
              </a:extLst>
            </p:cNvPr>
            <p:cNvSpPr/>
            <p:nvPr/>
          </p:nvSpPr>
          <p:spPr>
            <a:xfrm>
              <a:off x="3159473" y="1240916"/>
              <a:ext cx="1755427" cy="288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Prod</a:t>
              </a:r>
              <a:endParaRPr lang="de-DE" dirty="0"/>
            </a:p>
          </p:txBody>
        </p:sp>
        <p:sp>
          <p:nvSpPr>
            <p:cNvPr id="62" name="Rechteck 61">
              <a:extLst>
                <a:ext uri="{FF2B5EF4-FFF2-40B4-BE49-F238E27FC236}">
                  <a16:creationId xmlns:a16="http://schemas.microsoft.com/office/drawing/2014/main" id="{241BF9CD-FD0A-421A-ADAA-54A214A1329A}"/>
                </a:ext>
              </a:extLst>
            </p:cNvPr>
            <p:cNvSpPr/>
            <p:nvPr/>
          </p:nvSpPr>
          <p:spPr>
            <a:xfrm>
              <a:off x="3159473" y="1528106"/>
              <a:ext cx="1755427" cy="5000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3" name="Picture 2" descr="Screenshot showing overview of Microsoft Power Platform.">
              <a:extLst>
                <a:ext uri="{FF2B5EF4-FFF2-40B4-BE49-F238E27FC236}">
                  <a16:creationId xmlns:a16="http://schemas.microsoft.com/office/drawing/2014/main" id="{4B58C708-641A-4386-B2EF-754517C70B4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388" t="30636" r="56340" b="44853"/>
            <a:stretch/>
          </p:blipFill>
          <p:spPr bwMode="auto">
            <a:xfrm>
              <a:off x="3203270" y="1574414"/>
              <a:ext cx="392679" cy="40740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Screenshot showing overview of Microsoft Power Platform.">
              <a:extLst>
                <a:ext uri="{FF2B5EF4-FFF2-40B4-BE49-F238E27FC236}">
                  <a16:creationId xmlns:a16="http://schemas.microsoft.com/office/drawing/2014/main" id="{37D2C714-15FE-47DD-9634-C72E0C36458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1344" t="30636" r="30751" b="44853"/>
            <a:stretch/>
          </p:blipFill>
          <p:spPr bwMode="auto">
            <a:xfrm>
              <a:off x="3776498" y="1571826"/>
              <a:ext cx="572932" cy="40740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Screenshot showing overview of Microsoft Power Platform.">
              <a:extLst>
                <a:ext uri="{FF2B5EF4-FFF2-40B4-BE49-F238E27FC236}">
                  <a16:creationId xmlns:a16="http://schemas.microsoft.com/office/drawing/2014/main" id="{55D5EF2A-D500-42EC-949A-A8C562A0C9D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4260" t="74606" r="23928" b="4421"/>
            <a:stretch/>
          </p:blipFill>
          <p:spPr bwMode="auto">
            <a:xfrm>
              <a:off x="4451720" y="1621707"/>
              <a:ext cx="377999" cy="3485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6" name="Gruppieren 65">
            <a:extLst>
              <a:ext uri="{FF2B5EF4-FFF2-40B4-BE49-F238E27FC236}">
                <a16:creationId xmlns:a16="http://schemas.microsoft.com/office/drawing/2014/main" id="{17BE215A-66FC-41B3-8B80-EE0B97CE7CA9}"/>
              </a:ext>
            </a:extLst>
          </p:cNvPr>
          <p:cNvGrpSpPr/>
          <p:nvPr/>
        </p:nvGrpSpPr>
        <p:grpSpPr>
          <a:xfrm>
            <a:off x="289984" y="4274910"/>
            <a:ext cx="1755427" cy="787211"/>
            <a:chOff x="3159473" y="1240916"/>
            <a:chExt cx="1755427" cy="787211"/>
          </a:xfrm>
        </p:grpSpPr>
        <p:sp>
          <p:nvSpPr>
            <p:cNvPr id="67" name="Rechteck 66">
              <a:extLst>
                <a:ext uri="{FF2B5EF4-FFF2-40B4-BE49-F238E27FC236}">
                  <a16:creationId xmlns:a16="http://schemas.microsoft.com/office/drawing/2014/main" id="{D2A0B719-1156-4EC7-AB56-D88511F2AEBD}"/>
                </a:ext>
              </a:extLst>
            </p:cNvPr>
            <p:cNvSpPr/>
            <p:nvPr/>
          </p:nvSpPr>
          <p:spPr>
            <a:xfrm>
              <a:off x="3159473" y="1240916"/>
              <a:ext cx="1755427" cy="288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Dev</a:t>
              </a:r>
              <a:endParaRPr lang="de-DE" dirty="0"/>
            </a:p>
          </p:txBody>
        </p:sp>
        <p:sp>
          <p:nvSpPr>
            <p:cNvPr id="68" name="Rechteck 67">
              <a:extLst>
                <a:ext uri="{FF2B5EF4-FFF2-40B4-BE49-F238E27FC236}">
                  <a16:creationId xmlns:a16="http://schemas.microsoft.com/office/drawing/2014/main" id="{C193F6BD-ED29-4F29-A3E1-527BFC7810B1}"/>
                </a:ext>
              </a:extLst>
            </p:cNvPr>
            <p:cNvSpPr/>
            <p:nvPr/>
          </p:nvSpPr>
          <p:spPr>
            <a:xfrm>
              <a:off x="3159473" y="1528106"/>
              <a:ext cx="1755427" cy="5000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9" name="Picture 2" descr="Screenshot showing overview of Microsoft Power Platform.">
              <a:extLst>
                <a:ext uri="{FF2B5EF4-FFF2-40B4-BE49-F238E27FC236}">
                  <a16:creationId xmlns:a16="http://schemas.microsoft.com/office/drawing/2014/main" id="{05E1667F-9C81-48E9-8A7B-A7C54CCC996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388" t="30636" r="56340" b="44853"/>
            <a:stretch/>
          </p:blipFill>
          <p:spPr bwMode="auto">
            <a:xfrm>
              <a:off x="3203270" y="1574414"/>
              <a:ext cx="392679" cy="407404"/>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Screenshot showing overview of Microsoft Power Platform.">
              <a:extLst>
                <a:ext uri="{FF2B5EF4-FFF2-40B4-BE49-F238E27FC236}">
                  <a16:creationId xmlns:a16="http://schemas.microsoft.com/office/drawing/2014/main" id="{B22AB785-CD11-4789-9102-0415176DD57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1344" t="30636" r="30751" b="44853"/>
            <a:stretch/>
          </p:blipFill>
          <p:spPr bwMode="auto">
            <a:xfrm>
              <a:off x="3776498" y="1571826"/>
              <a:ext cx="572932" cy="407404"/>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Screenshot showing overview of Microsoft Power Platform.">
              <a:extLst>
                <a:ext uri="{FF2B5EF4-FFF2-40B4-BE49-F238E27FC236}">
                  <a16:creationId xmlns:a16="http://schemas.microsoft.com/office/drawing/2014/main" id="{C912E30E-FC32-40C1-86DB-D0F37D98E7F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4260" t="74606" r="23928" b="4421"/>
            <a:stretch/>
          </p:blipFill>
          <p:spPr bwMode="auto">
            <a:xfrm>
              <a:off x="4451720" y="1621707"/>
              <a:ext cx="377999" cy="3485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Gruppieren 71">
            <a:extLst>
              <a:ext uri="{FF2B5EF4-FFF2-40B4-BE49-F238E27FC236}">
                <a16:creationId xmlns:a16="http://schemas.microsoft.com/office/drawing/2014/main" id="{329155CA-B8DE-4A8D-98FF-FC9C96452360}"/>
              </a:ext>
            </a:extLst>
          </p:cNvPr>
          <p:cNvGrpSpPr/>
          <p:nvPr/>
        </p:nvGrpSpPr>
        <p:grpSpPr>
          <a:xfrm>
            <a:off x="2206946" y="4281322"/>
            <a:ext cx="1755427" cy="787211"/>
            <a:chOff x="3159473" y="1240916"/>
            <a:chExt cx="1755427" cy="787211"/>
          </a:xfrm>
        </p:grpSpPr>
        <p:sp>
          <p:nvSpPr>
            <p:cNvPr id="73" name="Rechteck 72">
              <a:extLst>
                <a:ext uri="{FF2B5EF4-FFF2-40B4-BE49-F238E27FC236}">
                  <a16:creationId xmlns:a16="http://schemas.microsoft.com/office/drawing/2014/main" id="{3D952C6E-0184-44C6-82D1-7BC633AEF52D}"/>
                </a:ext>
              </a:extLst>
            </p:cNvPr>
            <p:cNvSpPr/>
            <p:nvPr/>
          </p:nvSpPr>
          <p:spPr>
            <a:xfrm>
              <a:off x="3159473" y="1240916"/>
              <a:ext cx="1755427" cy="288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Test</a:t>
              </a:r>
            </a:p>
          </p:txBody>
        </p:sp>
        <p:sp>
          <p:nvSpPr>
            <p:cNvPr id="74" name="Rechteck 73">
              <a:extLst>
                <a:ext uri="{FF2B5EF4-FFF2-40B4-BE49-F238E27FC236}">
                  <a16:creationId xmlns:a16="http://schemas.microsoft.com/office/drawing/2014/main" id="{535A3345-641D-4C85-BE07-9745345493CB}"/>
                </a:ext>
              </a:extLst>
            </p:cNvPr>
            <p:cNvSpPr/>
            <p:nvPr/>
          </p:nvSpPr>
          <p:spPr>
            <a:xfrm>
              <a:off x="3159473" y="1528106"/>
              <a:ext cx="1755427" cy="5000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5" name="Picture 2" descr="Screenshot showing overview of Microsoft Power Platform.">
              <a:extLst>
                <a:ext uri="{FF2B5EF4-FFF2-40B4-BE49-F238E27FC236}">
                  <a16:creationId xmlns:a16="http://schemas.microsoft.com/office/drawing/2014/main" id="{8AF8DE04-09E2-44A6-97C1-87BE0091407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388" t="30636" r="56340" b="44853"/>
            <a:stretch/>
          </p:blipFill>
          <p:spPr bwMode="auto">
            <a:xfrm>
              <a:off x="3203270" y="1574414"/>
              <a:ext cx="392679" cy="40740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Screenshot showing overview of Microsoft Power Platform.">
              <a:extLst>
                <a:ext uri="{FF2B5EF4-FFF2-40B4-BE49-F238E27FC236}">
                  <a16:creationId xmlns:a16="http://schemas.microsoft.com/office/drawing/2014/main" id="{14E69D19-A3DD-4324-A58A-D586CE02268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1344" t="30636" r="30751" b="44853"/>
            <a:stretch/>
          </p:blipFill>
          <p:spPr bwMode="auto">
            <a:xfrm>
              <a:off x="3776498" y="1571826"/>
              <a:ext cx="572932" cy="40740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Screenshot showing overview of Microsoft Power Platform.">
              <a:extLst>
                <a:ext uri="{FF2B5EF4-FFF2-40B4-BE49-F238E27FC236}">
                  <a16:creationId xmlns:a16="http://schemas.microsoft.com/office/drawing/2014/main" id="{586EC2B8-B310-44E8-A2BC-035E23001C7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4260" t="74606" r="23928" b="4421"/>
            <a:stretch/>
          </p:blipFill>
          <p:spPr bwMode="auto">
            <a:xfrm>
              <a:off x="4451720" y="1621707"/>
              <a:ext cx="377999" cy="3485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8" name="Gruppieren 77">
            <a:extLst>
              <a:ext uri="{FF2B5EF4-FFF2-40B4-BE49-F238E27FC236}">
                <a16:creationId xmlns:a16="http://schemas.microsoft.com/office/drawing/2014/main" id="{5763F725-D4E2-4199-B871-D89C3CBAB9C4}"/>
              </a:ext>
            </a:extLst>
          </p:cNvPr>
          <p:cNvGrpSpPr/>
          <p:nvPr/>
        </p:nvGrpSpPr>
        <p:grpSpPr>
          <a:xfrm>
            <a:off x="4123908" y="4287672"/>
            <a:ext cx="1755427" cy="787211"/>
            <a:chOff x="3159473" y="1240916"/>
            <a:chExt cx="1755427" cy="787211"/>
          </a:xfrm>
        </p:grpSpPr>
        <p:sp>
          <p:nvSpPr>
            <p:cNvPr id="79" name="Rechteck 78">
              <a:extLst>
                <a:ext uri="{FF2B5EF4-FFF2-40B4-BE49-F238E27FC236}">
                  <a16:creationId xmlns:a16="http://schemas.microsoft.com/office/drawing/2014/main" id="{919B9AA4-6AB1-4AC2-A63B-D45E8C4BCE7C}"/>
                </a:ext>
              </a:extLst>
            </p:cNvPr>
            <p:cNvSpPr/>
            <p:nvPr/>
          </p:nvSpPr>
          <p:spPr>
            <a:xfrm>
              <a:off x="3159473" y="1240916"/>
              <a:ext cx="1755427" cy="288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Prod</a:t>
              </a:r>
              <a:endParaRPr lang="de-DE" dirty="0"/>
            </a:p>
          </p:txBody>
        </p:sp>
        <p:sp>
          <p:nvSpPr>
            <p:cNvPr id="80" name="Rechteck 79">
              <a:extLst>
                <a:ext uri="{FF2B5EF4-FFF2-40B4-BE49-F238E27FC236}">
                  <a16:creationId xmlns:a16="http://schemas.microsoft.com/office/drawing/2014/main" id="{BC99053C-435F-475D-8984-68E72BA5ACE2}"/>
                </a:ext>
              </a:extLst>
            </p:cNvPr>
            <p:cNvSpPr/>
            <p:nvPr/>
          </p:nvSpPr>
          <p:spPr>
            <a:xfrm>
              <a:off x="3159473" y="1528106"/>
              <a:ext cx="1755427" cy="5000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1" name="Picture 2" descr="Screenshot showing overview of Microsoft Power Platform.">
              <a:extLst>
                <a:ext uri="{FF2B5EF4-FFF2-40B4-BE49-F238E27FC236}">
                  <a16:creationId xmlns:a16="http://schemas.microsoft.com/office/drawing/2014/main" id="{36435350-C08F-4647-8B47-8C4F61F26AD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388" t="30636" r="56340" b="44853"/>
            <a:stretch/>
          </p:blipFill>
          <p:spPr bwMode="auto">
            <a:xfrm>
              <a:off x="3203270" y="1574414"/>
              <a:ext cx="392679" cy="40740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Screenshot showing overview of Microsoft Power Platform.">
              <a:extLst>
                <a:ext uri="{FF2B5EF4-FFF2-40B4-BE49-F238E27FC236}">
                  <a16:creationId xmlns:a16="http://schemas.microsoft.com/office/drawing/2014/main" id="{75BD9A29-069D-401D-8A81-6722FB55907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1344" t="30636" r="30751" b="44853"/>
            <a:stretch/>
          </p:blipFill>
          <p:spPr bwMode="auto">
            <a:xfrm>
              <a:off x="3776498" y="1571826"/>
              <a:ext cx="572932" cy="407404"/>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Screenshot showing overview of Microsoft Power Platform.">
              <a:extLst>
                <a:ext uri="{FF2B5EF4-FFF2-40B4-BE49-F238E27FC236}">
                  <a16:creationId xmlns:a16="http://schemas.microsoft.com/office/drawing/2014/main" id="{505A850A-B0DB-4A91-ABFF-88F9483BA66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4260" t="74606" r="23928" b="4421"/>
            <a:stretch/>
          </p:blipFill>
          <p:spPr bwMode="auto">
            <a:xfrm>
              <a:off x="4451720" y="1621707"/>
              <a:ext cx="377999" cy="3485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4" name="Gruppieren 83">
            <a:extLst>
              <a:ext uri="{FF2B5EF4-FFF2-40B4-BE49-F238E27FC236}">
                <a16:creationId xmlns:a16="http://schemas.microsoft.com/office/drawing/2014/main" id="{DFA2EE93-2C40-46DE-B924-E00605287036}"/>
              </a:ext>
            </a:extLst>
          </p:cNvPr>
          <p:cNvGrpSpPr/>
          <p:nvPr/>
        </p:nvGrpSpPr>
        <p:grpSpPr>
          <a:xfrm>
            <a:off x="299963" y="5214259"/>
            <a:ext cx="1755427" cy="787211"/>
            <a:chOff x="3159473" y="1240916"/>
            <a:chExt cx="1755427" cy="787211"/>
          </a:xfrm>
        </p:grpSpPr>
        <p:sp>
          <p:nvSpPr>
            <p:cNvPr id="85" name="Rechteck 84">
              <a:extLst>
                <a:ext uri="{FF2B5EF4-FFF2-40B4-BE49-F238E27FC236}">
                  <a16:creationId xmlns:a16="http://schemas.microsoft.com/office/drawing/2014/main" id="{9A5CD0F4-C94F-4A62-A910-0825F9DE410C}"/>
                </a:ext>
              </a:extLst>
            </p:cNvPr>
            <p:cNvSpPr/>
            <p:nvPr/>
          </p:nvSpPr>
          <p:spPr>
            <a:xfrm>
              <a:off x="3159473" y="1240916"/>
              <a:ext cx="1755427" cy="288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Dev</a:t>
              </a:r>
              <a:endParaRPr lang="de-DE" dirty="0"/>
            </a:p>
          </p:txBody>
        </p:sp>
        <p:sp>
          <p:nvSpPr>
            <p:cNvPr id="86" name="Rechteck 85">
              <a:extLst>
                <a:ext uri="{FF2B5EF4-FFF2-40B4-BE49-F238E27FC236}">
                  <a16:creationId xmlns:a16="http://schemas.microsoft.com/office/drawing/2014/main" id="{EDCACC61-B235-48C7-B60E-FD650529A556}"/>
                </a:ext>
              </a:extLst>
            </p:cNvPr>
            <p:cNvSpPr/>
            <p:nvPr/>
          </p:nvSpPr>
          <p:spPr>
            <a:xfrm>
              <a:off x="3159473" y="1528106"/>
              <a:ext cx="1755427" cy="5000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7" name="Picture 2" descr="Screenshot showing overview of Microsoft Power Platform.">
              <a:extLst>
                <a:ext uri="{FF2B5EF4-FFF2-40B4-BE49-F238E27FC236}">
                  <a16:creationId xmlns:a16="http://schemas.microsoft.com/office/drawing/2014/main" id="{A2B74063-E350-41B8-B520-507ECD4E4C2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388" t="30636" r="56340" b="44853"/>
            <a:stretch/>
          </p:blipFill>
          <p:spPr bwMode="auto">
            <a:xfrm>
              <a:off x="3203270" y="1574414"/>
              <a:ext cx="392679" cy="40740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Screenshot showing overview of Microsoft Power Platform.">
              <a:extLst>
                <a:ext uri="{FF2B5EF4-FFF2-40B4-BE49-F238E27FC236}">
                  <a16:creationId xmlns:a16="http://schemas.microsoft.com/office/drawing/2014/main" id="{3A6F1EB4-AB91-4485-BD64-9F0932BF81C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1344" t="30636" r="30751" b="44853"/>
            <a:stretch/>
          </p:blipFill>
          <p:spPr bwMode="auto">
            <a:xfrm>
              <a:off x="3776498" y="1571826"/>
              <a:ext cx="572932" cy="40740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Screenshot showing overview of Microsoft Power Platform.">
              <a:extLst>
                <a:ext uri="{FF2B5EF4-FFF2-40B4-BE49-F238E27FC236}">
                  <a16:creationId xmlns:a16="http://schemas.microsoft.com/office/drawing/2014/main" id="{3C1F1033-A9E9-4EAD-AADF-80B7C5FFD24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4260" t="74606" r="23928" b="4421"/>
            <a:stretch/>
          </p:blipFill>
          <p:spPr bwMode="auto">
            <a:xfrm>
              <a:off x="4451720" y="1621707"/>
              <a:ext cx="377999" cy="34859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4096" name="Gerade Verbindung mit Pfeil 4095">
            <a:extLst>
              <a:ext uri="{FF2B5EF4-FFF2-40B4-BE49-F238E27FC236}">
                <a16:creationId xmlns:a16="http://schemas.microsoft.com/office/drawing/2014/main" id="{AEED3871-80B3-4979-A445-0FA7D5B52636}"/>
              </a:ext>
            </a:extLst>
          </p:cNvPr>
          <p:cNvCxnSpPr/>
          <p:nvPr/>
        </p:nvCxnSpPr>
        <p:spPr>
          <a:xfrm flipV="1">
            <a:off x="2141220" y="5189126"/>
            <a:ext cx="251460" cy="31232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Gerade Verbindung mit Pfeil 91">
            <a:extLst>
              <a:ext uri="{FF2B5EF4-FFF2-40B4-BE49-F238E27FC236}">
                <a16:creationId xmlns:a16="http://schemas.microsoft.com/office/drawing/2014/main" id="{DB14BC70-53DA-466B-BFC6-D47CE4C01C1C}"/>
              </a:ext>
            </a:extLst>
          </p:cNvPr>
          <p:cNvCxnSpPr>
            <a:cxnSpLocks/>
          </p:cNvCxnSpPr>
          <p:nvPr/>
        </p:nvCxnSpPr>
        <p:spPr>
          <a:xfrm>
            <a:off x="2024560" y="3491336"/>
            <a:ext cx="203237"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Gerade Verbindung mit Pfeil 94">
            <a:extLst>
              <a:ext uri="{FF2B5EF4-FFF2-40B4-BE49-F238E27FC236}">
                <a16:creationId xmlns:a16="http://schemas.microsoft.com/office/drawing/2014/main" id="{660CC8E9-5B92-4B61-BFFF-A028B461C162}"/>
              </a:ext>
            </a:extLst>
          </p:cNvPr>
          <p:cNvCxnSpPr>
            <a:cxnSpLocks/>
          </p:cNvCxnSpPr>
          <p:nvPr/>
        </p:nvCxnSpPr>
        <p:spPr>
          <a:xfrm>
            <a:off x="3939685" y="3493026"/>
            <a:ext cx="203237"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Gerade Verbindung mit Pfeil 95">
            <a:extLst>
              <a:ext uri="{FF2B5EF4-FFF2-40B4-BE49-F238E27FC236}">
                <a16:creationId xmlns:a16="http://schemas.microsoft.com/office/drawing/2014/main" id="{D805DE13-7224-4FEE-96A0-023B56424FB9}"/>
              </a:ext>
            </a:extLst>
          </p:cNvPr>
          <p:cNvCxnSpPr>
            <a:cxnSpLocks/>
          </p:cNvCxnSpPr>
          <p:nvPr/>
        </p:nvCxnSpPr>
        <p:spPr>
          <a:xfrm>
            <a:off x="2024560" y="4431726"/>
            <a:ext cx="203237"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Gerade Verbindung mit Pfeil 96">
            <a:extLst>
              <a:ext uri="{FF2B5EF4-FFF2-40B4-BE49-F238E27FC236}">
                <a16:creationId xmlns:a16="http://schemas.microsoft.com/office/drawing/2014/main" id="{79F9DC16-C698-4668-86C2-A6E1F32DC74C}"/>
              </a:ext>
            </a:extLst>
          </p:cNvPr>
          <p:cNvCxnSpPr>
            <a:cxnSpLocks/>
          </p:cNvCxnSpPr>
          <p:nvPr/>
        </p:nvCxnSpPr>
        <p:spPr>
          <a:xfrm>
            <a:off x="3939685" y="4433416"/>
            <a:ext cx="203237"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8" name="Denkblase: wolkenförmig 97">
            <a:extLst>
              <a:ext uri="{FF2B5EF4-FFF2-40B4-BE49-F238E27FC236}">
                <a16:creationId xmlns:a16="http://schemas.microsoft.com/office/drawing/2014/main" id="{39E5A4C3-4F6F-4879-9C9A-9CBB86BC4923}"/>
              </a:ext>
            </a:extLst>
          </p:cNvPr>
          <p:cNvSpPr/>
          <p:nvPr/>
        </p:nvSpPr>
        <p:spPr>
          <a:xfrm>
            <a:off x="4829130" y="2721791"/>
            <a:ext cx="1754840" cy="500017"/>
          </a:xfrm>
          <a:prstGeom prst="cloudCallout">
            <a:avLst>
              <a:gd name="adj1" fmla="val -50476"/>
              <a:gd name="adj2" fmla="val 569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Dedicated</a:t>
            </a:r>
            <a:endParaRPr lang="de-DE" sz="1600" dirty="0"/>
          </a:p>
        </p:txBody>
      </p:sp>
      <p:sp>
        <p:nvSpPr>
          <p:cNvPr id="99" name="Denkblase: wolkenförmig 98">
            <a:extLst>
              <a:ext uri="{FF2B5EF4-FFF2-40B4-BE49-F238E27FC236}">
                <a16:creationId xmlns:a16="http://schemas.microsoft.com/office/drawing/2014/main" id="{96E17574-C294-48A3-8178-55CE58BAB06D}"/>
              </a:ext>
            </a:extLst>
          </p:cNvPr>
          <p:cNvSpPr/>
          <p:nvPr/>
        </p:nvSpPr>
        <p:spPr>
          <a:xfrm>
            <a:off x="5770641" y="5498862"/>
            <a:ext cx="1754840" cy="500017"/>
          </a:xfrm>
          <a:prstGeom prst="cloudCallout">
            <a:avLst>
              <a:gd name="adj1" fmla="val -40141"/>
              <a:gd name="adj2" fmla="val -917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Shared</a:t>
            </a:r>
            <a:endParaRPr lang="de-DE" sz="1600" dirty="0"/>
          </a:p>
        </p:txBody>
      </p:sp>
      <p:grpSp>
        <p:nvGrpSpPr>
          <p:cNvPr id="6" name="Gruppieren 5">
            <a:extLst>
              <a:ext uri="{FF2B5EF4-FFF2-40B4-BE49-F238E27FC236}">
                <a16:creationId xmlns:a16="http://schemas.microsoft.com/office/drawing/2014/main" id="{D94609E3-2B76-4D9B-907C-D16FB62775FC}"/>
              </a:ext>
            </a:extLst>
          </p:cNvPr>
          <p:cNvGrpSpPr/>
          <p:nvPr/>
        </p:nvGrpSpPr>
        <p:grpSpPr>
          <a:xfrm>
            <a:off x="9988897" y="1756183"/>
            <a:ext cx="1755427" cy="787211"/>
            <a:chOff x="3159473" y="1240916"/>
            <a:chExt cx="1755427" cy="787211"/>
          </a:xfrm>
        </p:grpSpPr>
        <p:sp>
          <p:nvSpPr>
            <p:cNvPr id="5" name="Rechteck 4">
              <a:extLst>
                <a:ext uri="{FF2B5EF4-FFF2-40B4-BE49-F238E27FC236}">
                  <a16:creationId xmlns:a16="http://schemas.microsoft.com/office/drawing/2014/main" id="{A809B674-4D76-4DC0-B3AC-BA2125E447FD}"/>
                </a:ext>
              </a:extLst>
            </p:cNvPr>
            <p:cNvSpPr/>
            <p:nvPr/>
          </p:nvSpPr>
          <p:spPr>
            <a:xfrm>
              <a:off x="3159473" y="1240916"/>
              <a:ext cx="1755427" cy="288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Environment</a:t>
              </a:r>
            </a:p>
          </p:txBody>
        </p:sp>
        <p:sp>
          <p:nvSpPr>
            <p:cNvPr id="7" name="Rechteck 6">
              <a:extLst>
                <a:ext uri="{FF2B5EF4-FFF2-40B4-BE49-F238E27FC236}">
                  <a16:creationId xmlns:a16="http://schemas.microsoft.com/office/drawing/2014/main" id="{5AD3A16F-0F53-4799-B576-84D4D6FE1707}"/>
                </a:ext>
              </a:extLst>
            </p:cNvPr>
            <p:cNvSpPr/>
            <p:nvPr/>
          </p:nvSpPr>
          <p:spPr>
            <a:xfrm>
              <a:off x="3159473" y="1528106"/>
              <a:ext cx="1755427" cy="5000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Picture 2" descr="Screenshot showing overview of Microsoft Power Platform.">
              <a:extLst>
                <a:ext uri="{FF2B5EF4-FFF2-40B4-BE49-F238E27FC236}">
                  <a16:creationId xmlns:a16="http://schemas.microsoft.com/office/drawing/2014/main" id="{386E24DC-419A-4996-A207-A0B1E1C44B4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388" t="30636" r="56340" b="44853"/>
            <a:stretch/>
          </p:blipFill>
          <p:spPr bwMode="auto">
            <a:xfrm>
              <a:off x="3203270" y="1574414"/>
              <a:ext cx="392679" cy="4074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creenshot showing overview of Microsoft Power Platform.">
              <a:extLst>
                <a:ext uri="{FF2B5EF4-FFF2-40B4-BE49-F238E27FC236}">
                  <a16:creationId xmlns:a16="http://schemas.microsoft.com/office/drawing/2014/main" id="{58B6F9E6-B17F-4D33-AC71-A2409BB3A4C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1344" t="30636" r="30751" b="44853"/>
            <a:stretch/>
          </p:blipFill>
          <p:spPr bwMode="auto">
            <a:xfrm>
              <a:off x="3776498" y="1571826"/>
              <a:ext cx="572932" cy="4074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Screenshot showing overview of Microsoft Power Platform.">
              <a:extLst>
                <a:ext uri="{FF2B5EF4-FFF2-40B4-BE49-F238E27FC236}">
                  <a16:creationId xmlns:a16="http://schemas.microsoft.com/office/drawing/2014/main" id="{1DF845C8-BBD1-4470-838B-D4D65A7C3F6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4260" t="74606" r="23928" b="4421"/>
            <a:stretch/>
          </p:blipFill>
          <p:spPr bwMode="auto">
            <a:xfrm>
              <a:off x="4451720" y="1621707"/>
              <a:ext cx="377999" cy="3485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8" name="Gruppieren 107">
            <a:extLst>
              <a:ext uri="{FF2B5EF4-FFF2-40B4-BE49-F238E27FC236}">
                <a16:creationId xmlns:a16="http://schemas.microsoft.com/office/drawing/2014/main" id="{96F55178-AD24-42FC-839B-30964040533F}"/>
              </a:ext>
            </a:extLst>
          </p:cNvPr>
          <p:cNvGrpSpPr/>
          <p:nvPr/>
        </p:nvGrpSpPr>
        <p:grpSpPr>
          <a:xfrm>
            <a:off x="8179851" y="2758644"/>
            <a:ext cx="2738439" cy="1021043"/>
            <a:chOff x="1611534" y="2934293"/>
            <a:chExt cx="2738439" cy="1021043"/>
          </a:xfrm>
        </p:grpSpPr>
        <p:sp>
          <p:nvSpPr>
            <p:cNvPr id="109" name="Rechteck 108">
              <a:extLst>
                <a:ext uri="{FF2B5EF4-FFF2-40B4-BE49-F238E27FC236}">
                  <a16:creationId xmlns:a16="http://schemas.microsoft.com/office/drawing/2014/main" id="{614E1288-0714-4DD2-AF6D-40560E342113}"/>
                </a:ext>
              </a:extLst>
            </p:cNvPr>
            <p:cNvSpPr/>
            <p:nvPr/>
          </p:nvSpPr>
          <p:spPr>
            <a:xfrm>
              <a:off x="1611534" y="2934293"/>
              <a:ext cx="2738439" cy="10210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de-DE" sz="1400" dirty="0">
                  <a:solidFill>
                    <a:schemeClr val="tx1"/>
                  </a:solidFill>
                </a:rPr>
                <a:t>1 team</a:t>
              </a:r>
            </a:p>
            <a:p>
              <a:r>
                <a:rPr lang="de-DE" sz="1400" dirty="0">
                  <a:solidFill>
                    <a:schemeClr val="tx1"/>
                  </a:solidFill>
                </a:rPr>
                <a:t>(Microsoft 365 Group)</a:t>
              </a:r>
            </a:p>
          </p:txBody>
        </p:sp>
        <p:pic>
          <p:nvPicPr>
            <p:cNvPr id="110" name="Picture 2" descr="Managing Microsoft Groups in Office 365 to Avoid Potential Group Sprawl -  Microsoft Tech Community">
              <a:extLst>
                <a:ext uri="{FF2B5EF4-FFF2-40B4-BE49-F238E27FC236}">
                  <a16:creationId xmlns:a16="http://schemas.microsoft.com/office/drawing/2014/main" id="{D21E84AF-3DD2-4848-94D1-D8A008B999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038" t="7924" r="23551" b="28121"/>
            <a:stretch/>
          </p:blipFill>
          <p:spPr bwMode="auto">
            <a:xfrm>
              <a:off x="2237185" y="2966963"/>
              <a:ext cx="620294" cy="50994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1" name="Gruppieren 110">
            <a:extLst>
              <a:ext uri="{FF2B5EF4-FFF2-40B4-BE49-F238E27FC236}">
                <a16:creationId xmlns:a16="http://schemas.microsoft.com/office/drawing/2014/main" id="{7B64827D-F5D8-40C9-B8C1-1B47DD30003D}"/>
              </a:ext>
            </a:extLst>
          </p:cNvPr>
          <p:cNvGrpSpPr/>
          <p:nvPr/>
        </p:nvGrpSpPr>
        <p:grpSpPr>
          <a:xfrm>
            <a:off x="9980107" y="2880369"/>
            <a:ext cx="1755427" cy="787211"/>
            <a:chOff x="3159473" y="1240916"/>
            <a:chExt cx="1755427" cy="787211"/>
          </a:xfrm>
        </p:grpSpPr>
        <p:sp>
          <p:nvSpPr>
            <p:cNvPr id="112" name="Rechteck 111">
              <a:extLst>
                <a:ext uri="{FF2B5EF4-FFF2-40B4-BE49-F238E27FC236}">
                  <a16:creationId xmlns:a16="http://schemas.microsoft.com/office/drawing/2014/main" id="{7238F205-9279-420B-B1F6-F11297610E85}"/>
                </a:ext>
              </a:extLst>
            </p:cNvPr>
            <p:cNvSpPr/>
            <p:nvPr/>
          </p:nvSpPr>
          <p:spPr>
            <a:xfrm>
              <a:off x="3159473" y="1240916"/>
              <a:ext cx="1755427" cy="288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Environment</a:t>
              </a:r>
            </a:p>
          </p:txBody>
        </p:sp>
        <p:sp>
          <p:nvSpPr>
            <p:cNvPr id="113" name="Rechteck 112">
              <a:extLst>
                <a:ext uri="{FF2B5EF4-FFF2-40B4-BE49-F238E27FC236}">
                  <a16:creationId xmlns:a16="http://schemas.microsoft.com/office/drawing/2014/main" id="{922EA89C-82C5-46AF-BB90-258D07959BBF}"/>
                </a:ext>
              </a:extLst>
            </p:cNvPr>
            <p:cNvSpPr/>
            <p:nvPr/>
          </p:nvSpPr>
          <p:spPr>
            <a:xfrm>
              <a:off x="3159473" y="1528106"/>
              <a:ext cx="1755427" cy="5000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4" name="Picture 2" descr="Screenshot showing overview of Microsoft Power Platform.">
              <a:extLst>
                <a:ext uri="{FF2B5EF4-FFF2-40B4-BE49-F238E27FC236}">
                  <a16:creationId xmlns:a16="http://schemas.microsoft.com/office/drawing/2014/main" id="{09E7B6EE-943D-46C5-B2F5-89C2EA3A93B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388" t="30636" r="56340" b="44853"/>
            <a:stretch/>
          </p:blipFill>
          <p:spPr bwMode="auto">
            <a:xfrm>
              <a:off x="3203270" y="1574414"/>
              <a:ext cx="392679" cy="407404"/>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 descr="Screenshot showing overview of Microsoft Power Platform.">
              <a:extLst>
                <a:ext uri="{FF2B5EF4-FFF2-40B4-BE49-F238E27FC236}">
                  <a16:creationId xmlns:a16="http://schemas.microsoft.com/office/drawing/2014/main" id="{5373FDEC-B2E1-44B9-9770-615E95ED5FB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1344" t="30636" r="30751" b="44853"/>
            <a:stretch/>
          </p:blipFill>
          <p:spPr bwMode="auto">
            <a:xfrm>
              <a:off x="3776498" y="1571826"/>
              <a:ext cx="572932" cy="407404"/>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 descr="Screenshot showing overview of Microsoft Power Platform.">
              <a:extLst>
                <a:ext uri="{FF2B5EF4-FFF2-40B4-BE49-F238E27FC236}">
                  <a16:creationId xmlns:a16="http://schemas.microsoft.com/office/drawing/2014/main" id="{593395D7-57DB-484D-98B9-C48338DD8F9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4260" t="74606" r="23928" b="4421"/>
            <a:stretch/>
          </p:blipFill>
          <p:spPr bwMode="auto">
            <a:xfrm>
              <a:off x="4451720" y="1621707"/>
              <a:ext cx="377999" cy="3485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7" name="Gruppieren 116">
            <a:extLst>
              <a:ext uri="{FF2B5EF4-FFF2-40B4-BE49-F238E27FC236}">
                <a16:creationId xmlns:a16="http://schemas.microsoft.com/office/drawing/2014/main" id="{7F827016-CFD7-4698-9265-F0E5C30A9851}"/>
              </a:ext>
            </a:extLst>
          </p:cNvPr>
          <p:cNvGrpSpPr/>
          <p:nvPr/>
        </p:nvGrpSpPr>
        <p:grpSpPr>
          <a:xfrm>
            <a:off x="8171061" y="3882830"/>
            <a:ext cx="2738439" cy="1021043"/>
            <a:chOff x="1611534" y="2934293"/>
            <a:chExt cx="2738439" cy="1021043"/>
          </a:xfrm>
        </p:grpSpPr>
        <p:sp>
          <p:nvSpPr>
            <p:cNvPr id="118" name="Rechteck 117">
              <a:extLst>
                <a:ext uri="{FF2B5EF4-FFF2-40B4-BE49-F238E27FC236}">
                  <a16:creationId xmlns:a16="http://schemas.microsoft.com/office/drawing/2014/main" id="{C8F684AA-ADD0-4AEE-83AA-AA6310ED783B}"/>
                </a:ext>
              </a:extLst>
            </p:cNvPr>
            <p:cNvSpPr/>
            <p:nvPr/>
          </p:nvSpPr>
          <p:spPr>
            <a:xfrm>
              <a:off x="1611534" y="2934293"/>
              <a:ext cx="2738439" cy="10210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de-DE" sz="1400" dirty="0">
                  <a:solidFill>
                    <a:schemeClr val="tx1"/>
                  </a:solidFill>
                </a:rPr>
                <a:t>1 team</a:t>
              </a:r>
            </a:p>
            <a:p>
              <a:r>
                <a:rPr lang="de-DE" sz="1400" dirty="0">
                  <a:solidFill>
                    <a:schemeClr val="tx1"/>
                  </a:solidFill>
                </a:rPr>
                <a:t>(Microsoft 365 Group)</a:t>
              </a:r>
            </a:p>
          </p:txBody>
        </p:sp>
        <p:pic>
          <p:nvPicPr>
            <p:cNvPr id="119" name="Picture 2" descr="Managing Microsoft Groups in Office 365 to Avoid Potential Group Sprawl -  Microsoft Tech Community">
              <a:extLst>
                <a:ext uri="{FF2B5EF4-FFF2-40B4-BE49-F238E27FC236}">
                  <a16:creationId xmlns:a16="http://schemas.microsoft.com/office/drawing/2014/main" id="{FD4F237B-64FE-4B37-8B1D-98D316DFA8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038" t="7924" r="23551" b="28121"/>
            <a:stretch/>
          </p:blipFill>
          <p:spPr bwMode="auto">
            <a:xfrm>
              <a:off x="2237185" y="2966963"/>
              <a:ext cx="620294" cy="50994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0" name="Gruppieren 119">
            <a:extLst>
              <a:ext uri="{FF2B5EF4-FFF2-40B4-BE49-F238E27FC236}">
                <a16:creationId xmlns:a16="http://schemas.microsoft.com/office/drawing/2014/main" id="{9FF7774A-B3D0-45A1-A62D-FA8F23B1BAA3}"/>
              </a:ext>
            </a:extLst>
          </p:cNvPr>
          <p:cNvGrpSpPr/>
          <p:nvPr/>
        </p:nvGrpSpPr>
        <p:grpSpPr>
          <a:xfrm>
            <a:off x="9971317" y="4004555"/>
            <a:ext cx="1755427" cy="787211"/>
            <a:chOff x="3159473" y="1240916"/>
            <a:chExt cx="1755427" cy="787211"/>
          </a:xfrm>
        </p:grpSpPr>
        <p:sp>
          <p:nvSpPr>
            <p:cNvPr id="121" name="Rechteck 120">
              <a:extLst>
                <a:ext uri="{FF2B5EF4-FFF2-40B4-BE49-F238E27FC236}">
                  <a16:creationId xmlns:a16="http://schemas.microsoft.com/office/drawing/2014/main" id="{FC8DEDAD-F34C-4CB1-8898-29E6E9E381A0}"/>
                </a:ext>
              </a:extLst>
            </p:cNvPr>
            <p:cNvSpPr/>
            <p:nvPr/>
          </p:nvSpPr>
          <p:spPr>
            <a:xfrm>
              <a:off x="3159473" y="1240916"/>
              <a:ext cx="1755427" cy="288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Environment</a:t>
              </a:r>
            </a:p>
          </p:txBody>
        </p:sp>
        <p:sp>
          <p:nvSpPr>
            <p:cNvPr id="122" name="Rechteck 121">
              <a:extLst>
                <a:ext uri="{FF2B5EF4-FFF2-40B4-BE49-F238E27FC236}">
                  <a16:creationId xmlns:a16="http://schemas.microsoft.com/office/drawing/2014/main" id="{741AB221-6DEC-4D42-B221-312072B670C8}"/>
                </a:ext>
              </a:extLst>
            </p:cNvPr>
            <p:cNvSpPr/>
            <p:nvPr/>
          </p:nvSpPr>
          <p:spPr>
            <a:xfrm>
              <a:off x="3159473" y="1528106"/>
              <a:ext cx="1755427" cy="5000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23" name="Picture 2" descr="Screenshot showing overview of Microsoft Power Platform.">
              <a:extLst>
                <a:ext uri="{FF2B5EF4-FFF2-40B4-BE49-F238E27FC236}">
                  <a16:creationId xmlns:a16="http://schemas.microsoft.com/office/drawing/2014/main" id="{644A80E5-FBE9-4073-B76B-F781A859D56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388" t="30636" r="56340" b="44853"/>
            <a:stretch/>
          </p:blipFill>
          <p:spPr bwMode="auto">
            <a:xfrm>
              <a:off x="3203270" y="1574414"/>
              <a:ext cx="392679" cy="407404"/>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2" descr="Screenshot showing overview of Microsoft Power Platform.">
              <a:extLst>
                <a:ext uri="{FF2B5EF4-FFF2-40B4-BE49-F238E27FC236}">
                  <a16:creationId xmlns:a16="http://schemas.microsoft.com/office/drawing/2014/main" id="{737CA39D-E09D-4125-B914-EA09CEEA4F2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1344" t="30636" r="30751" b="44853"/>
            <a:stretch/>
          </p:blipFill>
          <p:spPr bwMode="auto">
            <a:xfrm>
              <a:off x="3776498" y="1571826"/>
              <a:ext cx="572932" cy="407404"/>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2" descr="Screenshot showing overview of Microsoft Power Platform.">
              <a:extLst>
                <a:ext uri="{FF2B5EF4-FFF2-40B4-BE49-F238E27FC236}">
                  <a16:creationId xmlns:a16="http://schemas.microsoft.com/office/drawing/2014/main" id="{605B4DF8-93B3-4776-936C-B85B43AABFC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4260" t="74606" r="23928" b="4421"/>
            <a:stretch/>
          </p:blipFill>
          <p:spPr bwMode="auto">
            <a:xfrm>
              <a:off x="4451720" y="1621707"/>
              <a:ext cx="377999" cy="3485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6" name="Gruppieren 125">
            <a:extLst>
              <a:ext uri="{FF2B5EF4-FFF2-40B4-BE49-F238E27FC236}">
                <a16:creationId xmlns:a16="http://schemas.microsoft.com/office/drawing/2014/main" id="{517C7DAF-BACA-448D-B56D-7975B637AAC2}"/>
              </a:ext>
            </a:extLst>
          </p:cNvPr>
          <p:cNvGrpSpPr/>
          <p:nvPr/>
        </p:nvGrpSpPr>
        <p:grpSpPr>
          <a:xfrm>
            <a:off x="8162271" y="5007016"/>
            <a:ext cx="2738439" cy="1021043"/>
            <a:chOff x="1611534" y="2934293"/>
            <a:chExt cx="2738439" cy="1021043"/>
          </a:xfrm>
        </p:grpSpPr>
        <p:sp>
          <p:nvSpPr>
            <p:cNvPr id="127" name="Rechteck 126">
              <a:extLst>
                <a:ext uri="{FF2B5EF4-FFF2-40B4-BE49-F238E27FC236}">
                  <a16:creationId xmlns:a16="http://schemas.microsoft.com/office/drawing/2014/main" id="{F06FC1A8-82FC-43C0-AEF9-85904E146587}"/>
                </a:ext>
              </a:extLst>
            </p:cNvPr>
            <p:cNvSpPr/>
            <p:nvPr/>
          </p:nvSpPr>
          <p:spPr>
            <a:xfrm>
              <a:off x="1611534" y="2934293"/>
              <a:ext cx="2738439" cy="10210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de-DE" sz="1400" dirty="0">
                  <a:solidFill>
                    <a:schemeClr val="tx1"/>
                  </a:solidFill>
                </a:rPr>
                <a:t>1 team</a:t>
              </a:r>
            </a:p>
            <a:p>
              <a:r>
                <a:rPr lang="de-DE" sz="1400" dirty="0">
                  <a:solidFill>
                    <a:schemeClr val="tx1"/>
                  </a:solidFill>
                </a:rPr>
                <a:t>(Microsoft 365 Group)</a:t>
              </a:r>
            </a:p>
          </p:txBody>
        </p:sp>
        <p:pic>
          <p:nvPicPr>
            <p:cNvPr id="128" name="Picture 2" descr="Managing Microsoft Groups in Office 365 to Avoid Potential Group Sprawl -  Microsoft Tech Community">
              <a:extLst>
                <a:ext uri="{FF2B5EF4-FFF2-40B4-BE49-F238E27FC236}">
                  <a16:creationId xmlns:a16="http://schemas.microsoft.com/office/drawing/2014/main" id="{EF82860A-1EB0-4DA1-A1CA-63079C9F16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038" t="7924" r="23551" b="28121"/>
            <a:stretch/>
          </p:blipFill>
          <p:spPr bwMode="auto">
            <a:xfrm>
              <a:off x="2237185" y="2966963"/>
              <a:ext cx="620294" cy="50994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9" name="Gruppieren 128">
            <a:extLst>
              <a:ext uri="{FF2B5EF4-FFF2-40B4-BE49-F238E27FC236}">
                <a16:creationId xmlns:a16="http://schemas.microsoft.com/office/drawing/2014/main" id="{E07C7DEB-B5D0-40AD-A752-8387C00CD6C6}"/>
              </a:ext>
            </a:extLst>
          </p:cNvPr>
          <p:cNvGrpSpPr/>
          <p:nvPr/>
        </p:nvGrpSpPr>
        <p:grpSpPr>
          <a:xfrm>
            <a:off x="9962527" y="5128741"/>
            <a:ext cx="1755427" cy="787211"/>
            <a:chOff x="3159473" y="1240916"/>
            <a:chExt cx="1755427" cy="787211"/>
          </a:xfrm>
        </p:grpSpPr>
        <p:sp>
          <p:nvSpPr>
            <p:cNvPr id="130" name="Rechteck 129">
              <a:extLst>
                <a:ext uri="{FF2B5EF4-FFF2-40B4-BE49-F238E27FC236}">
                  <a16:creationId xmlns:a16="http://schemas.microsoft.com/office/drawing/2014/main" id="{B9F94EF1-ACED-4FD8-BFE2-FD2C484E1293}"/>
                </a:ext>
              </a:extLst>
            </p:cNvPr>
            <p:cNvSpPr/>
            <p:nvPr/>
          </p:nvSpPr>
          <p:spPr>
            <a:xfrm>
              <a:off x="3159473" y="1240916"/>
              <a:ext cx="1755427" cy="288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Environment</a:t>
              </a:r>
            </a:p>
          </p:txBody>
        </p:sp>
        <p:sp>
          <p:nvSpPr>
            <p:cNvPr id="131" name="Rechteck 130">
              <a:extLst>
                <a:ext uri="{FF2B5EF4-FFF2-40B4-BE49-F238E27FC236}">
                  <a16:creationId xmlns:a16="http://schemas.microsoft.com/office/drawing/2014/main" id="{C22DE475-4252-477F-87B6-526465365760}"/>
                </a:ext>
              </a:extLst>
            </p:cNvPr>
            <p:cNvSpPr/>
            <p:nvPr/>
          </p:nvSpPr>
          <p:spPr>
            <a:xfrm>
              <a:off x="3159473" y="1528106"/>
              <a:ext cx="1755427" cy="5000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32" name="Picture 2" descr="Screenshot showing overview of Microsoft Power Platform.">
              <a:extLst>
                <a:ext uri="{FF2B5EF4-FFF2-40B4-BE49-F238E27FC236}">
                  <a16:creationId xmlns:a16="http://schemas.microsoft.com/office/drawing/2014/main" id="{D000465E-5554-485D-81B0-DD35A697CE9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388" t="30636" r="56340" b="44853"/>
            <a:stretch/>
          </p:blipFill>
          <p:spPr bwMode="auto">
            <a:xfrm>
              <a:off x="3203270" y="1574414"/>
              <a:ext cx="392679" cy="407404"/>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2" descr="Screenshot showing overview of Microsoft Power Platform.">
              <a:extLst>
                <a:ext uri="{FF2B5EF4-FFF2-40B4-BE49-F238E27FC236}">
                  <a16:creationId xmlns:a16="http://schemas.microsoft.com/office/drawing/2014/main" id="{DCC62336-9115-42BC-9F34-4F6B6EF26CB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1344" t="30636" r="30751" b="44853"/>
            <a:stretch/>
          </p:blipFill>
          <p:spPr bwMode="auto">
            <a:xfrm>
              <a:off x="3776498" y="1571826"/>
              <a:ext cx="572932" cy="407404"/>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2" descr="Screenshot showing overview of Microsoft Power Platform.">
              <a:extLst>
                <a:ext uri="{FF2B5EF4-FFF2-40B4-BE49-F238E27FC236}">
                  <a16:creationId xmlns:a16="http://schemas.microsoft.com/office/drawing/2014/main" id="{D1A93100-5968-49B8-BE84-C133339FB06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4260" t="74606" r="23928" b="4421"/>
            <a:stretch/>
          </p:blipFill>
          <p:spPr bwMode="auto">
            <a:xfrm>
              <a:off x="4451720" y="1621707"/>
              <a:ext cx="377999" cy="34859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6072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0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9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4100" grpId="0" animBg="1"/>
      <p:bldP spid="98" grpId="0" animBg="1"/>
      <p:bldP spid="9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C92B63-D92F-4D27-A257-5FDCF54FDE9C}"/>
              </a:ext>
            </a:extLst>
          </p:cNvPr>
          <p:cNvSpPr>
            <a:spLocks noGrp="1"/>
          </p:cNvSpPr>
          <p:nvPr>
            <p:ph type="title"/>
          </p:nvPr>
        </p:nvSpPr>
        <p:spPr/>
        <p:txBody>
          <a:bodyPr/>
          <a:lstStyle/>
          <a:p>
            <a:r>
              <a:rPr lang="de-DE" dirty="0"/>
              <a:t>Power </a:t>
            </a:r>
            <a:r>
              <a:rPr lang="de-DE" dirty="0" err="1"/>
              <a:t>Platform</a:t>
            </a:r>
            <a:r>
              <a:rPr lang="de-DE" dirty="0"/>
              <a:t> </a:t>
            </a:r>
            <a:r>
              <a:rPr lang="de-DE" dirty="0" err="1"/>
              <a:t>admin</a:t>
            </a:r>
            <a:r>
              <a:rPr lang="de-DE" dirty="0"/>
              <a:t> </a:t>
            </a:r>
            <a:r>
              <a:rPr lang="de-DE" dirty="0" err="1"/>
              <a:t>center</a:t>
            </a:r>
            <a:endParaRPr lang="de-DE" dirty="0"/>
          </a:p>
        </p:txBody>
      </p:sp>
      <p:sp>
        <p:nvSpPr>
          <p:cNvPr id="3" name="Inhaltsplatzhalter 2">
            <a:extLst>
              <a:ext uri="{FF2B5EF4-FFF2-40B4-BE49-F238E27FC236}">
                <a16:creationId xmlns:a16="http://schemas.microsoft.com/office/drawing/2014/main" id="{CCCEDDED-0A0F-407A-8A7E-1AAB02519EDB}"/>
              </a:ext>
            </a:extLst>
          </p:cNvPr>
          <p:cNvSpPr>
            <a:spLocks noGrp="1"/>
          </p:cNvSpPr>
          <p:nvPr>
            <p:ph idx="1"/>
          </p:nvPr>
        </p:nvSpPr>
        <p:spPr/>
        <p:txBody>
          <a:bodyPr/>
          <a:lstStyle/>
          <a:p>
            <a:endParaRPr lang="de-DE"/>
          </a:p>
        </p:txBody>
      </p:sp>
      <p:pic>
        <p:nvPicPr>
          <p:cNvPr id="5" name="Grafik 4">
            <a:extLst>
              <a:ext uri="{FF2B5EF4-FFF2-40B4-BE49-F238E27FC236}">
                <a16:creationId xmlns:a16="http://schemas.microsoft.com/office/drawing/2014/main" id="{0A90CE73-6EAC-4C3D-B4B4-012E65769042}"/>
              </a:ext>
            </a:extLst>
          </p:cNvPr>
          <p:cNvPicPr>
            <a:picLocks noChangeAspect="1"/>
          </p:cNvPicPr>
          <p:nvPr/>
        </p:nvPicPr>
        <p:blipFill rotWithShape="1">
          <a:blip r:embed="rId2"/>
          <a:srcRect b="51210"/>
          <a:stretch/>
        </p:blipFill>
        <p:spPr>
          <a:xfrm>
            <a:off x="179831" y="926592"/>
            <a:ext cx="11834975" cy="2997708"/>
          </a:xfrm>
          <a:prstGeom prst="rect">
            <a:avLst/>
          </a:prstGeom>
        </p:spPr>
      </p:pic>
    </p:spTree>
    <p:extLst>
      <p:ext uri="{BB962C8B-B14F-4D97-AF65-F5344CB8AC3E}">
        <p14:creationId xmlns:p14="http://schemas.microsoft.com/office/powerpoint/2010/main" val="3698564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2C5764-0BC2-4631-B1A7-E201B5AE2C7E}"/>
              </a:ext>
            </a:extLst>
          </p:cNvPr>
          <p:cNvSpPr>
            <a:spLocks noGrp="1"/>
          </p:cNvSpPr>
          <p:nvPr>
            <p:ph type="title"/>
          </p:nvPr>
        </p:nvSpPr>
        <p:spPr/>
        <p:txBody>
          <a:bodyPr/>
          <a:lstStyle/>
          <a:p>
            <a:r>
              <a:rPr lang="de-DE" dirty="0"/>
              <a:t>Microsoft Dataverse </a:t>
            </a:r>
            <a:r>
              <a:rPr lang="de-DE" dirty="0" err="1"/>
              <a:t>For</a:t>
            </a:r>
            <a:r>
              <a:rPr lang="de-DE" dirty="0"/>
              <a:t> Teams</a:t>
            </a:r>
          </a:p>
        </p:txBody>
      </p:sp>
      <p:pic>
        <p:nvPicPr>
          <p:cNvPr id="4" name="Picture 2" descr="Screenshot showing overview of Microsoft Power Platform.">
            <a:extLst>
              <a:ext uri="{FF2B5EF4-FFF2-40B4-BE49-F238E27FC236}">
                <a16:creationId xmlns:a16="http://schemas.microsoft.com/office/drawing/2014/main" id="{507E104E-E6C8-4BE7-A46F-45EAE3006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512" y="1591711"/>
            <a:ext cx="7450976" cy="3870473"/>
          </a:xfrm>
          <a:prstGeom prst="rect">
            <a:avLst/>
          </a:prstGeom>
          <a:noFill/>
          <a:extLst>
            <a:ext uri="{909E8E84-426E-40DD-AFC4-6F175D3DCCD1}">
              <a14:hiddenFill xmlns:a14="http://schemas.microsoft.com/office/drawing/2010/main">
                <a:solidFill>
                  <a:srgbClr val="FFFFFF"/>
                </a:solidFill>
              </a14:hiddenFill>
            </a:ext>
          </a:extLst>
        </p:spPr>
      </p:pic>
      <p:sp>
        <p:nvSpPr>
          <p:cNvPr id="3" name="Rechteck 2">
            <a:extLst>
              <a:ext uri="{FF2B5EF4-FFF2-40B4-BE49-F238E27FC236}">
                <a16:creationId xmlns:a16="http://schemas.microsoft.com/office/drawing/2014/main" id="{F4572E78-6FB3-4572-9635-FAF8C7FC810E}"/>
              </a:ext>
            </a:extLst>
          </p:cNvPr>
          <p:cNvSpPr/>
          <p:nvPr/>
        </p:nvSpPr>
        <p:spPr>
          <a:xfrm>
            <a:off x="2650435" y="2544417"/>
            <a:ext cx="1557130" cy="1451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a:extLst>
              <a:ext uri="{FF2B5EF4-FFF2-40B4-BE49-F238E27FC236}">
                <a16:creationId xmlns:a16="http://schemas.microsoft.com/office/drawing/2014/main" id="{40588D5C-30A3-4A20-9AEC-FF5B987E3FEC}"/>
              </a:ext>
            </a:extLst>
          </p:cNvPr>
          <p:cNvSpPr/>
          <p:nvPr/>
        </p:nvSpPr>
        <p:spPr>
          <a:xfrm>
            <a:off x="5659711" y="4386469"/>
            <a:ext cx="872578" cy="940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FB83C6A2-674C-484B-BB11-A110CD19DD76}"/>
              </a:ext>
            </a:extLst>
          </p:cNvPr>
          <p:cNvSpPr txBox="1"/>
          <p:nvPr/>
        </p:nvSpPr>
        <p:spPr>
          <a:xfrm>
            <a:off x="2564793" y="4342959"/>
            <a:ext cx="1642772" cy="646331"/>
          </a:xfrm>
          <a:prstGeom prst="rect">
            <a:avLst/>
          </a:prstGeom>
          <a:noFill/>
        </p:spPr>
        <p:txBody>
          <a:bodyPr wrap="square">
            <a:spAutoFit/>
          </a:bodyPr>
          <a:lstStyle/>
          <a:p>
            <a:pPr algn="ctr"/>
            <a:r>
              <a:rPr lang="de-DE" dirty="0">
                <a:solidFill>
                  <a:srgbClr val="FF0000"/>
                </a:solidFill>
                <a:latin typeface="Agency FB" panose="020B0503020202020204" pitchFamily="34" charset="0"/>
              </a:rPr>
              <a:t>(</a:t>
            </a:r>
            <a:r>
              <a:rPr lang="de-DE" dirty="0" err="1">
                <a:solidFill>
                  <a:srgbClr val="FF0000"/>
                </a:solidFill>
                <a:latin typeface="Agency FB" panose="020B0503020202020204" pitchFamily="34" charset="0"/>
              </a:rPr>
              <a:t>No</a:t>
            </a:r>
            <a:r>
              <a:rPr lang="de-DE" dirty="0">
                <a:solidFill>
                  <a:srgbClr val="FF0000"/>
                </a:solidFill>
                <a:latin typeface="Agency FB" panose="020B0503020202020204" pitchFamily="34" charset="0"/>
              </a:rPr>
              <a:t> </a:t>
            </a:r>
            <a:r>
              <a:rPr lang="de-DE" dirty="0" err="1">
                <a:solidFill>
                  <a:srgbClr val="FF0000"/>
                </a:solidFill>
                <a:latin typeface="Agency FB" panose="020B0503020202020204" pitchFamily="34" charset="0"/>
              </a:rPr>
              <a:t>custom</a:t>
            </a:r>
            <a:r>
              <a:rPr lang="de-DE" dirty="0">
                <a:solidFill>
                  <a:srgbClr val="FF0000"/>
                </a:solidFill>
                <a:latin typeface="Agency FB" panose="020B0503020202020204" pitchFamily="34" charset="0"/>
              </a:rPr>
              <a:t> </a:t>
            </a:r>
            <a:r>
              <a:rPr lang="de-DE" dirty="0" err="1">
                <a:solidFill>
                  <a:srgbClr val="FF0000"/>
                </a:solidFill>
                <a:latin typeface="Agency FB" panose="020B0503020202020204" pitchFamily="34" charset="0"/>
              </a:rPr>
              <a:t>connectors</a:t>
            </a:r>
            <a:r>
              <a:rPr lang="de-DE" dirty="0">
                <a:solidFill>
                  <a:srgbClr val="FF0000"/>
                </a:solidFill>
                <a:latin typeface="Agency FB" panose="020B0503020202020204" pitchFamily="34" charset="0"/>
              </a:rPr>
              <a:t>)</a:t>
            </a:r>
          </a:p>
        </p:txBody>
      </p:sp>
      <p:sp>
        <p:nvSpPr>
          <p:cNvPr id="8" name="Textfeld 7">
            <a:extLst>
              <a:ext uri="{FF2B5EF4-FFF2-40B4-BE49-F238E27FC236}">
                <a16:creationId xmlns:a16="http://schemas.microsoft.com/office/drawing/2014/main" id="{E7595705-9F13-4A85-A0E8-E9A5D3D21E97}"/>
              </a:ext>
            </a:extLst>
          </p:cNvPr>
          <p:cNvSpPr txBox="1"/>
          <p:nvPr/>
        </p:nvSpPr>
        <p:spPr>
          <a:xfrm>
            <a:off x="6281534" y="2458278"/>
            <a:ext cx="1848675" cy="369332"/>
          </a:xfrm>
          <a:prstGeom prst="rect">
            <a:avLst/>
          </a:prstGeom>
          <a:noFill/>
        </p:spPr>
        <p:txBody>
          <a:bodyPr wrap="square">
            <a:spAutoFit/>
          </a:bodyPr>
          <a:lstStyle/>
          <a:p>
            <a:r>
              <a:rPr lang="de-DE" dirty="0">
                <a:solidFill>
                  <a:srgbClr val="FF0000"/>
                </a:solidFill>
                <a:latin typeface="Agency FB" panose="020B0503020202020204" pitchFamily="34" charset="0"/>
              </a:rPr>
              <a:t>(</a:t>
            </a:r>
            <a:r>
              <a:rPr lang="de-DE" dirty="0" err="1">
                <a:solidFill>
                  <a:srgbClr val="FF0000"/>
                </a:solidFill>
                <a:latin typeface="Agency FB" panose="020B0503020202020204" pitchFamily="34" charset="0"/>
              </a:rPr>
              <a:t>No</a:t>
            </a:r>
            <a:r>
              <a:rPr lang="de-DE" dirty="0">
                <a:solidFill>
                  <a:srgbClr val="FF0000"/>
                </a:solidFill>
                <a:latin typeface="Agency FB" panose="020B0503020202020204" pitchFamily="34" charset="0"/>
              </a:rPr>
              <a:t> Desktop-</a:t>
            </a:r>
            <a:r>
              <a:rPr lang="de-DE" dirty="0" err="1">
                <a:solidFill>
                  <a:srgbClr val="FF0000"/>
                </a:solidFill>
                <a:latin typeface="Agency FB" panose="020B0503020202020204" pitchFamily="34" charset="0"/>
              </a:rPr>
              <a:t>Flows</a:t>
            </a:r>
            <a:r>
              <a:rPr lang="de-DE" dirty="0">
                <a:solidFill>
                  <a:srgbClr val="FF0000"/>
                </a:solidFill>
                <a:latin typeface="Agency FB" panose="020B0503020202020204" pitchFamily="34" charset="0"/>
              </a:rPr>
              <a:t>)</a:t>
            </a:r>
          </a:p>
        </p:txBody>
      </p:sp>
      <p:sp>
        <p:nvSpPr>
          <p:cNvPr id="9" name="Textfeld 8">
            <a:extLst>
              <a:ext uri="{FF2B5EF4-FFF2-40B4-BE49-F238E27FC236}">
                <a16:creationId xmlns:a16="http://schemas.microsoft.com/office/drawing/2014/main" id="{4DF5479E-35E9-4788-9499-1C147543677A}"/>
              </a:ext>
            </a:extLst>
          </p:cNvPr>
          <p:cNvSpPr txBox="1"/>
          <p:nvPr/>
        </p:nvSpPr>
        <p:spPr>
          <a:xfrm>
            <a:off x="5165851" y="4672255"/>
            <a:ext cx="1848675" cy="369332"/>
          </a:xfrm>
          <a:prstGeom prst="rect">
            <a:avLst/>
          </a:prstGeom>
          <a:noFill/>
        </p:spPr>
        <p:txBody>
          <a:bodyPr wrap="square">
            <a:spAutoFit/>
          </a:bodyPr>
          <a:lstStyle/>
          <a:p>
            <a:pPr algn="ctr"/>
            <a:r>
              <a:rPr lang="de-DE" dirty="0">
                <a:solidFill>
                  <a:srgbClr val="FF0000"/>
                </a:solidFill>
                <a:latin typeface="Agency FB" panose="020B0503020202020204" pitchFamily="34" charset="0"/>
              </a:rPr>
              <a:t>(</a:t>
            </a:r>
            <a:r>
              <a:rPr lang="de-DE" dirty="0" err="1">
                <a:solidFill>
                  <a:srgbClr val="FF0000"/>
                </a:solidFill>
                <a:latin typeface="Agency FB" panose="020B0503020202020204" pitchFamily="34" charset="0"/>
              </a:rPr>
              <a:t>No</a:t>
            </a:r>
            <a:r>
              <a:rPr lang="de-DE" dirty="0">
                <a:solidFill>
                  <a:srgbClr val="FF0000"/>
                </a:solidFill>
                <a:latin typeface="Agency FB" panose="020B0503020202020204" pitchFamily="34" charset="0"/>
              </a:rPr>
              <a:t> AI </a:t>
            </a:r>
            <a:r>
              <a:rPr lang="de-DE" dirty="0" err="1">
                <a:solidFill>
                  <a:srgbClr val="FF0000"/>
                </a:solidFill>
                <a:latin typeface="Agency FB" panose="020B0503020202020204" pitchFamily="34" charset="0"/>
              </a:rPr>
              <a:t>Builder</a:t>
            </a:r>
            <a:r>
              <a:rPr lang="de-DE" dirty="0">
                <a:solidFill>
                  <a:srgbClr val="FF0000"/>
                </a:solidFill>
                <a:latin typeface="Agency FB" panose="020B0503020202020204" pitchFamily="34" charset="0"/>
              </a:rPr>
              <a:t>)</a:t>
            </a:r>
          </a:p>
        </p:txBody>
      </p:sp>
      <p:sp>
        <p:nvSpPr>
          <p:cNvPr id="10" name="Textfeld 9">
            <a:extLst>
              <a:ext uri="{FF2B5EF4-FFF2-40B4-BE49-F238E27FC236}">
                <a16:creationId xmlns:a16="http://schemas.microsoft.com/office/drawing/2014/main" id="{89EDEE89-592A-4C53-92A0-1CCA8C58A420}"/>
              </a:ext>
            </a:extLst>
          </p:cNvPr>
          <p:cNvSpPr txBox="1"/>
          <p:nvPr/>
        </p:nvSpPr>
        <p:spPr>
          <a:xfrm>
            <a:off x="3209031" y="2642944"/>
            <a:ext cx="1642772" cy="369332"/>
          </a:xfrm>
          <a:prstGeom prst="rect">
            <a:avLst/>
          </a:prstGeom>
          <a:noFill/>
        </p:spPr>
        <p:txBody>
          <a:bodyPr wrap="square">
            <a:spAutoFit/>
          </a:bodyPr>
          <a:lstStyle/>
          <a:p>
            <a:pPr algn="ctr"/>
            <a:r>
              <a:rPr lang="de-DE" dirty="0">
                <a:solidFill>
                  <a:srgbClr val="FF0000"/>
                </a:solidFill>
                <a:latin typeface="Agency FB" panose="020B0503020202020204" pitchFamily="34" charset="0"/>
              </a:rPr>
              <a:t>(Canvas Apps)</a:t>
            </a:r>
          </a:p>
        </p:txBody>
      </p:sp>
      <p:sp>
        <p:nvSpPr>
          <p:cNvPr id="12" name="Rechteck 11">
            <a:extLst>
              <a:ext uri="{FF2B5EF4-FFF2-40B4-BE49-F238E27FC236}">
                <a16:creationId xmlns:a16="http://schemas.microsoft.com/office/drawing/2014/main" id="{1EEE1CAC-505B-4149-8506-DBAF11A61992}"/>
              </a:ext>
            </a:extLst>
          </p:cNvPr>
          <p:cNvSpPr/>
          <p:nvPr/>
        </p:nvSpPr>
        <p:spPr>
          <a:xfrm>
            <a:off x="7088356" y="5073263"/>
            <a:ext cx="1312694" cy="254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6A1858BF-0310-46DF-BA23-B1DD4945A0AB}"/>
              </a:ext>
            </a:extLst>
          </p:cNvPr>
          <p:cNvSpPr txBox="1"/>
          <p:nvPr/>
        </p:nvSpPr>
        <p:spPr>
          <a:xfrm>
            <a:off x="6566579" y="5046430"/>
            <a:ext cx="1848674" cy="307777"/>
          </a:xfrm>
          <a:prstGeom prst="rect">
            <a:avLst/>
          </a:prstGeom>
          <a:noFill/>
        </p:spPr>
        <p:txBody>
          <a:bodyPr wrap="square">
            <a:spAutoFit/>
          </a:bodyPr>
          <a:lstStyle/>
          <a:p>
            <a:pPr algn="ctr"/>
            <a:r>
              <a:rPr lang="de-DE" sz="1400" b="1" dirty="0"/>
              <a:t>Dataverse </a:t>
            </a:r>
            <a:r>
              <a:rPr lang="de-DE" sz="1400" b="1" dirty="0" err="1"/>
              <a:t>for</a:t>
            </a:r>
            <a:r>
              <a:rPr lang="de-DE" sz="1400" b="1" dirty="0"/>
              <a:t> Teams</a:t>
            </a:r>
          </a:p>
        </p:txBody>
      </p:sp>
    </p:spTree>
    <p:extLst>
      <p:ext uri="{BB962C8B-B14F-4D97-AF65-F5344CB8AC3E}">
        <p14:creationId xmlns:p14="http://schemas.microsoft.com/office/powerpoint/2010/main" val="2534996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p:bldP spid="8" grpId="0"/>
      <p:bldP spid="9" grpId="0"/>
      <p:bldP spid="10" grpId="0"/>
      <p:bldP spid="12"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707E7F-4857-40B6-A578-BC6C4F9E09F8}"/>
              </a:ext>
            </a:extLst>
          </p:cNvPr>
          <p:cNvSpPr>
            <a:spLocks noGrp="1"/>
          </p:cNvSpPr>
          <p:nvPr>
            <p:ph type="title"/>
          </p:nvPr>
        </p:nvSpPr>
        <p:spPr/>
        <p:txBody>
          <a:bodyPr/>
          <a:lstStyle/>
          <a:p>
            <a:r>
              <a:rPr lang="de-DE" dirty="0"/>
              <a:t>Microsoft Dataverse </a:t>
            </a:r>
            <a:r>
              <a:rPr lang="de-DE" dirty="0" err="1"/>
              <a:t>for</a:t>
            </a:r>
            <a:r>
              <a:rPr lang="de-DE" dirty="0"/>
              <a:t> Teams Limits</a:t>
            </a:r>
          </a:p>
        </p:txBody>
      </p:sp>
      <p:sp>
        <p:nvSpPr>
          <p:cNvPr id="3" name="Inhaltsplatzhalter 2">
            <a:extLst>
              <a:ext uri="{FF2B5EF4-FFF2-40B4-BE49-F238E27FC236}">
                <a16:creationId xmlns:a16="http://schemas.microsoft.com/office/drawing/2014/main" id="{5E7DFA71-44C2-46C7-B284-F0881D88DC21}"/>
              </a:ext>
            </a:extLst>
          </p:cNvPr>
          <p:cNvSpPr>
            <a:spLocks noGrp="1"/>
          </p:cNvSpPr>
          <p:nvPr>
            <p:ph idx="1"/>
          </p:nvPr>
        </p:nvSpPr>
        <p:spPr/>
        <p:txBody>
          <a:bodyPr/>
          <a:lstStyle/>
          <a:p>
            <a:r>
              <a:rPr lang="en-US" dirty="0"/>
              <a:t>Support in creating low-code and no-code apps, flows and chatbots for and </a:t>
            </a:r>
            <a:r>
              <a:rPr lang="en-US" b="1" dirty="0"/>
              <a:t>within</a:t>
            </a:r>
            <a:r>
              <a:rPr lang="en-US" dirty="0"/>
              <a:t> teams.</a:t>
            </a:r>
          </a:p>
          <a:p>
            <a:r>
              <a:rPr lang="en-US" dirty="0"/>
              <a:t>Support of up to 500 teams with 1 (one) environment per team</a:t>
            </a:r>
          </a:p>
          <a:p>
            <a:r>
              <a:rPr lang="en-US" dirty="0"/>
              <a:t>Stores 2 GB of data and supports up to 1 million lines</a:t>
            </a:r>
          </a:p>
          <a:p>
            <a:r>
              <a:rPr lang="en-US" dirty="0"/>
              <a:t>Integrated into Microsoft 365 and Office 365 licenses (please look carefully!)</a:t>
            </a:r>
            <a:endParaRPr lang="de-DE" dirty="0"/>
          </a:p>
        </p:txBody>
      </p:sp>
    </p:spTree>
    <p:extLst>
      <p:ext uri="{BB962C8B-B14F-4D97-AF65-F5344CB8AC3E}">
        <p14:creationId xmlns:p14="http://schemas.microsoft.com/office/powerpoint/2010/main" val="216721928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E07073F65C4149BC289DD2338AE11C" ma:contentTypeVersion="4" ma:contentTypeDescription="Create a new document." ma:contentTypeScope="" ma:versionID="e0177f39ce40d5bf696cadab8e92546d">
  <xsd:schema xmlns:xsd="http://www.w3.org/2001/XMLSchema" xmlns:xs="http://www.w3.org/2001/XMLSchema" xmlns:p="http://schemas.microsoft.com/office/2006/metadata/properties" xmlns:ns2="fc3b5099-01ea-4a0b-a9a7-a76df58ffe0c" xmlns:ns3="3be93385-2525-42af-ae9b-fd49266fc527" targetNamespace="http://schemas.microsoft.com/office/2006/metadata/properties" ma:root="true" ma:fieldsID="e8250f78c994541a3e21dcf6672dd227" ns2:_="" ns3:_="">
    <xsd:import namespace="fc3b5099-01ea-4a0b-a9a7-a76df58ffe0c"/>
    <xsd:import namespace="3be93385-2525-42af-ae9b-fd49266fc52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3b5099-01ea-4a0b-a9a7-a76df58ffe0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be93385-2525-42af-ae9b-fd49266fc52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8CD10C4-AAA1-4AFF-A2FA-8C5B6BE72277}"/>
</file>

<file path=customXml/itemProps2.xml><?xml version="1.0" encoding="utf-8"?>
<ds:datastoreItem xmlns:ds="http://schemas.openxmlformats.org/officeDocument/2006/customXml" ds:itemID="{D8FB1B96-60DF-4ABE-877A-D2382A7B703F}"/>
</file>

<file path=customXml/itemProps3.xml><?xml version="1.0" encoding="utf-8"?>
<ds:datastoreItem xmlns:ds="http://schemas.openxmlformats.org/officeDocument/2006/customXml" ds:itemID="{902A7A22-3D14-4081-88B6-EA0E286DCCD8}"/>
</file>

<file path=docProps/app.xml><?xml version="1.0" encoding="utf-8"?>
<Properties xmlns="http://schemas.openxmlformats.org/officeDocument/2006/extended-properties" xmlns:vt="http://schemas.openxmlformats.org/officeDocument/2006/docPropsVTypes">
  <TotalTime>0</TotalTime>
  <Words>1835</Words>
  <Application>Microsoft Office PowerPoint</Application>
  <PresentationFormat>Breitbild</PresentationFormat>
  <Paragraphs>198</Paragraphs>
  <Slides>21</Slides>
  <Notes>8</Notes>
  <HiddenSlides>1</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21</vt:i4>
      </vt:variant>
    </vt:vector>
  </HeadingPairs>
  <TitlesOfParts>
    <vt:vector size="27" baseType="lpstr">
      <vt:lpstr>Agency FB</vt:lpstr>
      <vt:lpstr>Arial</vt:lpstr>
      <vt:lpstr>Calibri</vt:lpstr>
      <vt:lpstr>Segoe UI</vt:lpstr>
      <vt:lpstr>Segoe UI Condensed</vt:lpstr>
      <vt:lpstr>Office</vt:lpstr>
      <vt:lpstr>Power Apps and Power Automate in Microsoft Teams with and without Microsoft Dataverse</vt:lpstr>
      <vt:lpstr>Über mich:  Tomislav Karafilov Microsoft MVP Business Applications</vt:lpstr>
      <vt:lpstr>Microsoft Dataverse - formerly called Common Data Service (CDS)</vt:lpstr>
      <vt:lpstr>Layers</vt:lpstr>
      <vt:lpstr>Environments - Definition</vt:lpstr>
      <vt:lpstr>Environments</vt:lpstr>
      <vt:lpstr>Power Platform admin center</vt:lpstr>
      <vt:lpstr>Microsoft Dataverse For Teams</vt:lpstr>
      <vt:lpstr>Microsoft Dataverse for Teams Limits</vt:lpstr>
      <vt:lpstr>Security in Dataverse for Teams</vt:lpstr>
      <vt:lpstr>Microsoft Dataverse for Teams (formerly called Project Oakdale)</vt:lpstr>
      <vt:lpstr>Power Virtual Agents</vt:lpstr>
      <vt:lpstr>Power Platform Apps</vt:lpstr>
      <vt:lpstr>Demo</vt:lpstr>
      <vt:lpstr>Power Platform Apps – (Dataverse) Environments (Teams)</vt:lpstr>
      <vt:lpstr>Power Platform Apps – Possibilities</vt:lpstr>
      <vt:lpstr>News - You can now share Dataverse for Teams apps beyond a team</vt:lpstr>
      <vt:lpstr>News - Announcing the General Availability (GA) of Monitor in Power Apps</vt:lpstr>
      <vt:lpstr>TeamsCommunityDay - January 28, 2021</vt:lpstr>
      <vt:lpstr>Global Power Platform Bootcamp - February 19 - 20, 2021</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Tomislav Karafilov</dc:creator>
  <cp:lastModifiedBy>Tomislav Karafilov</cp:lastModifiedBy>
  <cp:revision>27</cp:revision>
  <dcterms:created xsi:type="dcterms:W3CDTF">2020-10-20T17:55:06Z</dcterms:created>
  <dcterms:modified xsi:type="dcterms:W3CDTF">2021-01-13T18:07:48Z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0x01010067E07073F65C4149BC289DD2338AE11C</vt:lpwstr>
  </property>
  <property fmtid="{D5CDD505-2E9C-101B-9397-08002B2CF9AE}" pid="3" name="Order">
    <vt:r8>2000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