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2" r:id="rId8"/>
    <p:sldId id="268" r:id="rId9"/>
    <p:sldId id="269" r:id="rId10"/>
    <p:sldId id="272"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79" d="100"/>
          <a:sy n="79" d="100"/>
        </p:scale>
        <p:origin x="82" y="1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8/7/2025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768621" y="4380088"/>
            <a:ext cx="6152445" cy="1176953"/>
          </a:xfrm>
        </p:spPr>
        <p:txBody>
          <a:bodyPr/>
          <a:lstStyle/>
          <a:p>
            <a:r>
              <a:rPr lang="en-US" dirty="0"/>
              <a:t>Sales &amp; Profit Dashboard – Coffee Chain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5768620" y="5557041"/>
            <a:ext cx="4561901" cy="746177"/>
          </a:xfrm>
        </p:spPr>
        <p:txBody>
          <a:bodyPr>
            <a:normAutofit/>
          </a:bodyPr>
          <a:lstStyle/>
          <a:p>
            <a:r>
              <a:rPr lang="en-US" dirty="0"/>
              <a:t>Prepared by: Priyanshi Sheladiya</a:t>
            </a:r>
          </a:p>
          <a:p>
            <a:r>
              <a:rPr lang="en-US" dirty="0"/>
              <a:t>Tool Used: Power BI</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IN" dirty="0"/>
              <a:t>Objective</a:t>
            </a:r>
            <a:endParaRPr lang="en-US"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765779"/>
            <a:ext cx="4356101" cy="2677760"/>
          </a:xfrm>
        </p:spPr>
        <p:txBody>
          <a:bodyPr>
            <a:normAutofit/>
          </a:bodyPr>
          <a:lstStyle/>
          <a:p>
            <a:r>
              <a:rPr lang="en-US" sz="1600" dirty="0"/>
              <a:t>The goal of this dashboard is to provide key sales and profit metrics for the Coffee Chain business. It enables business stakeholders to monitor performance, identify trends, and make informed decisions.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801511"/>
            <a:ext cx="5111750" cy="731662"/>
          </a:xfrm>
        </p:spPr>
        <p:txBody>
          <a:bodyPr/>
          <a:lstStyle/>
          <a:p>
            <a:r>
              <a:rPr lang="en-IN" dirty="0"/>
              <a:t>Dataset Overview</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1840089"/>
            <a:ext cx="5111750" cy="3680178"/>
          </a:xfrm>
        </p:spPr>
        <p:txBody>
          <a:bodyPr>
            <a:normAutofit/>
          </a:bodyPr>
          <a:lstStyle/>
          <a:p>
            <a:r>
              <a:rPr lang="en-US" dirty="0"/>
              <a:t>- Source: Kaggle / Provided</a:t>
            </a:r>
          </a:p>
          <a:p>
            <a:r>
              <a:rPr lang="en-US" dirty="0"/>
              <a:t>- Columns Used:</a:t>
            </a:r>
          </a:p>
          <a:p>
            <a:r>
              <a:rPr lang="en-US" dirty="0"/>
              <a:t>  • Date</a:t>
            </a:r>
          </a:p>
          <a:p>
            <a:r>
              <a:rPr lang="en-US" dirty="0"/>
              <a:t>  • Product</a:t>
            </a:r>
          </a:p>
          <a:p>
            <a:r>
              <a:rPr lang="en-US" dirty="0"/>
              <a:t>  • Product Type</a:t>
            </a:r>
          </a:p>
          <a:p>
            <a:r>
              <a:rPr lang="en-US" dirty="0"/>
              <a:t>  • Market</a:t>
            </a:r>
          </a:p>
          <a:p>
            <a:r>
              <a:rPr lang="en-US" dirty="0"/>
              <a:t>  • Region</a:t>
            </a:r>
          </a:p>
          <a:p>
            <a:r>
              <a:rPr lang="en-US" dirty="0"/>
              <a:t>  • Sales</a:t>
            </a:r>
          </a:p>
          <a:p>
            <a:r>
              <a:rPr lang="en-US" dirty="0"/>
              <a:t>  • Profit</a:t>
            </a:r>
          </a:p>
          <a:p>
            <a:r>
              <a:rPr lang="en-US" dirty="0"/>
              <a:t>  • Margin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002639" y="2032000"/>
            <a:ext cx="4179570" cy="771215"/>
          </a:xfrm>
        </p:spPr>
        <p:txBody>
          <a:bodyPr/>
          <a:lstStyle/>
          <a:p>
            <a:r>
              <a:rPr lang="en-IN" dirty="0"/>
              <a:t>KPIs Tracked</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7002639" y="3592027"/>
            <a:ext cx="4179570" cy="2295128"/>
          </a:xfrm>
        </p:spPr>
        <p:txBody>
          <a:bodyPr>
            <a:normAutofit/>
          </a:bodyPr>
          <a:lstStyle/>
          <a:p>
            <a:r>
              <a:rPr lang="en-IN" sz="1400" dirty="0"/>
              <a:t>- Total Sales</a:t>
            </a:r>
          </a:p>
          <a:p>
            <a:r>
              <a:rPr lang="en-IN" sz="1400" dirty="0"/>
              <a:t>- Total Profit</a:t>
            </a:r>
          </a:p>
          <a:p>
            <a:r>
              <a:rPr lang="en-IN" sz="1400" dirty="0"/>
              <a:t>- Total Margin</a:t>
            </a:r>
          </a:p>
          <a:p>
            <a:r>
              <a:rPr lang="en-IN" sz="1400" dirty="0"/>
              <a:t>- Profit Margin %</a:t>
            </a:r>
          </a:p>
          <a:p>
            <a:r>
              <a:rPr lang="en-IN" sz="1400" dirty="0"/>
              <a:t>- Sales &amp; Profit Trends</a:t>
            </a:r>
          </a:p>
          <a:p>
            <a:r>
              <a:rPr lang="en-IN" sz="1400" dirty="0"/>
              <a:t>- Regional Performance</a:t>
            </a:r>
          </a:p>
          <a:p>
            <a:r>
              <a:rPr lang="en-IN" sz="1400" dirty="0"/>
              <a:t>- Product-wise Performance</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IN" dirty="0"/>
              <a:t>Dashboard Screenshot</a:t>
            </a:r>
            <a:endParaRPr lang="en-US" dirty="0"/>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5" name="Picture 4" descr="0f564846-16ce-4204-96f5-aa739d763238.png">
            <a:extLst>
              <a:ext uri="{FF2B5EF4-FFF2-40B4-BE49-F238E27FC236}">
                <a16:creationId xmlns:a16="http://schemas.microsoft.com/office/drawing/2014/main" id="{8566A855-8288-B721-8187-F58A0CF1866F}"/>
              </a:ext>
            </a:extLst>
          </p:cNvPr>
          <p:cNvPicPr>
            <a:picLocks noChangeAspect="1"/>
          </p:cNvPicPr>
          <p:nvPr/>
        </p:nvPicPr>
        <p:blipFill>
          <a:blip r:embed="rId2"/>
          <a:stretch>
            <a:fillRect/>
          </a:stretch>
        </p:blipFill>
        <p:spPr>
          <a:xfrm>
            <a:off x="1201366" y="1595805"/>
            <a:ext cx="9789268" cy="4600714"/>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IN" dirty="0"/>
              <a:t>Dashboard Screenshot</a:t>
            </a:r>
            <a:endParaRPr lang="en-US" dirty="0"/>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0" name="Picture 9">
            <a:extLst>
              <a:ext uri="{FF2B5EF4-FFF2-40B4-BE49-F238E27FC236}">
                <a16:creationId xmlns:a16="http://schemas.microsoft.com/office/drawing/2014/main" id="{5B4509FC-A773-1F6A-2FB2-135C051E9522}"/>
              </a:ext>
            </a:extLst>
          </p:cNvPr>
          <p:cNvPicPr>
            <a:picLocks noChangeAspect="1"/>
          </p:cNvPicPr>
          <p:nvPr/>
        </p:nvPicPr>
        <p:blipFill>
          <a:blip r:embed="rId2"/>
          <a:stretch>
            <a:fillRect/>
          </a:stretch>
        </p:blipFill>
        <p:spPr>
          <a:xfrm>
            <a:off x="1524868" y="1535290"/>
            <a:ext cx="9363625" cy="5003622"/>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3FC9-048F-E876-2668-85F4394800CA}"/>
              </a:ext>
            </a:extLst>
          </p:cNvPr>
          <p:cNvSpPr>
            <a:spLocks noGrp="1"/>
          </p:cNvSpPr>
          <p:nvPr>
            <p:ph type="title"/>
          </p:nvPr>
        </p:nvSpPr>
        <p:spPr/>
        <p:txBody>
          <a:bodyPr/>
          <a:lstStyle/>
          <a:p>
            <a:r>
              <a:rPr lang="en-IN" dirty="0"/>
              <a:t>Sales Detail - Navigation</a:t>
            </a:r>
          </a:p>
        </p:txBody>
      </p:sp>
      <p:sp>
        <p:nvSpPr>
          <p:cNvPr id="5" name="Slide Number Placeholder 4">
            <a:extLst>
              <a:ext uri="{FF2B5EF4-FFF2-40B4-BE49-F238E27FC236}">
                <a16:creationId xmlns:a16="http://schemas.microsoft.com/office/drawing/2014/main" id="{96CA300D-7DBD-8398-AC84-D5D8E4CB0AA5}"/>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52CCAF0B-5ABD-65FF-0642-5812DFF12850}"/>
              </a:ext>
            </a:extLst>
          </p:cNvPr>
          <p:cNvPicPr>
            <a:picLocks noChangeAspect="1"/>
          </p:cNvPicPr>
          <p:nvPr/>
        </p:nvPicPr>
        <p:blipFill>
          <a:blip r:embed="rId2"/>
          <a:stretch>
            <a:fillRect/>
          </a:stretch>
        </p:blipFill>
        <p:spPr>
          <a:xfrm>
            <a:off x="718805" y="1536970"/>
            <a:ext cx="10634995" cy="4951041"/>
          </a:xfrm>
          <a:prstGeom prst="rect">
            <a:avLst/>
          </a:prstGeom>
        </p:spPr>
      </p:pic>
    </p:spTree>
    <p:extLst>
      <p:ext uri="{BB962C8B-B14F-4D97-AF65-F5344CB8AC3E}">
        <p14:creationId xmlns:p14="http://schemas.microsoft.com/office/powerpoint/2010/main" val="3900054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IN" dirty="0"/>
              <a:t>Conclusion</a:t>
            </a:r>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This interactive dashboard provides a clear view of business performance across time, products, and regions. It helps stakeholders identify growth opportunities, underperforming areas, and make data-driven strategic decisions.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584867"/>
          </a:xfrm>
        </p:spPr>
        <p:txBody>
          <a:bodyPr>
            <a:normAutofit/>
          </a:bodyPr>
          <a:lstStyle/>
          <a:p>
            <a:r>
              <a:rPr lang="en-US" dirty="0"/>
              <a:t>Priyanshi Sheladiya</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2.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12</TotalTime>
  <Words>179</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Sales &amp; Profit Dashboard – Coffee Chain</vt:lpstr>
      <vt:lpstr>Objective</vt:lpstr>
      <vt:lpstr>Dataset Overview</vt:lpstr>
      <vt:lpstr>KPIs Tracked</vt:lpstr>
      <vt:lpstr>Dashboard Screenshot</vt:lpstr>
      <vt:lpstr>Dashboard Screenshot</vt:lpstr>
      <vt:lpstr>Sales Detail - Navigation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priyanshi sheladiya</dc:creator>
  <cp:lastModifiedBy>priyanshi sheladiya</cp:lastModifiedBy>
  <cp:revision>1</cp:revision>
  <dcterms:created xsi:type="dcterms:W3CDTF">2025-08-07T11:48:23Z</dcterms:created>
  <dcterms:modified xsi:type="dcterms:W3CDTF">2025-08-07T12:00:29Z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