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cb31eb87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cb31eb87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cb31eb87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cb31eb87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8cb31eb870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8cb31eb87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8cb31eb870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8cb31eb870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8cb31eb870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8cb31eb870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cb31eb870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8cb31eb870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cb31eb870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8cb31eb870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Descriptive Analysis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Process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Collect the Data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Data Cleaning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Data Transformation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Presentation —&gt; Power BI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	Goal : </a:t>
            </a:r>
            <a:r>
              <a:rPr lang="en-GB"/>
              <a:t>Describe</a:t>
            </a:r>
            <a:r>
              <a:rPr lang="en-GB"/>
              <a:t> the  </a:t>
            </a:r>
            <a:r>
              <a:rPr lang="en-GB"/>
              <a:t>given</a:t>
            </a:r>
            <a:r>
              <a:rPr lang="en-GB"/>
              <a:t> past data and Present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Predictive Analysis</a:t>
            </a:r>
            <a:r>
              <a:rPr lang="en-GB"/>
              <a:t> </a:t>
            </a:r>
            <a:endParaRPr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Process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Collect the Data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Data Cleaning and Data Transformation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Machine Learning &amp; Artificial Intelligence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Deployment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Goal :  Predict on new data with Maximum Accuracy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Statistics</a:t>
            </a:r>
            <a:r>
              <a:rPr lang="en-GB"/>
              <a:t> : Measure and Analysis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-GB"/>
              <a:t>Descriptive Statistics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-GB"/>
              <a:t>Inferential Statistics : Conclusion/ Estimation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314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AutoNum type="alphaUcPeriod"/>
            </a:pPr>
            <a:r>
              <a:rPr lang="en-GB" sz="1800">
                <a:solidFill>
                  <a:schemeClr val="lt2"/>
                </a:solidFill>
              </a:rPr>
              <a:t>Descriptive Statistics 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Measure of Central tendancy</a:t>
            </a:r>
            <a:endParaRPr/>
          </a:p>
          <a:p>
            <a:pPr indent="-2914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Mean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Min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Max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Range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Measure of Dispartion</a:t>
            </a:r>
            <a:endParaRPr/>
          </a:p>
          <a:p>
            <a:pPr indent="-2914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Varrinace 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Deviation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Mean Deviation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Mean Square Deviation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Standard Deviation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Inter Quartile Range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Percentile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Qurtile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Outlier  - [Q1_IQR*1.5] / [Q3+ IQR *1.5]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b</a:t>
            </a:r>
            <a:r>
              <a:rPr lang="en-GB"/>
              <a:t>ox plot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Frequency Distribution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Discit Variable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Continuous Variable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Normal Distributed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Skew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a. Left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B. 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Histogram —&gt; for continuous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Barplot —-&gt; Discret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Probability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MMMM, FFFFFF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P(M) =4/10 =0.4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P(F)  = 6/10  = 0.6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Maximum probability of any system is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Minimum</a:t>
            </a:r>
            <a:r>
              <a:rPr lang="en-GB"/>
              <a:t> probability of any system is 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