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2" r:id="rId6"/>
    <p:sldId id="260" r:id="rId7"/>
    <p:sldId id="261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9D51-CCBC-4D74-AE9E-D04A49D8F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2D167-BB62-4B22-B0C1-EE03CA40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79F2-B6A8-4FEF-8CAF-5595A51F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D5D0-618F-4B42-B48C-B97E8A71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3C54-0BEA-4AFE-8A49-51A73F92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68D9-B42C-47F4-A863-EEF80B5E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BFBB-C9FF-46E1-BEDE-EB365F84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996-CA37-4526-BFA1-F7CEEB8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55F5-F935-4261-9BB6-91A73783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57BD-0E7A-4698-B769-F94112C3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B2E05-EAC8-4185-856E-6126A8D1F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14816-2386-4F1C-A31F-4D4ED269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7225-B3DF-4C61-8C09-64099C3F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E69F-F73B-4B83-AA89-6381D9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A02B-6F8E-4238-A22D-32A7BCBB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B93F-D063-40F3-834B-9B5F831D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4E87-17AE-4AE8-BBE4-CA293AE2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97A-BEBF-4D3F-AA2B-DE4A67F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0CBB-4ABB-4B7B-A725-482F8506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560C-9D00-48E5-8D94-37E683A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8E9C-D3E5-4856-9CBD-7292C8F1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9ABE7-8F01-4A4A-AF9E-FE83C08D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5391-9B9C-4447-98CF-5E2A0548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89EC-BC8A-4F09-A5DB-5F220F3A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5665-3FEA-4662-B9DC-40B7BA37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5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74F-E4C1-4749-82F3-80E1D160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86FA-FE05-4108-8059-73252C0E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B3B4-DE51-4D82-A2A8-A52A3805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24014-4FA9-426F-A8EC-B06039C7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3DA0-2AD2-449B-849C-4C69AC4A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D840-A39D-44D5-B178-5ABBE99E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0D0F-95D9-4443-85B9-32C0B15F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E0333-9986-4BFF-9A03-13FFADA2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CFC5-6B76-4621-8B53-30EE2BEA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736BC-5C91-4A52-891B-6ECEA1A7E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8B212-7355-4713-8106-E401D99A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5BC3-5148-4FC2-B180-633048B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46DC-CB3A-4871-A2B0-79B7344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55C8-D3FE-4BF8-A70D-91121307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8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6912-1945-480F-9051-5685D0C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D7A16-1AC2-413F-A1DA-06D84579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6EB3E-AD8E-4DCE-AFDF-88E82963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9F8B6-472F-4CAE-82B7-5BA18DF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D17FC-7207-483D-8FB2-7BADFE4F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2F2B5-7502-43EF-AD04-C5FB0F0F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665F-5606-4042-B936-B147A23F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1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975F-5D75-4FD8-A785-A44D3187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6D7F-FB6F-499E-94FD-6A8872BA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F5D4-65FE-4F60-99F6-BAEEFB285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DB917-1195-4A5A-BB74-29912D32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75D4-E770-46DF-9592-410C8436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FF0B3-1103-4EBC-98B0-50FB6737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2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1D1E-4069-4BF9-8B3E-1C09A988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14B7B-0D20-41BF-A9DE-BC30FFB8D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0EF-36DD-4E02-B3DE-EDB45EFB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ABCC-99E7-47AB-8161-0AC614D5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1F03-4607-4E93-871B-CDF715B7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C8742-8156-41D6-B70F-AB0FC49C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3BE8C-0C99-4420-A04C-50FD6D60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5A761-C932-456B-A57F-A7D6F324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918D-4F13-42F9-B649-5BAFE22A6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9851-D362-43A7-92C0-CBE1A6A529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4FCA-ADF5-42A1-AC60-F7408E1F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61D7-03C9-4CEB-8B2E-4C61F7CD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7CF0-1145-4209-BAD5-D55793D7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3F5F2-0B1A-48B5-AD68-B4CF73F4465A}"/>
              </a:ext>
            </a:extLst>
          </p:cNvPr>
          <p:cNvSpPr/>
          <p:nvPr/>
        </p:nvSpPr>
        <p:spPr>
          <a:xfrm>
            <a:off x="0" y="304800"/>
            <a:ext cx="12192000" cy="225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9633A-A216-49FB-8FE3-D8F417022F8C}"/>
              </a:ext>
            </a:extLst>
          </p:cNvPr>
          <p:cNvSpPr/>
          <p:nvPr/>
        </p:nvSpPr>
        <p:spPr>
          <a:xfrm>
            <a:off x="0" y="6288156"/>
            <a:ext cx="12192000" cy="225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66769-84EE-4221-8FE7-BD324A736712}"/>
              </a:ext>
            </a:extLst>
          </p:cNvPr>
          <p:cNvSpPr/>
          <p:nvPr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8047B-53F2-4F2A-BE72-F566AD62F92B}"/>
              </a:ext>
            </a:extLst>
          </p:cNvPr>
          <p:cNvSpPr/>
          <p:nvPr/>
        </p:nvSpPr>
        <p:spPr>
          <a:xfrm>
            <a:off x="0" y="6513443"/>
            <a:ext cx="121920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B296A-C6F1-41E8-9826-7B441336080B}"/>
              </a:ext>
            </a:extLst>
          </p:cNvPr>
          <p:cNvSpPr/>
          <p:nvPr/>
        </p:nvSpPr>
        <p:spPr>
          <a:xfrm>
            <a:off x="0" y="530087"/>
            <a:ext cx="12192000" cy="57580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56F960-AFCE-42DE-87C7-A67614445AA0}"/>
              </a:ext>
            </a:extLst>
          </p:cNvPr>
          <p:cNvCxnSpPr/>
          <p:nvPr/>
        </p:nvCxnSpPr>
        <p:spPr>
          <a:xfrm>
            <a:off x="0" y="1537252"/>
            <a:ext cx="12192000" cy="0"/>
          </a:xfrm>
          <a:prstGeom prst="line">
            <a:avLst/>
          </a:prstGeom>
          <a:ln w="920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3E009-3395-460F-83FD-E49B15EE80EC}"/>
              </a:ext>
            </a:extLst>
          </p:cNvPr>
          <p:cNvCxnSpPr/>
          <p:nvPr/>
        </p:nvCxnSpPr>
        <p:spPr>
          <a:xfrm>
            <a:off x="0" y="5136237"/>
            <a:ext cx="12192000" cy="0"/>
          </a:xfrm>
          <a:prstGeom prst="line">
            <a:avLst/>
          </a:prstGeom>
          <a:ln w="920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B4B59E-C759-494C-B82D-8A12A9C39FE6}"/>
              </a:ext>
            </a:extLst>
          </p:cNvPr>
          <p:cNvCxnSpPr/>
          <p:nvPr/>
        </p:nvCxnSpPr>
        <p:spPr>
          <a:xfrm flipV="1">
            <a:off x="0" y="2654973"/>
            <a:ext cx="12192000" cy="14067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C9FBA5-3875-4FCC-9002-A76575602C06}"/>
              </a:ext>
            </a:extLst>
          </p:cNvPr>
          <p:cNvCxnSpPr/>
          <p:nvPr/>
        </p:nvCxnSpPr>
        <p:spPr>
          <a:xfrm flipV="1">
            <a:off x="0" y="3947568"/>
            <a:ext cx="12192000" cy="14067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31D9BC-7F80-403B-A0A0-98482AA36F7C}"/>
              </a:ext>
            </a:extLst>
          </p:cNvPr>
          <p:cNvCxnSpPr/>
          <p:nvPr/>
        </p:nvCxnSpPr>
        <p:spPr>
          <a:xfrm flipV="1">
            <a:off x="0" y="2857273"/>
            <a:ext cx="12192000" cy="16025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FE0FB6-3B8F-44DD-8152-5AC384620675}"/>
              </a:ext>
            </a:extLst>
          </p:cNvPr>
          <p:cNvCxnSpPr/>
          <p:nvPr/>
        </p:nvCxnSpPr>
        <p:spPr>
          <a:xfrm flipV="1">
            <a:off x="0" y="3753120"/>
            <a:ext cx="12192000" cy="16025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EBE62A90-87C7-473A-9B10-99AA5ACB91D3}"/>
              </a:ext>
            </a:extLst>
          </p:cNvPr>
          <p:cNvSpPr/>
          <p:nvPr/>
        </p:nvSpPr>
        <p:spPr>
          <a:xfrm>
            <a:off x="8736037" y="3065946"/>
            <a:ext cx="661181" cy="527535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E0903D0B-93A0-4BDD-B7D1-1F037E74AEF7}"/>
              </a:ext>
            </a:extLst>
          </p:cNvPr>
          <p:cNvSpPr/>
          <p:nvPr/>
        </p:nvSpPr>
        <p:spPr>
          <a:xfrm rot="10800000">
            <a:off x="9570501" y="3101363"/>
            <a:ext cx="661181" cy="527535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7F7857-AA1D-4790-B901-0F2424F5C53B}"/>
              </a:ext>
            </a:extLst>
          </p:cNvPr>
          <p:cNvSpPr/>
          <p:nvPr/>
        </p:nvSpPr>
        <p:spPr>
          <a:xfrm>
            <a:off x="2907159" y="1563055"/>
            <a:ext cx="5881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soft" dir="t">
                <a:rot lat="0" lon="0" rev="15600000"/>
              </a:lightRig>
            </a:scene3d>
            <a:sp3d extrusionH="57150" prstMaterial="softEdge">
              <a:bevelT w="25400" h="38100" prst="slope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CENTER TURN LANE</a:t>
            </a:r>
          </a:p>
        </p:txBody>
      </p:sp>
    </p:spTree>
    <p:extLst>
      <p:ext uri="{BB962C8B-B14F-4D97-AF65-F5344CB8AC3E}">
        <p14:creationId xmlns:p14="http://schemas.microsoft.com/office/powerpoint/2010/main" val="148632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13243906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5" y="2621343"/>
            <a:ext cx="3535512" cy="214637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0" y="3627123"/>
            <a:ext cx="3511828" cy="179806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1280251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F71D15-BD00-4801-8130-911248921B80}"/>
              </a:ext>
            </a:extLst>
          </p:cNvPr>
          <p:cNvGrpSpPr/>
          <p:nvPr/>
        </p:nvGrpSpPr>
        <p:grpSpPr>
          <a:xfrm>
            <a:off x="8746921" y="2569126"/>
            <a:ext cx="3455998" cy="181898"/>
            <a:chOff x="-1" y="2478157"/>
            <a:chExt cx="3456000" cy="168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568312-8E34-44EC-A24C-9B8738A22199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567E7B-F511-4B79-92A2-5BED3A8FDD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F7A8B4-72E2-4FFD-A50E-DFC594CC0A97}"/>
              </a:ext>
            </a:extLst>
          </p:cNvPr>
          <p:cNvGrpSpPr/>
          <p:nvPr/>
        </p:nvGrpSpPr>
        <p:grpSpPr>
          <a:xfrm rot="10800000">
            <a:off x="8717688" y="3590330"/>
            <a:ext cx="3455998" cy="181898"/>
            <a:chOff x="-1" y="2478157"/>
            <a:chExt cx="3456000" cy="16830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26FA3F-96E3-4815-84E3-DD860E114656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2A4F5A-CE84-4EBE-ABBA-5594C02F8B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5095F82B-A658-44F0-83BF-02B51295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030" y="2393767"/>
            <a:ext cx="3019425" cy="151447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A1DA9E-A46B-4553-AC59-3593B66BABDD}"/>
              </a:ext>
            </a:extLst>
          </p:cNvPr>
          <p:cNvSpPr/>
          <p:nvPr/>
        </p:nvSpPr>
        <p:spPr>
          <a:xfrm>
            <a:off x="3848947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Now we Know , Car will always follow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DCM and will take only LEFT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But it’s a 3 –way Intersection ,there is no Earth core or Road on LEFT side</a:t>
            </a:r>
          </a:p>
        </p:txBody>
      </p:sp>
    </p:spTree>
    <p:extLst>
      <p:ext uri="{BB962C8B-B14F-4D97-AF65-F5344CB8AC3E}">
        <p14:creationId xmlns:p14="http://schemas.microsoft.com/office/powerpoint/2010/main" val="1599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13 0.00255 L 0.2069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13243906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5" y="2621343"/>
            <a:ext cx="3535512" cy="214637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0" y="3627123"/>
            <a:ext cx="3511828" cy="179806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1280251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F71D15-BD00-4801-8130-911248921B80}"/>
              </a:ext>
            </a:extLst>
          </p:cNvPr>
          <p:cNvGrpSpPr/>
          <p:nvPr/>
        </p:nvGrpSpPr>
        <p:grpSpPr>
          <a:xfrm>
            <a:off x="8746921" y="2569126"/>
            <a:ext cx="3455998" cy="181898"/>
            <a:chOff x="-1" y="2478157"/>
            <a:chExt cx="3456000" cy="168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568312-8E34-44EC-A24C-9B8738A22199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567E7B-F511-4B79-92A2-5BED3A8FDD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F7A8B4-72E2-4FFD-A50E-DFC594CC0A97}"/>
              </a:ext>
            </a:extLst>
          </p:cNvPr>
          <p:cNvGrpSpPr/>
          <p:nvPr/>
        </p:nvGrpSpPr>
        <p:grpSpPr>
          <a:xfrm rot="10800000">
            <a:off x="8717688" y="3590330"/>
            <a:ext cx="3455998" cy="181898"/>
            <a:chOff x="-1" y="2478157"/>
            <a:chExt cx="3456000" cy="16830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26FA3F-96E3-4815-84E3-DD860E114656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2A4F5A-CE84-4EBE-ABBA-5594C02F8B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A1DA9E-A46B-4553-AC59-3593B66BABDD}"/>
              </a:ext>
            </a:extLst>
          </p:cNvPr>
          <p:cNvSpPr/>
          <p:nvPr/>
        </p:nvSpPr>
        <p:spPr>
          <a:xfrm>
            <a:off x="3848947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 what will be the Portal Type here?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FBDBD2-11A6-4882-8872-1B33BFE7F47E}"/>
              </a:ext>
            </a:extLst>
          </p:cNvPr>
          <p:cNvCxnSpPr/>
          <p:nvPr/>
        </p:nvCxnSpPr>
        <p:spPr>
          <a:xfrm>
            <a:off x="2892501" y="1178563"/>
            <a:ext cx="0" cy="4327513"/>
          </a:xfrm>
          <a:prstGeom prst="straightConnector1">
            <a:avLst/>
          </a:prstGeom>
          <a:ln w="412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647034B-2A56-40D1-A49F-6CAFC07F3954}"/>
              </a:ext>
            </a:extLst>
          </p:cNvPr>
          <p:cNvSpPr/>
          <p:nvPr/>
        </p:nvSpPr>
        <p:spPr>
          <a:xfrm>
            <a:off x="3861096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 will be coded 2 sided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4C5CD51-3CC8-470C-959C-9391347EB10B}"/>
              </a:ext>
            </a:extLst>
          </p:cNvPr>
          <p:cNvSpPr/>
          <p:nvPr/>
        </p:nvSpPr>
        <p:spPr>
          <a:xfrm>
            <a:off x="3861096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Bidirectional On Left side as car can travel till Intersection </a:t>
            </a:r>
          </a:p>
        </p:txBody>
      </p:sp>
      <p:sp>
        <p:nvSpPr>
          <p:cNvPr id="58" name="Flowchart: Sort 57">
            <a:extLst>
              <a:ext uri="{FF2B5EF4-FFF2-40B4-BE49-F238E27FC236}">
                <a16:creationId xmlns:a16="http://schemas.microsoft.com/office/drawing/2014/main" id="{D2B1DD64-1658-4FD4-A480-512F7EB78FBC}"/>
              </a:ext>
            </a:extLst>
          </p:cNvPr>
          <p:cNvSpPr/>
          <p:nvPr/>
        </p:nvSpPr>
        <p:spPr>
          <a:xfrm rot="5400000">
            <a:off x="2088724" y="2720300"/>
            <a:ext cx="509886" cy="973665"/>
          </a:xfrm>
          <a:prstGeom prst="flowChartSo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95F82B-A658-44F0-83BF-02B51295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030" y="2393767"/>
            <a:ext cx="3019425" cy="1514475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C26D77-E239-4CBC-832C-F36A3D081552}"/>
              </a:ext>
            </a:extLst>
          </p:cNvPr>
          <p:cNvSpPr/>
          <p:nvPr/>
        </p:nvSpPr>
        <p:spPr>
          <a:xfrm>
            <a:off x="3861096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And Unassign towards Intersection as Car can’t take LEFT turn as there is no Earth core or Intersection Present.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504651-DEB7-4D76-81AE-545DDADA49C5}"/>
              </a:ext>
            </a:extLst>
          </p:cNvPr>
          <p:cNvSpPr/>
          <p:nvPr/>
        </p:nvSpPr>
        <p:spPr>
          <a:xfrm>
            <a:off x="3055663" y="2957164"/>
            <a:ext cx="574148" cy="451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13 0.00255 L 0.2069 0.002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9" grpId="0" animBg="1"/>
      <p:bldP spid="49" grpId="1" animBg="1"/>
      <p:bldP spid="55" grpId="0" animBg="1"/>
      <p:bldP spid="58" grpId="0" animBg="1"/>
      <p:bldP spid="5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13243906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5" y="2621343"/>
            <a:ext cx="3535512" cy="214637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0" y="3627123"/>
            <a:ext cx="3511828" cy="179806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1280251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F71D15-BD00-4801-8130-911248921B80}"/>
              </a:ext>
            </a:extLst>
          </p:cNvPr>
          <p:cNvGrpSpPr/>
          <p:nvPr/>
        </p:nvGrpSpPr>
        <p:grpSpPr>
          <a:xfrm>
            <a:off x="8746921" y="2569126"/>
            <a:ext cx="3455998" cy="181898"/>
            <a:chOff x="-1" y="2478157"/>
            <a:chExt cx="3456000" cy="168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568312-8E34-44EC-A24C-9B8738A22199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567E7B-F511-4B79-92A2-5BED3A8FDD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F7A8B4-72E2-4FFD-A50E-DFC594CC0A97}"/>
              </a:ext>
            </a:extLst>
          </p:cNvPr>
          <p:cNvGrpSpPr/>
          <p:nvPr/>
        </p:nvGrpSpPr>
        <p:grpSpPr>
          <a:xfrm rot="10800000">
            <a:off x="8717688" y="3590330"/>
            <a:ext cx="3455998" cy="181898"/>
            <a:chOff x="-1" y="2478157"/>
            <a:chExt cx="3456000" cy="16830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26FA3F-96E3-4815-84E3-DD860E114656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2A4F5A-CE84-4EBE-ABBA-5594C02F8B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A1DA9E-A46B-4553-AC59-3593B66BABDD}"/>
              </a:ext>
            </a:extLst>
          </p:cNvPr>
          <p:cNvSpPr/>
          <p:nvPr/>
        </p:nvSpPr>
        <p:spPr>
          <a:xfrm>
            <a:off x="3848947" y="116675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Whereas On Opposite side ,We don’t need to code 2 sided as Car can take ONLY RIGHT since Road/Earth Core is present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0EADD7-B3B2-4350-A900-74D8CDB29F2B}"/>
              </a:ext>
            </a:extLst>
          </p:cNvPr>
          <p:cNvGrpSpPr/>
          <p:nvPr/>
        </p:nvGrpSpPr>
        <p:grpSpPr>
          <a:xfrm>
            <a:off x="8900641" y="1131591"/>
            <a:ext cx="973665" cy="4327513"/>
            <a:chOff x="2508565" y="1131591"/>
            <a:chExt cx="973665" cy="43275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CEC7A65-0B53-43B7-A577-42D0FB75BAC0}"/>
                </a:ext>
              </a:extLst>
            </p:cNvPr>
            <p:cNvCxnSpPr/>
            <p:nvPr/>
          </p:nvCxnSpPr>
          <p:spPr>
            <a:xfrm>
              <a:off x="3002507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ort 47">
              <a:extLst>
                <a:ext uri="{FF2B5EF4-FFF2-40B4-BE49-F238E27FC236}">
                  <a16:creationId xmlns:a16="http://schemas.microsoft.com/office/drawing/2014/main" id="{778C6445-33D4-455A-839D-0D107F45A70C}"/>
                </a:ext>
              </a:extLst>
            </p:cNvPr>
            <p:cNvSpPr/>
            <p:nvPr/>
          </p:nvSpPr>
          <p:spPr>
            <a:xfrm rot="5400000">
              <a:off x="2740455" y="2703450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23405D9-3314-4D44-9D5F-4BE1EC89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65469" y="2282764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6 0.00023 L -0.2556 0.00023 C -0.26354 -0.00047 -0.27136 -0.00047 -0.27917 -0.00162 C -0.28073 -0.00185 -0.28216 -0.00348 -0.28359 -0.00371 C -0.29297 -0.00486 -0.30234 -0.0051 -0.31159 -0.00556 C -0.31615 -0.0051 -0.32057 -0.00371 -0.325 -0.00371 C -0.32839 -0.00371 -0.33177 -0.00556 -0.33516 -0.00556 C -0.33633 -0.00556 -0.34583 -0.00232 -0.3474 -0.00162 C -0.34896 -0.00116 -0.35039 2.96296E-6 -0.35195 0.00023 C -0.35794 0.00139 -0.36393 0.00162 -0.36979 0.00231 C -0.37917 0.00787 -0.37435 0.0074 -0.38438 0.00231 C -0.39453 0.00301 -0.40456 0.00254 -0.41458 0.0044 C -0.41458 0.0044 -0.42305 0.00926 -0.42474 0.01018 C -0.42578 0.01088 -0.42682 0.01203 -0.428 0.01227 L -0.44037 0.01435 C -0.46224 0.02199 -0.44427 0.01389 -0.45599 0.02222 C -0.4582 0.02384 -0.46081 0.02384 -0.46276 0.02615 C -0.46393 0.02754 -0.46511 0.0287 -0.46615 0.03009 C -0.46732 0.03194 -0.46823 0.03449 -0.4694 0.03611 C -0.47083 0.03796 -0.4724 0.03889 -0.47396 0.04004 C -0.475 0.04282 -0.47578 0.04606 -0.47734 0.04815 C -0.47852 0.04977 -0.48034 0.0493 -0.48177 0.05 C -0.48294 0.05069 -0.48399 0.05139 -0.48516 0.05208 C -0.4862 0.05416 -0.48724 0.05648 -0.48854 0.0581 C -0.48984 0.05972 -0.49141 0.06088 -0.49297 0.06203 C -0.49701 0.06527 -0.49818 0.06574 -0.50195 0.06805 C -0.50456 0.07268 -0.50664 0.07824 -0.50977 0.08194 C -0.51719 0.09074 -0.50899 0.08032 -0.51654 0.0919 C -0.51784 0.09398 -0.51966 0.0956 -0.52096 0.09791 C -0.52188 0.09953 -0.5224 0.10185 -0.52318 0.10393 C -0.52513 0.10879 -0.53086 0.12222 -0.53333 0.12384 C -0.53568 0.12523 -0.5431 0.1294 -0.54557 0.13171 C -0.54792 0.13402 -0.55039 0.13634 -0.55234 0.13958 C -0.55339 0.14166 -0.55443 0.14375 -0.5556 0.1456 C -0.55912 0.15092 -0.56068 0.15115 -0.56354 0.15764 C -0.56511 0.16134 -0.56602 0.1662 -0.56797 0.16944 C -0.57266 0.17777 -0.57005 0.17384 -0.57578 0.18148 C -0.58034 0.19352 -0.57526 0.18102 -0.58255 0.19537 C -0.58412 0.19861 -0.58542 0.20231 -0.58698 0.20532 C -0.59128 0.21365 -0.59688 0.2199 -0.60039 0.22916 C -0.60195 0.23333 -0.60326 0.23727 -0.60495 0.2412 C -0.60599 0.24375 -0.60716 0.24652 -0.6082 0.24907 C -0.60977 0.25301 -0.61107 0.25717 -0.61276 0.26111 C -0.61497 0.26643 -0.61654 0.27291 -0.6194 0.27708 C -0.62136 0.27963 -0.62331 0.28194 -0.625 0.28495 C -0.62604 0.28657 -0.62643 0.28912 -0.62734 0.29097 C -0.62826 0.29305 -0.62969 0.29467 -0.6306 0.29699 C -0.63802 0.31203 -0.63047 0.29745 -0.6362 0.31296 C -0.63763 0.31643 -0.63919 0.31944 -0.64076 0.32291 C -0.64167 0.32801 -0.64271 0.33402 -0.64414 0.33865 C -0.64466 0.34097 -0.64557 0.34259 -0.64636 0.34467 C -0.64675 0.34676 -0.64701 0.34884 -0.6474 0.35069 C -0.64805 0.35347 -0.64909 0.35578 -0.64974 0.35856 C -0.65026 0.36111 -0.65026 0.36412 -0.65078 0.36666 C -0.65143 0.36944 -0.65234 0.37176 -0.653 0.37453 C -0.65352 0.37639 -0.65365 0.3787 -0.65417 0.38055 C -0.65482 0.38333 -0.65573 0.38565 -0.65638 0.38842 C -0.65729 0.39236 -0.65794 0.39652 -0.65859 0.40046 C -0.65964 0.40555 -0.66029 0.40879 -0.66094 0.41435 C -0.66133 0.41898 -0.66146 0.42384 -0.66198 0.42824 C -0.6625 0.4324 -0.66367 0.43611 -0.66419 0.44027 C -0.66458 0.44282 -0.66497 0.4456 -0.66537 0.44815 C -0.66563 0.45023 -0.66615 0.45208 -0.66654 0.45416 C -0.66693 0.4574 -0.66719 0.46088 -0.66758 0.46412 C -0.66875 0.47315 -0.66914 0.47407 -0.67096 0.48402 C -0.67136 0.48611 -0.67201 0.48796 -0.67201 0.49004 L -0.67201 0.51203 " pathEditMode="relative" ptsTypes="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3"/>
            <a:ext cx="13048597" cy="24687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>
            <a:cxnSpLocks/>
          </p:cNvCxnSpPr>
          <p:nvPr/>
        </p:nvCxnSpPr>
        <p:spPr>
          <a:xfrm>
            <a:off x="-23684" y="1789043"/>
            <a:ext cx="12238134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1" y="-1163797"/>
            <a:ext cx="12669993" cy="19682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2D152F-9133-413E-9EBC-74B1559B108B}"/>
              </a:ext>
            </a:extLst>
          </p:cNvPr>
          <p:cNvSpPr/>
          <p:nvPr/>
        </p:nvSpPr>
        <p:spPr>
          <a:xfrm>
            <a:off x="3818521" y="1293277"/>
            <a:ext cx="4646473" cy="33965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Scenario 4-</a:t>
            </a: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Centre Turn lane paint marking throughout 3-way Intersection</a:t>
            </a:r>
          </a:p>
        </p:txBody>
      </p:sp>
    </p:spTree>
    <p:extLst>
      <p:ext uri="{BB962C8B-B14F-4D97-AF65-F5344CB8AC3E}">
        <p14:creationId xmlns:p14="http://schemas.microsoft.com/office/powerpoint/2010/main" val="111563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3"/>
            <a:ext cx="13048597" cy="24687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>
            <a:cxnSpLocks/>
          </p:cNvCxnSpPr>
          <p:nvPr/>
        </p:nvCxnSpPr>
        <p:spPr>
          <a:xfrm>
            <a:off x="-23684" y="1789043"/>
            <a:ext cx="12215072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1" y="-1163797"/>
            <a:ext cx="12669993" cy="19682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AF0126-0BA9-4295-9BED-DC48F45B6C40}"/>
              </a:ext>
            </a:extLst>
          </p:cNvPr>
          <p:cNvSpPr/>
          <p:nvPr/>
        </p:nvSpPr>
        <p:spPr>
          <a:xfrm>
            <a:off x="4031693" y="-73140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will be the Portal Type in this scenario?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7FF29-78C7-46E4-8654-E29159902638}"/>
              </a:ext>
            </a:extLst>
          </p:cNvPr>
          <p:cNvCxnSpPr/>
          <p:nvPr/>
        </p:nvCxnSpPr>
        <p:spPr>
          <a:xfrm>
            <a:off x="3143265" y="1131591"/>
            <a:ext cx="0" cy="4327513"/>
          </a:xfrm>
          <a:prstGeom prst="straightConnector1">
            <a:avLst/>
          </a:prstGeom>
          <a:ln w="412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ort 38">
            <a:extLst>
              <a:ext uri="{FF2B5EF4-FFF2-40B4-BE49-F238E27FC236}">
                <a16:creationId xmlns:a16="http://schemas.microsoft.com/office/drawing/2014/main" id="{B7B3FF84-E74B-4191-BFB2-583DA6007750}"/>
              </a:ext>
            </a:extLst>
          </p:cNvPr>
          <p:cNvSpPr/>
          <p:nvPr/>
        </p:nvSpPr>
        <p:spPr>
          <a:xfrm rot="5400000">
            <a:off x="2901721" y="2671361"/>
            <a:ext cx="509886" cy="973665"/>
          </a:xfrm>
          <a:prstGeom prst="flowChartSo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135A57F-17DB-4B7B-B048-940BDBC2BC87}"/>
              </a:ext>
            </a:extLst>
          </p:cNvPr>
          <p:cNvSpPr/>
          <p:nvPr/>
        </p:nvSpPr>
        <p:spPr>
          <a:xfrm>
            <a:off x="4043224" y="-42470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Portal Type will be Bidirectional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CFDBEF-BB4B-4BCC-80A9-8FF85EDA79CB}"/>
              </a:ext>
            </a:extLst>
          </p:cNvPr>
          <p:cNvSpPr/>
          <p:nvPr/>
        </p:nvSpPr>
        <p:spPr>
          <a:xfrm>
            <a:off x="4043224" y="-47267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Because We know Car can’t take LEFT due to absence of Earth core/Road on LEFT.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EA527E8-FF86-436F-9888-3B46DC11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0376" y="2414688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3"/>
            <a:ext cx="13048597" cy="24687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>
            <a:cxnSpLocks/>
          </p:cNvCxnSpPr>
          <p:nvPr/>
        </p:nvCxnSpPr>
        <p:spPr>
          <a:xfrm>
            <a:off x="-23684" y="1789043"/>
            <a:ext cx="12215072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1" y="-1163797"/>
            <a:ext cx="12669993" cy="19682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AF0126-0BA9-4295-9BED-DC48F45B6C40}"/>
              </a:ext>
            </a:extLst>
          </p:cNvPr>
          <p:cNvSpPr/>
          <p:nvPr/>
        </p:nvSpPr>
        <p:spPr>
          <a:xfrm>
            <a:off x="4031693" y="-73140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it can travel in straight Direction as Paint marking is present throughout Intersection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7FF29-78C7-46E4-8654-E29159902638}"/>
              </a:ext>
            </a:extLst>
          </p:cNvPr>
          <p:cNvCxnSpPr/>
          <p:nvPr/>
        </p:nvCxnSpPr>
        <p:spPr>
          <a:xfrm>
            <a:off x="3143265" y="1131591"/>
            <a:ext cx="0" cy="4327513"/>
          </a:xfrm>
          <a:prstGeom prst="straightConnector1">
            <a:avLst/>
          </a:prstGeom>
          <a:ln w="412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ort 38">
            <a:extLst>
              <a:ext uri="{FF2B5EF4-FFF2-40B4-BE49-F238E27FC236}">
                <a16:creationId xmlns:a16="http://schemas.microsoft.com/office/drawing/2014/main" id="{B7B3FF84-E74B-4191-BFB2-583DA6007750}"/>
              </a:ext>
            </a:extLst>
          </p:cNvPr>
          <p:cNvSpPr/>
          <p:nvPr/>
        </p:nvSpPr>
        <p:spPr>
          <a:xfrm rot="5400000">
            <a:off x="2901721" y="2671361"/>
            <a:ext cx="509886" cy="973665"/>
          </a:xfrm>
          <a:prstGeom prst="flowChartSo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EA527E8-FF86-436F-9888-3B46DC11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" y="2400955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33333E-6 L 0.94557 -0.009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3"/>
            <a:ext cx="13048597" cy="24687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>
            <a:cxnSpLocks/>
          </p:cNvCxnSpPr>
          <p:nvPr/>
        </p:nvCxnSpPr>
        <p:spPr>
          <a:xfrm>
            <a:off x="-23684" y="1789043"/>
            <a:ext cx="12215072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1" y="-1163797"/>
            <a:ext cx="12669993" cy="19682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E942F-65D1-4B8C-BA7D-069D45EFDFF2}"/>
              </a:ext>
            </a:extLst>
          </p:cNvPr>
          <p:cNvGrpSpPr/>
          <p:nvPr/>
        </p:nvGrpSpPr>
        <p:grpSpPr>
          <a:xfrm>
            <a:off x="2669831" y="1131591"/>
            <a:ext cx="973665" cy="4327513"/>
            <a:chOff x="2669831" y="1131591"/>
            <a:chExt cx="973665" cy="43275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647FF29-78C7-46E4-8654-E29159902638}"/>
                </a:ext>
              </a:extLst>
            </p:cNvPr>
            <p:cNvCxnSpPr/>
            <p:nvPr/>
          </p:nvCxnSpPr>
          <p:spPr>
            <a:xfrm>
              <a:off x="3143265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Sort 38">
              <a:extLst>
                <a:ext uri="{FF2B5EF4-FFF2-40B4-BE49-F238E27FC236}">
                  <a16:creationId xmlns:a16="http://schemas.microsoft.com/office/drawing/2014/main" id="{B7B3FF84-E74B-4191-BFB2-583DA6007750}"/>
                </a:ext>
              </a:extLst>
            </p:cNvPr>
            <p:cNvSpPr/>
            <p:nvPr/>
          </p:nvSpPr>
          <p:spPr>
            <a:xfrm rot="5400000">
              <a:off x="2901721" y="2671361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CFDBEF-BB4B-4BCC-80A9-8FF85EDA79CB}"/>
              </a:ext>
            </a:extLst>
          </p:cNvPr>
          <p:cNvSpPr/>
          <p:nvPr/>
        </p:nvSpPr>
        <p:spPr>
          <a:xfrm>
            <a:off x="4197696" y="-117698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How will be the Portal mapping 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F4CB7D-D4B9-49FB-B5B0-4256EC955176}"/>
              </a:ext>
            </a:extLst>
          </p:cNvPr>
          <p:cNvGrpSpPr/>
          <p:nvPr/>
        </p:nvGrpSpPr>
        <p:grpSpPr>
          <a:xfrm>
            <a:off x="8783463" y="1128064"/>
            <a:ext cx="973665" cy="4327513"/>
            <a:chOff x="2669831" y="1131591"/>
            <a:chExt cx="973665" cy="43275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7BC9B7D-3E88-4819-B4F4-69F07E6AC042}"/>
                </a:ext>
              </a:extLst>
            </p:cNvPr>
            <p:cNvCxnSpPr/>
            <p:nvPr/>
          </p:nvCxnSpPr>
          <p:spPr>
            <a:xfrm>
              <a:off x="3143265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ort 47">
              <a:extLst>
                <a:ext uri="{FF2B5EF4-FFF2-40B4-BE49-F238E27FC236}">
                  <a16:creationId xmlns:a16="http://schemas.microsoft.com/office/drawing/2014/main" id="{4871DD51-1B85-42BE-8A7D-19E95C2C55E5}"/>
                </a:ext>
              </a:extLst>
            </p:cNvPr>
            <p:cNvSpPr/>
            <p:nvPr/>
          </p:nvSpPr>
          <p:spPr>
            <a:xfrm rot="5400000">
              <a:off x="2901721" y="2671361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18BCCD-7646-440B-A818-927773F64426}"/>
              </a:ext>
            </a:extLst>
          </p:cNvPr>
          <p:cNvGrpSpPr/>
          <p:nvPr/>
        </p:nvGrpSpPr>
        <p:grpSpPr>
          <a:xfrm>
            <a:off x="4000483" y="5837886"/>
            <a:ext cx="4327513" cy="1393408"/>
            <a:chOff x="3943466" y="6070887"/>
            <a:chExt cx="4327513" cy="13934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AFEF472-2DAE-4ECC-A883-0FC4DB47ED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07223" y="4612059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8642243-C676-4077-9272-1471B93E22BE}"/>
                </a:ext>
              </a:extLst>
            </p:cNvPr>
            <p:cNvSpPr/>
            <p:nvPr/>
          </p:nvSpPr>
          <p:spPr>
            <a:xfrm>
              <a:off x="4503761" y="6070887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9AC97FE-8812-4DEB-9256-7B593979415E}"/>
                </a:ext>
              </a:extLst>
            </p:cNvPr>
            <p:cNvSpPr/>
            <p:nvPr/>
          </p:nvSpPr>
          <p:spPr>
            <a:xfrm rot="10800000">
              <a:off x="6831884" y="6793200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59D976-EEC2-4D53-AE89-548CC2DC36C2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3643497" y="3154667"/>
            <a:ext cx="5139967" cy="35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5740BC3-0E1C-4C30-BFAA-3FC2C5A12A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90363" y="3192027"/>
            <a:ext cx="1829562" cy="318007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3F5F2-0B1A-48B5-AD68-B4CF73F4465A}"/>
              </a:ext>
            </a:extLst>
          </p:cNvPr>
          <p:cNvSpPr/>
          <p:nvPr/>
        </p:nvSpPr>
        <p:spPr>
          <a:xfrm>
            <a:off x="0" y="304800"/>
            <a:ext cx="12192000" cy="225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9633A-A216-49FB-8FE3-D8F417022F8C}"/>
              </a:ext>
            </a:extLst>
          </p:cNvPr>
          <p:cNvSpPr/>
          <p:nvPr/>
        </p:nvSpPr>
        <p:spPr>
          <a:xfrm>
            <a:off x="0" y="6288156"/>
            <a:ext cx="12192000" cy="225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66769-84EE-4221-8FE7-BD324A736712}"/>
              </a:ext>
            </a:extLst>
          </p:cNvPr>
          <p:cNvSpPr/>
          <p:nvPr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8047B-53F2-4F2A-BE72-F566AD62F92B}"/>
              </a:ext>
            </a:extLst>
          </p:cNvPr>
          <p:cNvSpPr/>
          <p:nvPr/>
        </p:nvSpPr>
        <p:spPr>
          <a:xfrm>
            <a:off x="0" y="6513443"/>
            <a:ext cx="121920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B296A-C6F1-41E8-9826-7B441336080B}"/>
              </a:ext>
            </a:extLst>
          </p:cNvPr>
          <p:cNvSpPr/>
          <p:nvPr/>
        </p:nvSpPr>
        <p:spPr>
          <a:xfrm>
            <a:off x="0" y="530087"/>
            <a:ext cx="12192000" cy="57580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56F960-AFCE-42DE-87C7-A67614445AA0}"/>
              </a:ext>
            </a:extLst>
          </p:cNvPr>
          <p:cNvCxnSpPr/>
          <p:nvPr/>
        </p:nvCxnSpPr>
        <p:spPr>
          <a:xfrm>
            <a:off x="0" y="1537252"/>
            <a:ext cx="12192000" cy="0"/>
          </a:xfrm>
          <a:prstGeom prst="line">
            <a:avLst/>
          </a:prstGeom>
          <a:ln w="920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3E009-3395-460F-83FD-E49B15EE80EC}"/>
              </a:ext>
            </a:extLst>
          </p:cNvPr>
          <p:cNvCxnSpPr/>
          <p:nvPr/>
        </p:nvCxnSpPr>
        <p:spPr>
          <a:xfrm>
            <a:off x="0" y="5136237"/>
            <a:ext cx="12192000" cy="0"/>
          </a:xfrm>
          <a:prstGeom prst="line">
            <a:avLst/>
          </a:prstGeom>
          <a:ln w="920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B4B59E-C759-494C-B82D-8A12A9C39FE6}"/>
              </a:ext>
            </a:extLst>
          </p:cNvPr>
          <p:cNvCxnSpPr/>
          <p:nvPr/>
        </p:nvCxnSpPr>
        <p:spPr>
          <a:xfrm flipV="1">
            <a:off x="0" y="2654973"/>
            <a:ext cx="12192000" cy="14067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C9FBA5-3875-4FCC-9002-A76575602C06}"/>
              </a:ext>
            </a:extLst>
          </p:cNvPr>
          <p:cNvCxnSpPr/>
          <p:nvPr/>
        </p:nvCxnSpPr>
        <p:spPr>
          <a:xfrm flipV="1">
            <a:off x="0" y="3947568"/>
            <a:ext cx="12192000" cy="14067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31D9BC-7F80-403B-A0A0-98482AA36F7C}"/>
              </a:ext>
            </a:extLst>
          </p:cNvPr>
          <p:cNvCxnSpPr/>
          <p:nvPr/>
        </p:nvCxnSpPr>
        <p:spPr>
          <a:xfrm flipV="1">
            <a:off x="0" y="2857273"/>
            <a:ext cx="12192000" cy="16025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FE0FB6-3B8F-44DD-8152-5AC384620675}"/>
              </a:ext>
            </a:extLst>
          </p:cNvPr>
          <p:cNvCxnSpPr/>
          <p:nvPr/>
        </p:nvCxnSpPr>
        <p:spPr>
          <a:xfrm flipV="1">
            <a:off x="0" y="3753120"/>
            <a:ext cx="12192000" cy="16025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EBE62A90-87C7-473A-9B10-99AA5ACB91D3}"/>
              </a:ext>
            </a:extLst>
          </p:cNvPr>
          <p:cNvSpPr/>
          <p:nvPr/>
        </p:nvSpPr>
        <p:spPr>
          <a:xfrm>
            <a:off x="8736037" y="3065946"/>
            <a:ext cx="661181" cy="527535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E0903D0B-93A0-4BDD-B7D1-1F037E74AEF7}"/>
              </a:ext>
            </a:extLst>
          </p:cNvPr>
          <p:cNvSpPr/>
          <p:nvPr/>
        </p:nvSpPr>
        <p:spPr>
          <a:xfrm rot="10800000">
            <a:off x="9570501" y="3101363"/>
            <a:ext cx="661181" cy="527535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C13F4311-7406-4A6A-8BA3-87E6DF3F6238}"/>
              </a:ext>
            </a:extLst>
          </p:cNvPr>
          <p:cNvSpPr/>
          <p:nvPr/>
        </p:nvSpPr>
        <p:spPr>
          <a:xfrm>
            <a:off x="6427304" y="689726"/>
            <a:ext cx="2875722" cy="1775178"/>
          </a:xfrm>
          <a:prstGeom prst="wedgeRoundRectCallout">
            <a:avLst>
              <a:gd name="adj1" fmla="val 36310"/>
              <a:gd name="adj2" fmla="val 8041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Car Travelling towards intersection will always follow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DCM from this combination of DCM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D9BE66-BBEB-420F-B531-3EBEE67E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5" y="2693692"/>
            <a:ext cx="3019425" cy="151447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7755D1C2-F757-45F0-80FE-21724315F914}"/>
              </a:ext>
            </a:extLst>
          </p:cNvPr>
          <p:cNvSpPr/>
          <p:nvPr/>
        </p:nvSpPr>
        <p:spPr>
          <a:xfrm>
            <a:off x="8584442" y="2857273"/>
            <a:ext cx="986059" cy="105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1991 L 0.25 -0.0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0199 L 0.97787 -0.020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15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957F97-5092-475B-AC63-F60B2CCA0E9D}"/>
              </a:ext>
            </a:extLst>
          </p:cNvPr>
          <p:cNvCxnSpPr/>
          <p:nvPr/>
        </p:nvCxnSpPr>
        <p:spPr>
          <a:xfrm>
            <a:off x="0" y="3766532"/>
            <a:ext cx="345600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0F6538-F21F-4065-B3CA-4CF0E1B582A3}"/>
              </a:ext>
            </a:extLst>
          </p:cNvPr>
          <p:cNvCxnSpPr/>
          <p:nvPr/>
        </p:nvCxnSpPr>
        <p:spPr>
          <a:xfrm>
            <a:off x="8759686" y="3637722"/>
            <a:ext cx="345600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9041119" y="2866048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4" y="2621344"/>
            <a:ext cx="3455998" cy="181898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E5F9B-7C5C-446B-A960-CDF7CF5BD145}"/>
              </a:ext>
            </a:extLst>
          </p:cNvPr>
          <p:cNvCxnSpPr>
            <a:cxnSpLocks/>
          </p:cNvCxnSpPr>
          <p:nvPr/>
        </p:nvCxnSpPr>
        <p:spPr>
          <a:xfrm>
            <a:off x="0" y="3627123"/>
            <a:ext cx="3455999" cy="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FBE2C1-A564-4B9A-B3C1-931743F8F30B}"/>
              </a:ext>
            </a:extLst>
          </p:cNvPr>
          <p:cNvCxnSpPr>
            <a:cxnSpLocks/>
          </p:cNvCxnSpPr>
          <p:nvPr/>
        </p:nvCxnSpPr>
        <p:spPr>
          <a:xfrm>
            <a:off x="8808763" y="3444905"/>
            <a:ext cx="3455999" cy="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080592" y="2914673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E36D78-B2E5-4817-A633-F3451CEA586F}"/>
              </a:ext>
            </a:extLst>
          </p:cNvPr>
          <p:cNvGrpSpPr/>
          <p:nvPr/>
        </p:nvGrpSpPr>
        <p:grpSpPr>
          <a:xfrm>
            <a:off x="8679194" y="2454185"/>
            <a:ext cx="3455998" cy="181898"/>
            <a:chOff x="-1" y="2478157"/>
            <a:chExt cx="3456000" cy="1683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8A8E15-F741-4FCB-BB33-E6B2651F254D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C2003B-C8D9-4A73-9E13-7DC2127FCC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F12EA39-0346-497B-B038-08AB9EED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030" y="2393767"/>
            <a:ext cx="3019425" cy="1514475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5C3255-3CF3-4735-ADC2-ABFC0D742BCF}"/>
              </a:ext>
            </a:extLst>
          </p:cNvPr>
          <p:cNvSpPr/>
          <p:nvPr/>
        </p:nvSpPr>
        <p:spPr>
          <a:xfrm>
            <a:off x="4094328" y="1296537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Now we know that car travelling toward intersection always follow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DCM from the combination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20D9855-A413-417A-9DC8-6369C68F6013}"/>
              </a:ext>
            </a:extLst>
          </p:cNvPr>
          <p:cNvSpPr/>
          <p:nvPr/>
        </p:nvSpPr>
        <p:spPr>
          <a:xfrm>
            <a:off x="4108362" y="1315168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do you think will be the portal type and direction of travel of the car(left or right)?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8A4923C-79FB-497B-8C14-03C4BADFA254}"/>
              </a:ext>
            </a:extLst>
          </p:cNvPr>
          <p:cNvSpPr/>
          <p:nvPr/>
        </p:nvSpPr>
        <p:spPr>
          <a:xfrm>
            <a:off x="4108362" y="1319599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Yes, If you thought of Bidirectional     Portal and DOT as only LEFT then You are correct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65F6B6D-840D-4ED5-B12C-B7B660C10E8B}"/>
              </a:ext>
            </a:extLst>
          </p:cNvPr>
          <p:cNvGrpSpPr/>
          <p:nvPr/>
        </p:nvGrpSpPr>
        <p:grpSpPr>
          <a:xfrm>
            <a:off x="2508565" y="1131591"/>
            <a:ext cx="973665" cy="4327513"/>
            <a:chOff x="2508565" y="1131591"/>
            <a:chExt cx="973665" cy="4327513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F914F0A-AA19-4FCC-B553-E7167DE0ECDF}"/>
                </a:ext>
              </a:extLst>
            </p:cNvPr>
            <p:cNvCxnSpPr/>
            <p:nvPr/>
          </p:nvCxnSpPr>
          <p:spPr>
            <a:xfrm>
              <a:off x="3002507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Sort 74">
              <a:extLst>
                <a:ext uri="{FF2B5EF4-FFF2-40B4-BE49-F238E27FC236}">
                  <a16:creationId xmlns:a16="http://schemas.microsoft.com/office/drawing/2014/main" id="{AA9AE755-95F4-4596-9DA6-DE109F5B543F}"/>
                </a:ext>
              </a:extLst>
            </p:cNvPr>
            <p:cNvSpPr/>
            <p:nvPr/>
          </p:nvSpPr>
          <p:spPr>
            <a:xfrm rot="5400000">
              <a:off x="2740455" y="2703450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14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79 0.00509 L 0.15521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1 0.00509 L 0.44427 -0.00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4" presetID="4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27 -0.00139 L 0.56497 -0.00139 C 0.61901 -0.00139 0.68607 -0.15463 0.68607 -0.27801 L 0.68607 -0.5544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2766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69" grpId="0" animBg="1"/>
      <p:bldP spid="6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957F97-5092-475B-AC63-F60B2CCA0E9D}"/>
              </a:ext>
            </a:extLst>
          </p:cNvPr>
          <p:cNvCxnSpPr/>
          <p:nvPr/>
        </p:nvCxnSpPr>
        <p:spPr>
          <a:xfrm>
            <a:off x="0" y="3766532"/>
            <a:ext cx="345600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0F6538-F21F-4065-B3CA-4CF0E1B582A3}"/>
              </a:ext>
            </a:extLst>
          </p:cNvPr>
          <p:cNvCxnSpPr/>
          <p:nvPr/>
        </p:nvCxnSpPr>
        <p:spPr>
          <a:xfrm>
            <a:off x="8759686" y="3637722"/>
            <a:ext cx="3456000" cy="0"/>
          </a:xfrm>
          <a:prstGeom prst="line">
            <a:avLst/>
          </a:prstGeom>
          <a:ln w="952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9041119" y="2866048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4" y="2621344"/>
            <a:ext cx="3455998" cy="181898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E5F9B-7C5C-446B-A960-CDF7CF5BD145}"/>
              </a:ext>
            </a:extLst>
          </p:cNvPr>
          <p:cNvCxnSpPr>
            <a:cxnSpLocks/>
          </p:cNvCxnSpPr>
          <p:nvPr/>
        </p:nvCxnSpPr>
        <p:spPr>
          <a:xfrm>
            <a:off x="0" y="3627123"/>
            <a:ext cx="3455999" cy="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FBE2C1-A564-4B9A-B3C1-931743F8F30B}"/>
              </a:ext>
            </a:extLst>
          </p:cNvPr>
          <p:cNvCxnSpPr>
            <a:cxnSpLocks/>
          </p:cNvCxnSpPr>
          <p:nvPr/>
        </p:nvCxnSpPr>
        <p:spPr>
          <a:xfrm>
            <a:off x="8808763" y="3444905"/>
            <a:ext cx="3455999" cy="0"/>
          </a:xfrm>
          <a:prstGeom prst="line">
            <a:avLst/>
          </a:prstGeom>
          <a:ln w="1143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080592" y="2914673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E36D78-B2E5-4817-A633-F3451CEA586F}"/>
              </a:ext>
            </a:extLst>
          </p:cNvPr>
          <p:cNvGrpSpPr/>
          <p:nvPr/>
        </p:nvGrpSpPr>
        <p:grpSpPr>
          <a:xfrm>
            <a:off x="8679194" y="2454185"/>
            <a:ext cx="3455998" cy="181898"/>
            <a:chOff x="-1" y="2478157"/>
            <a:chExt cx="3456000" cy="1683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8A8E15-F741-4FCB-BB33-E6B2651F254D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C2003B-C8D9-4A73-9E13-7DC2127FCC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5C3255-3CF3-4735-ADC2-ABFC0D742BCF}"/>
              </a:ext>
            </a:extLst>
          </p:cNvPr>
          <p:cNvSpPr/>
          <p:nvPr/>
        </p:nvSpPr>
        <p:spPr>
          <a:xfrm>
            <a:off x="4094328" y="1296537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Same way car travelling from opposite direction will follow the same rule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8461F1F-097B-4226-B9CD-684C1003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65469" y="2282764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6 0.00023 L -0.2556 0.00023 C -0.26354 -0.00047 -0.27136 -0.00047 -0.27917 -0.00162 C -0.28073 -0.00185 -0.28216 -0.00348 -0.28359 -0.00371 C -0.29297 -0.00486 -0.30234 -0.0051 -0.31159 -0.00556 C -0.31615 -0.0051 -0.32057 -0.00371 -0.325 -0.00371 C -0.32839 -0.00371 -0.33177 -0.00556 -0.33516 -0.00556 C -0.33633 -0.00556 -0.34583 -0.00232 -0.3474 -0.00162 C -0.34896 -0.00116 -0.35039 2.96296E-6 -0.35195 0.00023 C -0.35794 0.00139 -0.36393 0.00162 -0.36979 0.00231 C -0.37917 0.00787 -0.37435 0.0074 -0.38438 0.00231 C -0.39453 0.00301 -0.40456 0.00254 -0.41458 0.0044 C -0.41458 0.0044 -0.42305 0.00926 -0.42474 0.01018 C -0.42578 0.01088 -0.42682 0.01203 -0.428 0.01227 L -0.44037 0.01435 C -0.46224 0.02199 -0.44427 0.01389 -0.45599 0.02222 C -0.4582 0.02384 -0.46081 0.02384 -0.46276 0.02615 C -0.46393 0.02754 -0.46511 0.0287 -0.46615 0.03009 C -0.46732 0.03194 -0.46823 0.03449 -0.4694 0.03611 C -0.47083 0.03796 -0.4724 0.03889 -0.47396 0.04004 C -0.475 0.04282 -0.47578 0.04606 -0.47734 0.04815 C -0.47852 0.04977 -0.48034 0.0493 -0.48177 0.05 C -0.48294 0.05069 -0.48399 0.05139 -0.48516 0.05208 C -0.4862 0.05416 -0.48724 0.05648 -0.48854 0.0581 C -0.48984 0.05972 -0.49141 0.06088 -0.49297 0.06203 C -0.49701 0.06527 -0.49818 0.06574 -0.50195 0.06805 C -0.50456 0.07268 -0.50664 0.07824 -0.50977 0.08194 C -0.51719 0.09074 -0.50899 0.08032 -0.51654 0.0919 C -0.51784 0.09398 -0.51966 0.0956 -0.52096 0.09791 C -0.52188 0.09953 -0.5224 0.10185 -0.52318 0.10393 C -0.52513 0.10879 -0.53086 0.12222 -0.53333 0.12384 C -0.53568 0.12523 -0.5431 0.1294 -0.54557 0.13171 C -0.54792 0.13402 -0.55039 0.13634 -0.55234 0.13958 C -0.55339 0.14166 -0.55443 0.14375 -0.5556 0.1456 C -0.55912 0.15092 -0.56068 0.15115 -0.56354 0.15764 C -0.56511 0.16134 -0.56602 0.1662 -0.56797 0.16944 C -0.57266 0.17777 -0.57005 0.17384 -0.57578 0.18148 C -0.58034 0.19352 -0.57526 0.18102 -0.58255 0.19537 C -0.58412 0.19861 -0.58542 0.20231 -0.58698 0.20532 C -0.59128 0.21365 -0.59688 0.2199 -0.60039 0.22916 C -0.60195 0.23333 -0.60326 0.23727 -0.60495 0.2412 C -0.60599 0.24375 -0.60716 0.24652 -0.6082 0.24907 C -0.60977 0.25301 -0.61107 0.25717 -0.61276 0.26111 C -0.61497 0.26643 -0.61654 0.27291 -0.6194 0.27708 C -0.62136 0.27963 -0.62331 0.28194 -0.625 0.28495 C -0.62604 0.28657 -0.62643 0.28912 -0.62734 0.29097 C -0.62826 0.29305 -0.62969 0.29467 -0.6306 0.29699 C -0.63802 0.31203 -0.63047 0.29745 -0.6362 0.31296 C -0.63763 0.31643 -0.63919 0.31944 -0.64076 0.32291 C -0.64167 0.32801 -0.64271 0.33402 -0.64414 0.33865 C -0.64466 0.34097 -0.64557 0.34259 -0.64636 0.34467 C -0.64675 0.34676 -0.64701 0.34884 -0.6474 0.35069 C -0.64805 0.35347 -0.64909 0.35578 -0.64974 0.35856 C -0.65026 0.36111 -0.65026 0.36412 -0.65078 0.36666 C -0.65143 0.36944 -0.65234 0.37176 -0.653 0.37453 C -0.65352 0.37639 -0.65365 0.3787 -0.65417 0.38055 C -0.65482 0.38333 -0.65573 0.38565 -0.65638 0.38842 C -0.65729 0.39236 -0.65794 0.39652 -0.65859 0.40046 C -0.65964 0.40555 -0.66029 0.40879 -0.66094 0.41435 C -0.66133 0.41898 -0.66146 0.42384 -0.66198 0.42824 C -0.6625 0.4324 -0.66367 0.43611 -0.66419 0.44027 C -0.66458 0.44282 -0.66497 0.4456 -0.66537 0.44815 C -0.66563 0.45023 -0.66615 0.45208 -0.66654 0.45416 C -0.66693 0.4574 -0.66719 0.46088 -0.66758 0.46412 C -0.66875 0.47315 -0.66914 0.47407 -0.67096 0.48402 C -0.67136 0.48611 -0.67201 0.48796 -0.67201 0.49004 L -0.67201 0.51203 " pathEditMode="relative" ptsTypes="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2D152F-9133-413E-9EBC-74B1559B108B}"/>
              </a:ext>
            </a:extLst>
          </p:cNvPr>
          <p:cNvSpPr/>
          <p:nvPr/>
        </p:nvSpPr>
        <p:spPr>
          <a:xfrm>
            <a:off x="3710911" y="1041360"/>
            <a:ext cx="4646473" cy="33965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Scenario 2-</a:t>
            </a: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Centre Turn lane paint marking throughout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1411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B228256-CFEF-4401-B7F4-732A02FA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116" y="2464983"/>
            <a:ext cx="3019425" cy="1514475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2D152F-9133-413E-9EBC-74B1559B108B}"/>
              </a:ext>
            </a:extLst>
          </p:cNvPr>
          <p:cNvSpPr/>
          <p:nvPr/>
        </p:nvSpPr>
        <p:spPr>
          <a:xfrm>
            <a:off x="3887150" y="-42650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Now we know , Car will follow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DCM and will take left turn</a:t>
            </a:r>
          </a:p>
        </p:txBody>
      </p:sp>
    </p:spTree>
    <p:extLst>
      <p:ext uri="{BB962C8B-B14F-4D97-AF65-F5344CB8AC3E}">
        <p14:creationId xmlns:p14="http://schemas.microsoft.com/office/powerpoint/2010/main" val="708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248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7 -0.00787 L 0.47227 -0.00787 C 0.53829 -0.00787 0.6198 -0.13078 0.6198 -0.23032 L 0.6198 -0.4525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2224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B228256-CFEF-4401-B7F4-732A02FA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8679" l="2208" r="96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116" y="2464983"/>
            <a:ext cx="3019425" cy="15144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59CDEF6-6F23-4BCD-943E-44B3E6AF2AAB}"/>
              </a:ext>
            </a:extLst>
          </p:cNvPr>
          <p:cNvSpPr/>
          <p:nvPr/>
        </p:nvSpPr>
        <p:spPr>
          <a:xfrm>
            <a:off x="4057207" y="-57538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 know car will follow the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DCM  and will take left turn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2D152F-9133-413E-9EBC-74B1559B108B}"/>
              </a:ext>
            </a:extLst>
          </p:cNvPr>
          <p:cNvSpPr/>
          <p:nvPr/>
        </p:nvSpPr>
        <p:spPr>
          <a:xfrm>
            <a:off x="4047580" y="-42557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But we also have straight paint marking throughout Intersection , So  car can also move  in straight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21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248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7 -0.00787 L 1.10625 -0.015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51897F-283A-4148-B7C7-81DF616A4883}"/>
              </a:ext>
            </a:extLst>
          </p:cNvPr>
          <p:cNvSpPr/>
          <p:nvPr/>
        </p:nvSpPr>
        <p:spPr>
          <a:xfrm>
            <a:off x="8585081" y="-1296538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ED7F5A-F686-400B-941B-3F88D63A9CC2}"/>
              </a:ext>
            </a:extLst>
          </p:cNvPr>
          <p:cNvSpPr/>
          <p:nvPr/>
        </p:nvSpPr>
        <p:spPr>
          <a:xfrm>
            <a:off x="8759686" y="-1059984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38E67-471A-44A0-935D-942ED1B60017}"/>
              </a:ext>
            </a:extLst>
          </p:cNvPr>
          <p:cNvCxnSpPr>
            <a:cxnSpLocks/>
          </p:cNvCxnSpPr>
          <p:nvPr/>
        </p:nvCxnSpPr>
        <p:spPr>
          <a:xfrm>
            <a:off x="6041409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74E8B1-29FB-4BF2-9F00-71939645DE7F}"/>
              </a:ext>
            </a:extLst>
          </p:cNvPr>
          <p:cNvCxnSpPr>
            <a:cxnSpLocks/>
          </p:cNvCxnSpPr>
          <p:nvPr/>
        </p:nvCxnSpPr>
        <p:spPr>
          <a:xfrm>
            <a:off x="6146042" y="-1163798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59CDEF6-6F23-4BCD-943E-44B3E6AF2AAB}"/>
              </a:ext>
            </a:extLst>
          </p:cNvPr>
          <p:cNvSpPr/>
          <p:nvPr/>
        </p:nvSpPr>
        <p:spPr>
          <a:xfrm>
            <a:off x="4057207" y="-57538"/>
            <a:ext cx="4177670" cy="25930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 How  will be the portal Mapping?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40923F-BBFB-47D1-B2AF-793E53CDEC49}"/>
              </a:ext>
            </a:extLst>
          </p:cNvPr>
          <p:cNvGrpSpPr/>
          <p:nvPr/>
        </p:nvGrpSpPr>
        <p:grpSpPr>
          <a:xfrm>
            <a:off x="2398559" y="1178563"/>
            <a:ext cx="973665" cy="4327513"/>
            <a:chOff x="2508565" y="1131591"/>
            <a:chExt cx="973665" cy="4327513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D8F0322-BB80-4CE4-9BCF-5724BDB316CD}"/>
                </a:ext>
              </a:extLst>
            </p:cNvPr>
            <p:cNvCxnSpPr/>
            <p:nvPr/>
          </p:nvCxnSpPr>
          <p:spPr>
            <a:xfrm>
              <a:off x="3002507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Sort 72">
              <a:extLst>
                <a:ext uri="{FF2B5EF4-FFF2-40B4-BE49-F238E27FC236}">
                  <a16:creationId xmlns:a16="http://schemas.microsoft.com/office/drawing/2014/main" id="{C2470AD2-FC97-4C93-AA8E-EC15D612838E}"/>
                </a:ext>
              </a:extLst>
            </p:cNvPr>
            <p:cNvSpPr/>
            <p:nvPr/>
          </p:nvSpPr>
          <p:spPr>
            <a:xfrm rot="5400000">
              <a:off x="2740455" y="2703450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29CEDA8-9D65-4748-88EB-4C22D7212C5E}"/>
              </a:ext>
            </a:extLst>
          </p:cNvPr>
          <p:cNvGrpSpPr/>
          <p:nvPr/>
        </p:nvGrpSpPr>
        <p:grpSpPr>
          <a:xfrm>
            <a:off x="8912749" y="1188941"/>
            <a:ext cx="973665" cy="4327513"/>
            <a:chOff x="2508565" y="1131591"/>
            <a:chExt cx="973665" cy="432751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C30E3A-A7F1-4B75-B8AC-66649CB89CBF}"/>
                </a:ext>
              </a:extLst>
            </p:cNvPr>
            <p:cNvCxnSpPr/>
            <p:nvPr/>
          </p:nvCxnSpPr>
          <p:spPr>
            <a:xfrm>
              <a:off x="3002507" y="1131591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Sort 78">
              <a:extLst>
                <a:ext uri="{FF2B5EF4-FFF2-40B4-BE49-F238E27FC236}">
                  <a16:creationId xmlns:a16="http://schemas.microsoft.com/office/drawing/2014/main" id="{67BB09F5-1AB9-416E-BAE2-AEA521A8831F}"/>
                </a:ext>
              </a:extLst>
            </p:cNvPr>
            <p:cNvSpPr/>
            <p:nvPr/>
          </p:nvSpPr>
          <p:spPr>
            <a:xfrm rot="5400000">
              <a:off x="2740455" y="2703450"/>
              <a:ext cx="509886" cy="973665"/>
            </a:xfrm>
            <a:prstGeom prst="flowChartSor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183407-5D05-4F32-91C2-7F9C5701FC5D}"/>
              </a:ext>
            </a:extLst>
          </p:cNvPr>
          <p:cNvGrpSpPr/>
          <p:nvPr/>
        </p:nvGrpSpPr>
        <p:grpSpPr>
          <a:xfrm>
            <a:off x="3957072" y="5756609"/>
            <a:ext cx="4327513" cy="1393408"/>
            <a:chOff x="3943466" y="6070887"/>
            <a:chExt cx="4327513" cy="139340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6B58D0D-6CAA-430E-ADEF-462D1EE339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07223" y="4612059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7C1D41F-C897-4CF1-9E1A-BED39D411DAC}"/>
                </a:ext>
              </a:extLst>
            </p:cNvPr>
            <p:cNvSpPr/>
            <p:nvPr/>
          </p:nvSpPr>
          <p:spPr>
            <a:xfrm>
              <a:off x="4503761" y="6070887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9709AE9-5D32-4436-B60F-700CF27F5DC1}"/>
                </a:ext>
              </a:extLst>
            </p:cNvPr>
            <p:cNvSpPr/>
            <p:nvPr/>
          </p:nvSpPr>
          <p:spPr>
            <a:xfrm rot="10800000">
              <a:off x="6831884" y="6793200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98BA75-BBFD-4597-9012-6E69B0F7846A}"/>
              </a:ext>
            </a:extLst>
          </p:cNvPr>
          <p:cNvGrpSpPr/>
          <p:nvPr/>
        </p:nvGrpSpPr>
        <p:grpSpPr>
          <a:xfrm>
            <a:off x="3931631" y="-735389"/>
            <a:ext cx="4327513" cy="1369940"/>
            <a:chOff x="3931630" y="-884959"/>
            <a:chExt cx="4327513" cy="136994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91C670C-1021-462E-9165-CAE0FB9A19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387" y="-2360703"/>
              <a:ext cx="0" cy="4327513"/>
            </a:xfrm>
            <a:prstGeom prst="straightConnector1">
              <a:avLst/>
            </a:prstGeom>
            <a:ln w="41275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6C762B2-F9C0-40E7-A84B-5EB39CA95179}"/>
                </a:ext>
              </a:extLst>
            </p:cNvPr>
            <p:cNvSpPr/>
            <p:nvPr/>
          </p:nvSpPr>
          <p:spPr>
            <a:xfrm rot="10800000">
              <a:off x="4830852" y="-186114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8914CE39-128E-429C-B4C3-ADCB278F620C}"/>
                </a:ext>
              </a:extLst>
            </p:cNvPr>
            <p:cNvSpPr/>
            <p:nvPr/>
          </p:nvSpPr>
          <p:spPr>
            <a:xfrm>
              <a:off x="6683980" y="-884959"/>
              <a:ext cx="518613" cy="67109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3D5EDA-0D46-4A57-BFCF-655F5BC700E9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>
            <a:off x="3372225" y="3237255"/>
            <a:ext cx="5540525" cy="103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62A200E-41B2-4379-A75C-8D082265A24C}"/>
              </a:ext>
            </a:extLst>
          </p:cNvPr>
          <p:cNvCxnSpPr>
            <a:cxnSpLocks/>
            <a:stCxn id="79" idx="2"/>
          </p:cNvCxnSpPr>
          <p:nvPr/>
        </p:nvCxnSpPr>
        <p:spPr>
          <a:xfrm rot="10800000" flipV="1">
            <a:off x="7083188" y="3247633"/>
            <a:ext cx="1829562" cy="318007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F652FA1-3678-496D-B24F-E83F4B0BEAC1}"/>
              </a:ext>
            </a:extLst>
          </p:cNvPr>
          <p:cNvCxnSpPr>
            <a:stCxn id="73" idx="0"/>
          </p:cNvCxnSpPr>
          <p:nvPr/>
        </p:nvCxnSpPr>
        <p:spPr>
          <a:xfrm flipV="1">
            <a:off x="3372225" y="0"/>
            <a:ext cx="3615429" cy="3237255"/>
          </a:xfrm>
          <a:prstGeom prst="curvedConnector3">
            <a:avLst>
              <a:gd name="adj1" fmla="val 9982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8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38E20A-A6CF-4ED0-8183-FD773D5B5234}"/>
              </a:ext>
            </a:extLst>
          </p:cNvPr>
          <p:cNvSpPr/>
          <p:nvPr/>
        </p:nvSpPr>
        <p:spPr>
          <a:xfrm>
            <a:off x="-612" y="-914008"/>
            <a:ext cx="12192000" cy="87178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26A-6AAF-4D2F-9ACB-2522913BC2B1}"/>
              </a:ext>
            </a:extLst>
          </p:cNvPr>
          <p:cNvSpPr/>
          <p:nvPr/>
        </p:nvSpPr>
        <p:spPr>
          <a:xfrm>
            <a:off x="-245660" y="5459104"/>
            <a:ext cx="4094607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0FF5CE-DFB9-4A6C-8170-E206796AB62B}"/>
              </a:ext>
            </a:extLst>
          </p:cNvPr>
          <p:cNvSpPr/>
          <p:nvPr/>
        </p:nvSpPr>
        <p:spPr>
          <a:xfrm>
            <a:off x="8717688" y="5459104"/>
            <a:ext cx="4094608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DFE43C-E224-488D-AEB4-4A09BD801EB0}"/>
              </a:ext>
            </a:extLst>
          </p:cNvPr>
          <p:cNvSpPr/>
          <p:nvPr/>
        </p:nvSpPr>
        <p:spPr>
          <a:xfrm>
            <a:off x="-431610" y="-1461484"/>
            <a:ext cx="13243906" cy="2593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70A92-D0AF-48A1-A35E-257DD8D2FD22}"/>
              </a:ext>
            </a:extLst>
          </p:cNvPr>
          <p:cNvGrpSpPr/>
          <p:nvPr/>
        </p:nvGrpSpPr>
        <p:grpSpPr>
          <a:xfrm>
            <a:off x="8954539" y="2963571"/>
            <a:ext cx="1070290" cy="444687"/>
            <a:chOff x="9041118" y="2797160"/>
            <a:chExt cx="1495645" cy="562952"/>
          </a:xfrm>
        </p:grpSpPr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0643A4-8DB7-4780-9972-B6ABF5E1E3DB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85FADF30-C2BD-4BA6-A108-69385339BD23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7F58F-64A6-4AE8-86B3-4B0A7F0F4061}"/>
              </a:ext>
            </a:extLst>
          </p:cNvPr>
          <p:cNvGrpSpPr/>
          <p:nvPr/>
        </p:nvGrpSpPr>
        <p:grpSpPr>
          <a:xfrm>
            <a:off x="-23686" y="2621343"/>
            <a:ext cx="12288429" cy="202819"/>
            <a:chOff x="-1" y="2478157"/>
            <a:chExt cx="3456000" cy="1683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19A29-CC64-40CD-849D-99947BFD8D4C}"/>
                </a:ext>
              </a:extLst>
            </p:cNvPr>
            <p:cNvCxnSpPr/>
            <p:nvPr/>
          </p:nvCxnSpPr>
          <p:spPr>
            <a:xfrm>
              <a:off x="-1" y="2478157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E0503-85CC-4C0C-BAF3-9500F4F5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46462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27B59-526C-4075-B087-6EA1CE2328E4}"/>
              </a:ext>
            </a:extLst>
          </p:cNvPr>
          <p:cNvGrpSpPr/>
          <p:nvPr/>
        </p:nvGrpSpPr>
        <p:grpSpPr>
          <a:xfrm>
            <a:off x="-1" y="3627123"/>
            <a:ext cx="12214455" cy="139409"/>
            <a:chOff x="0" y="3627123"/>
            <a:chExt cx="3456000" cy="1394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957F97-5092-475B-AC63-F60B2CCA0E9D}"/>
                </a:ext>
              </a:extLst>
            </p:cNvPr>
            <p:cNvCxnSpPr/>
            <p:nvPr/>
          </p:nvCxnSpPr>
          <p:spPr>
            <a:xfrm>
              <a:off x="0" y="3766532"/>
              <a:ext cx="3456000" cy="0"/>
            </a:xfrm>
            <a:prstGeom prst="line">
              <a:avLst/>
            </a:prstGeom>
            <a:ln w="952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E5F9B-7C5C-446B-A960-CDF7C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27123"/>
              <a:ext cx="3455999" cy="0"/>
            </a:xfrm>
            <a:prstGeom prst="line">
              <a:avLst/>
            </a:prstGeom>
            <a:ln w="1143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34DD76-955F-4804-98FB-471282FD3045}"/>
              </a:ext>
            </a:extLst>
          </p:cNvPr>
          <p:cNvGrpSpPr/>
          <p:nvPr/>
        </p:nvGrpSpPr>
        <p:grpSpPr>
          <a:xfrm>
            <a:off x="2559520" y="3010821"/>
            <a:ext cx="1070290" cy="444687"/>
            <a:chOff x="9041118" y="2797160"/>
            <a:chExt cx="1495645" cy="562952"/>
          </a:xfrm>
        </p:grpSpPr>
        <p:sp>
          <p:nvSpPr>
            <p:cNvPr id="43" name="Arrow: Bent-Up 42">
              <a:extLst>
                <a:ext uri="{FF2B5EF4-FFF2-40B4-BE49-F238E27FC236}">
                  <a16:creationId xmlns:a16="http://schemas.microsoft.com/office/drawing/2014/main" id="{F38F99E1-09FA-4277-9EC2-62336CFD5206}"/>
                </a:ext>
              </a:extLst>
            </p:cNvPr>
            <p:cNvSpPr/>
            <p:nvPr/>
          </p:nvSpPr>
          <p:spPr>
            <a:xfrm>
              <a:off x="9041118" y="2797160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:a16="http://schemas.microsoft.com/office/drawing/2014/main" id="{D9D07C7B-6696-4628-B0B9-1B0F6EA72CCA}"/>
                </a:ext>
              </a:extLst>
            </p:cNvPr>
            <p:cNvSpPr/>
            <p:nvPr/>
          </p:nvSpPr>
          <p:spPr>
            <a:xfrm rot="10800000">
              <a:off x="9875582" y="2832577"/>
              <a:ext cx="661181" cy="527535"/>
            </a:xfrm>
            <a:prstGeom prst="bent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DCE363-C071-41CC-9558-F75DDD468264}"/>
              </a:ext>
            </a:extLst>
          </p:cNvPr>
          <p:cNvCxnSpPr/>
          <p:nvPr/>
        </p:nvCxnSpPr>
        <p:spPr>
          <a:xfrm>
            <a:off x="-23684" y="1789043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14000-F08F-44BB-8205-30FE1C9C9D86}"/>
              </a:ext>
            </a:extLst>
          </p:cNvPr>
          <p:cNvCxnSpPr/>
          <p:nvPr/>
        </p:nvCxnSpPr>
        <p:spPr>
          <a:xfrm>
            <a:off x="0" y="46411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7FEDFA-61CF-4F86-9CF2-64F84F703042}"/>
              </a:ext>
            </a:extLst>
          </p:cNvPr>
          <p:cNvCxnSpPr/>
          <p:nvPr/>
        </p:nvCxnSpPr>
        <p:spPr>
          <a:xfrm>
            <a:off x="8905463" y="44379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D9BCE-C4D6-4525-9DA7-08484AFEE4DD}"/>
              </a:ext>
            </a:extLst>
          </p:cNvPr>
          <p:cNvCxnSpPr/>
          <p:nvPr/>
        </p:nvCxnSpPr>
        <p:spPr>
          <a:xfrm>
            <a:off x="8954539" y="1814600"/>
            <a:ext cx="3310223" cy="0"/>
          </a:xfrm>
          <a:prstGeom prst="line">
            <a:avLst/>
          </a:prstGeom>
          <a:ln w="50800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297B53-DDF0-4EB9-8F73-4B5159199510}"/>
              </a:ext>
            </a:extLst>
          </p:cNvPr>
          <p:cNvSpPr/>
          <p:nvPr/>
        </p:nvSpPr>
        <p:spPr>
          <a:xfrm>
            <a:off x="-279210" y="-1163798"/>
            <a:ext cx="1280251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26E664-27BE-4A64-AF58-DAAD6A63162F}"/>
              </a:ext>
            </a:extLst>
          </p:cNvPr>
          <p:cNvSpPr/>
          <p:nvPr/>
        </p:nvSpPr>
        <p:spPr>
          <a:xfrm>
            <a:off x="8905463" y="5707719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DBDD44-C071-4CB1-B131-3F4F6AF60D6F}"/>
              </a:ext>
            </a:extLst>
          </p:cNvPr>
          <p:cNvSpPr/>
          <p:nvPr/>
        </p:nvSpPr>
        <p:spPr>
          <a:xfrm>
            <a:off x="-81714" y="5684356"/>
            <a:ext cx="3711524" cy="20925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810C2-1E38-4BBC-BFE2-F38B29D4F145}"/>
              </a:ext>
            </a:extLst>
          </p:cNvPr>
          <p:cNvCxnSpPr>
            <a:cxnSpLocks/>
          </p:cNvCxnSpPr>
          <p:nvPr/>
        </p:nvCxnSpPr>
        <p:spPr>
          <a:xfrm>
            <a:off x="5859439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97B0AA-C305-4753-9F87-7F78C1D024BE}"/>
              </a:ext>
            </a:extLst>
          </p:cNvPr>
          <p:cNvCxnSpPr>
            <a:cxnSpLocks/>
          </p:cNvCxnSpPr>
          <p:nvPr/>
        </p:nvCxnSpPr>
        <p:spPr>
          <a:xfrm>
            <a:off x="6027761" y="5821553"/>
            <a:ext cx="0" cy="195536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2D152F-9133-413E-9EBC-74B1559B108B}"/>
              </a:ext>
            </a:extLst>
          </p:cNvPr>
          <p:cNvSpPr/>
          <p:nvPr/>
        </p:nvSpPr>
        <p:spPr>
          <a:xfrm>
            <a:off x="3848947" y="1429277"/>
            <a:ext cx="4646473" cy="33965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Scenario 3-</a:t>
            </a: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Centre Turn lane in 3-Way Intersection</a:t>
            </a:r>
          </a:p>
        </p:txBody>
      </p:sp>
    </p:spTree>
    <p:extLst>
      <p:ext uri="{BB962C8B-B14F-4D97-AF65-F5344CB8AC3E}">
        <p14:creationId xmlns:p14="http://schemas.microsoft.com/office/powerpoint/2010/main" val="1087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D8E6D0-ABF2-41B3-B6F7-A79310F20BA1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320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shelatkar</dc:creator>
  <cp:lastModifiedBy>sanket shelatkar</cp:lastModifiedBy>
  <cp:revision>42</cp:revision>
  <dcterms:created xsi:type="dcterms:W3CDTF">2021-03-13T06:30:22Z</dcterms:created>
  <dcterms:modified xsi:type="dcterms:W3CDTF">2021-03-14T07:12:52Z</dcterms:modified>
</cp:coreProperties>
</file>