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70"/>
    <a:srgbClr val="002043"/>
    <a:srgbClr val="004023"/>
    <a:srgbClr val="006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718" autoAdjust="0"/>
  </p:normalViewPr>
  <p:slideViewPr>
    <p:cSldViewPr snapToGrid="0" snapToObjects="1">
      <p:cViewPr varScale="1">
        <p:scale>
          <a:sx n="160" d="100"/>
          <a:sy n="160" d="100"/>
        </p:scale>
        <p:origin x="38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hio.edu/chsp/allianc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F0BDDE-B456-2395-2CC6-6670F656AC34}"/>
              </a:ext>
            </a:extLst>
          </p:cNvPr>
          <p:cNvSpPr/>
          <p:nvPr userDrawn="1"/>
        </p:nvSpPr>
        <p:spPr>
          <a:xfrm>
            <a:off x="0" y="4659464"/>
            <a:ext cx="9144000" cy="484036"/>
          </a:xfrm>
          <a:prstGeom prst="rect">
            <a:avLst/>
          </a:prstGeom>
          <a:solidFill>
            <a:srgbClr val="00694E"/>
          </a:solidFill>
          <a:ln>
            <a:solidFill>
              <a:srgbClr val="00694E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3A7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B74-EB3F-DE42-9F29-C9888ED4A7EE}" type="datetime1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www.ohio.edu/chsp/alliance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6F735-98B8-C7C7-CD0F-FA8F78D1A1DA}"/>
              </a:ext>
            </a:extLst>
          </p:cNvPr>
          <p:cNvSpPr/>
          <p:nvPr userDrawn="1"/>
        </p:nvSpPr>
        <p:spPr>
          <a:xfrm>
            <a:off x="0" y="4659464"/>
            <a:ext cx="9144000" cy="45719"/>
          </a:xfrm>
          <a:prstGeom prst="rect">
            <a:avLst/>
          </a:prstGeom>
          <a:solidFill>
            <a:srgbClr val="004023"/>
          </a:solidFill>
          <a:ln>
            <a:solidFill>
              <a:srgbClr val="00402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CA25A00-AE86-60F1-4751-EAB657F3E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9197" y="102393"/>
            <a:ext cx="2051435" cy="6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fld id="{4CC12945-8483-DF4E-9D7C-369FDECB444F}" type="datetime1">
              <a:rPr lang="en-US" smtClean="0"/>
              <a:pPr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r>
              <a:rPr lang="en-US"/>
              <a:t>www.ohio.edu/chsp/alliance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93A73-47E6-D196-26AE-AEF30B808F94}"/>
              </a:ext>
            </a:extLst>
          </p:cNvPr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694E"/>
          </a:solidFill>
          <a:ln>
            <a:solidFill>
              <a:srgbClr val="00694E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85B243-4141-2E67-EA15-032C82942DB8}"/>
              </a:ext>
            </a:extLst>
          </p:cNvPr>
          <p:cNvSpPr/>
          <p:nvPr userDrawn="1"/>
        </p:nvSpPr>
        <p:spPr>
          <a:xfrm>
            <a:off x="0" y="820620"/>
            <a:ext cx="9144000" cy="45719"/>
          </a:xfrm>
          <a:prstGeom prst="rect">
            <a:avLst/>
          </a:prstGeom>
          <a:solidFill>
            <a:srgbClr val="004023"/>
          </a:solidFill>
          <a:ln>
            <a:solidFill>
              <a:srgbClr val="00402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E563CF-9240-16B5-C022-16DFEF87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919"/>
            <a:ext cx="8229600" cy="6603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948FDF1-8981-3EB3-38B8-214C3550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3896" y="4361398"/>
            <a:ext cx="2051435" cy="6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fld id="{FF2D59D1-3114-F749-BA5B-29EE8DDE77B7}" type="datetime1">
              <a:rPr lang="en-US" smtClean="0"/>
              <a:pPr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r>
              <a:rPr lang="en-US"/>
              <a:t>www.ohio.edu/chsp/alliance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66A0C56-DC90-85D6-AE71-D022BD9266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3896" y="4361398"/>
            <a:ext cx="2051435" cy="6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fld id="{63025E94-EE2C-B04D-9053-F17A99CD022D}" type="datetime1">
              <a:rPr lang="en-US" smtClean="0"/>
              <a:pPr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r>
              <a:rPr lang="en-US"/>
              <a:t>www.ohio.edu/chsp/alliance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966E8-A6E8-2C87-A3B3-6E4A915F45EF}"/>
              </a:ext>
            </a:extLst>
          </p:cNvPr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694E"/>
          </a:solidFill>
          <a:ln>
            <a:solidFill>
              <a:srgbClr val="00694E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A37A4E-14ED-BD96-94AD-1C77C665726D}"/>
              </a:ext>
            </a:extLst>
          </p:cNvPr>
          <p:cNvSpPr/>
          <p:nvPr userDrawn="1"/>
        </p:nvSpPr>
        <p:spPr>
          <a:xfrm>
            <a:off x="0" y="820620"/>
            <a:ext cx="9144000" cy="45719"/>
          </a:xfrm>
          <a:prstGeom prst="rect">
            <a:avLst/>
          </a:prstGeom>
          <a:solidFill>
            <a:srgbClr val="004023"/>
          </a:solidFill>
          <a:ln>
            <a:solidFill>
              <a:srgbClr val="00402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19"/>
            <a:ext cx="8229600" cy="6603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9E487D1-FBA2-2027-5C8F-89BA94F13B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3896" y="4361398"/>
            <a:ext cx="2051435" cy="6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8D156D-D52F-28AE-C904-D349604A38DC}"/>
              </a:ext>
            </a:extLst>
          </p:cNvPr>
          <p:cNvSpPr/>
          <p:nvPr userDrawn="1"/>
        </p:nvSpPr>
        <p:spPr>
          <a:xfrm>
            <a:off x="0" y="4659464"/>
            <a:ext cx="9144000" cy="484036"/>
          </a:xfrm>
          <a:prstGeom prst="rect">
            <a:avLst/>
          </a:prstGeom>
          <a:solidFill>
            <a:srgbClr val="00694E"/>
          </a:solidFill>
          <a:ln>
            <a:solidFill>
              <a:srgbClr val="00694E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rgbClr val="003A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80CB-304B-2C4A-84FA-A1F9314ED690}" type="datetime1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www.ohio.edu/chsp/alliance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D8C7CF1-7459-9100-94DD-D1E2865446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9197" y="102393"/>
            <a:ext cx="2051435" cy="6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fld id="{220209A9-9A72-D540-9166-7C8C346A4B30}" type="datetime1">
              <a:rPr lang="en-US" smtClean="0"/>
              <a:pPr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r>
              <a:rPr lang="en-US"/>
              <a:t>www.ohio.edu/chsp/alliance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B30A2-D0FC-21D2-7B19-FCD1B7450B82}"/>
              </a:ext>
            </a:extLst>
          </p:cNvPr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694E"/>
          </a:solidFill>
          <a:ln>
            <a:solidFill>
              <a:srgbClr val="00694E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52C34-7A16-FA3C-60E2-18F0D9F20C43}"/>
              </a:ext>
            </a:extLst>
          </p:cNvPr>
          <p:cNvSpPr/>
          <p:nvPr userDrawn="1"/>
        </p:nvSpPr>
        <p:spPr>
          <a:xfrm>
            <a:off x="0" y="820620"/>
            <a:ext cx="9144000" cy="45719"/>
          </a:xfrm>
          <a:prstGeom prst="rect">
            <a:avLst/>
          </a:prstGeom>
          <a:solidFill>
            <a:srgbClr val="004023"/>
          </a:solidFill>
          <a:ln>
            <a:solidFill>
              <a:srgbClr val="00402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54EF62-A919-8F3E-53DA-A306B38A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919"/>
            <a:ext cx="8229600" cy="6603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7B30EE1-8F25-2E59-9708-EEE2C113C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3896" y="4361398"/>
            <a:ext cx="2051435" cy="6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fld id="{9CC956D2-C7AB-084F-ACA0-81E486EFC15B}" type="datetime1">
              <a:rPr lang="en-US" smtClean="0"/>
              <a:pPr/>
              <a:t>3/23/24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r>
              <a:rPr lang="en-US"/>
              <a:t>www.ohio.edu/chsp/alliance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2875D-69F7-64BE-9110-FCC6035D4693}"/>
              </a:ext>
            </a:extLst>
          </p:cNvPr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694E"/>
          </a:solidFill>
          <a:ln>
            <a:solidFill>
              <a:srgbClr val="00694E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4B651A-DF4B-7F78-C517-1A645BADA313}"/>
              </a:ext>
            </a:extLst>
          </p:cNvPr>
          <p:cNvSpPr/>
          <p:nvPr userDrawn="1"/>
        </p:nvSpPr>
        <p:spPr>
          <a:xfrm>
            <a:off x="0" y="820620"/>
            <a:ext cx="9144000" cy="45719"/>
          </a:xfrm>
          <a:prstGeom prst="rect">
            <a:avLst/>
          </a:prstGeom>
          <a:solidFill>
            <a:srgbClr val="004023"/>
          </a:solidFill>
          <a:ln>
            <a:solidFill>
              <a:srgbClr val="00402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C4D55BF-8023-AD45-5C08-743F246C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919"/>
            <a:ext cx="8229600" cy="6603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9C07018B-D1B1-6A95-846C-ED27BA6DDA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3896" y="4361398"/>
            <a:ext cx="2051435" cy="6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fld id="{E79CDCB8-1437-2649-A7AE-EB4DE44A88DA}" type="datetime1">
              <a:rPr lang="en-US" smtClean="0"/>
              <a:pPr/>
              <a:t>3/23/24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r>
              <a:rPr lang="en-US"/>
              <a:t>www.ohio.edu/chsp/alliance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33F198-6A69-DDE4-7976-DBD6804C5A94}"/>
              </a:ext>
            </a:extLst>
          </p:cNvPr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694E"/>
          </a:solidFill>
          <a:ln>
            <a:solidFill>
              <a:srgbClr val="00694E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7BE73-43CB-0035-71E1-8877931C2D88}"/>
              </a:ext>
            </a:extLst>
          </p:cNvPr>
          <p:cNvSpPr/>
          <p:nvPr userDrawn="1"/>
        </p:nvSpPr>
        <p:spPr>
          <a:xfrm>
            <a:off x="0" y="820620"/>
            <a:ext cx="9144000" cy="45719"/>
          </a:xfrm>
          <a:prstGeom prst="rect">
            <a:avLst/>
          </a:prstGeom>
          <a:solidFill>
            <a:srgbClr val="004023"/>
          </a:solidFill>
          <a:ln>
            <a:solidFill>
              <a:srgbClr val="00402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58A38A-7847-B2F6-C0E3-D32BEFB1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919"/>
            <a:ext cx="8229600" cy="6603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C3AD1D-F324-9C7D-0179-1C87E0C327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3896" y="4361398"/>
            <a:ext cx="2051435" cy="679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84D30F-0CBE-2239-06D4-2BF45C8CFF82}"/>
              </a:ext>
            </a:extLst>
          </p:cNvPr>
          <p:cNvSpPr txBox="1"/>
          <p:nvPr userDrawn="1"/>
        </p:nvSpPr>
        <p:spPr>
          <a:xfrm>
            <a:off x="604299" y="1248355"/>
            <a:ext cx="383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A7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Hyperlink</a:t>
            </a:r>
            <a:endParaRPr lang="en-US" sz="1600" dirty="0">
              <a:solidFill>
                <a:srgbClr val="003A7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fld id="{1F357667-CF0C-284E-85D1-61A8420CBF42}" type="datetime1">
              <a:rPr lang="en-US" smtClean="0"/>
              <a:pPr/>
              <a:t>3/23/24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r>
              <a:rPr lang="en-US"/>
              <a:t>www.ohio.edu/chsp/alliance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8A7DAE05-B957-E82F-C328-A3EA150825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3896" y="4361398"/>
            <a:ext cx="2051435" cy="6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3863"/>
            <a:ext cx="5111750" cy="3400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3863"/>
            <a:ext cx="3008313" cy="34007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fld id="{7A347150-05E0-5247-AD07-F7D0CBAF8329}" type="datetime1">
              <a:rPr lang="en-US" smtClean="0"/>
              <a:pPr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r>
              <a:rPr lang="en-US"/>
              <a:t>www.ohio.edu/chsp/alliance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21D2AB7-6757-41DF-1EEA-644A62365A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3896" y="4361398"/>
            <a:ext cx="2051435" cy="6797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96FA3E-1DAC-91A7-4153-84FF5426EB1F}"/>
              </a:ext>
            </a:extLst>
          </p:cNvPr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694E"/>
          </a:solidFill>
          <a:ln>
            <a:solidFill>
              <a:srgbClr val="00694E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D6EDA-F74D-DC4D-A242-16B3482A8CCA}"/>
              </a:ext>
            </a:extLst>
          </p:cNvPr>
          <p:cNvSpPr/>
          <p:nvPr userDrawn="1"/>
        </p:nvSpPr>
        <p:spPr>
          <a:xfrm>
            <a:off x="0" y="820620"/>
            <a:ext cx="9144000" cy="45719"/>
          </a:xfrm>
          <a:prstGeom prst="rect">
            <a:avLst/>
          </a:prstGeom>
          <a:solidFill>
            <a:srgbClr val="004023"/>
          </a:solidFill>
          <a:ln>
            <a:solidFill>
              <a:srgbClr val="00402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EB396A0-031C-DA2D-EE88-887738A7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919"/>
            <a:ext cx="8229600" cy="6603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rgbClr val="003A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fld id="{B6644282-8D31-BD4B-8BA8-6B3B57588D69}" type="datetime1">
              <a:rPr lang="en-US" smtClean="0"/>
              <a:pPr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3A70"/>
                </a:solidFill>
              </a:defRPr>
            </a:lvl1pPr>
          </a:lstStyle>
          <a:p>
            <a:r>
              <a:rPr lang="en-US"/>
              <a:t>www.ohio.edu/chsp/alliance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F482485-296B-E054-9746-0C0368B0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3896" y="4361398"/>
            <a:ext cx="2051435" cy="6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E5BAD637-7547-0F46-8847-61C6EB137AD7}" type="datetime1">
              <a:rPr lang="en-US" smtClean="0"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www.ohio.edu/chsp/alliance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EB15-C8B8-94BF-D248-09F47066E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73968"/>
            <a:ext cx="7772400" cy="1102519"/>
          </a:xfrm>
        </p:spPr>
        <p:txBody>
          <a:bodyPr/>
          <a:lstStyle/>
          <a:p>
            <a:r>
              <a:rPr lang="en-US" dirty="0"/>
              <a:t>To Make Changes to the Reference 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90F38-37AC-00B1-B03A-9A8992853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82598"/>
            <a:ext cx="6400800" cy="1532201"/>
          </a:xfrm>
        </p:spPr>
        <p:txBody>
          <a:bodyPr>
            <a:normAutofit/>
          </a:bodyPr>
          <a:lstStyle/>
          <a:p>
            <a:r>
              <a:rPr lang="en-US" dirty="0"/>
              <a:t>Click view</a:t>
            </a:r>
          </a:p>
          <a:p>
            <a:r>
              <a:rPr lang="en-US" dirty="0"/>
              <a:t>Select Slide Master</a:t>
            </a:r>
          </a:p>
          <a:p>
            <a:r>
              <a:rPr lang="en-US" dirty="0"/>
              <a:t>Make Changes</a:t>
            </a:r>
          </a:p>
          <a:p>
            <a:r>
              <a:rPr lang="en-US" dirty="0"/>
              <a:t>When finished select Close Master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E0AF2-4AF8-C1A5-4118-8FCEDE56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www.ohio.edu/chsp/alliance</a:t>
            </a:r>
          </a:p>
        </p:txBody>
      </p:sp>
    </p:spTree>
    <p:extLst>
      <p:ext uri="{BB962C8B-B14F-4D97-AF65-F5344CB8AC3E}">
        <p14:creationId xmlns:p14="http://schemas.microsoft.com/office/powerpoint/2010/main" val="369236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To Make Changes to the Reference Doc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Level, Shelby</cp:lastModifiedBy>
  <cp:revision>25</cp:revision>
  <dcterms:created xsi:type="dcterms:W3CDTF">2017-06-05T14:10:58Z</dcterms:created>
  <dcterms:modified xsi:type="dcterms:W3CDTF">2024-03-23T21:57:37Z</dcterms:modified>
</cp:coreProperties>
</file>