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7" r:id="rId11"/>
    <p:sldId id="268" r:id="rId12"/>
    <p:sldId id="270" r:id="rId13"/>
    <p:sldId id="272" r:id="rId14"/>
    <p:sldId id="274" r:id="rId15"/>
    <p:sldId id="269"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036" autoAdjust="0"/>
  </p:normalViewPr>
  <p:slideViewPr>
    <p:cSldViewPr snapToGrid="0">
      <p:cViewPr varScale="1">
        <p:scale>
          <a:sx n="93" d="100"/>
          <a:sy n="93" d="100"/>
        </p:scale>
        <p:origin x="28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hyperlink" Target="https://learn.microsoft.com/en-us/azure/cognitive-services/speech-service/speech-synthesis-markup-pronunciation" TargetMode="External"/><Relationship Id="rId2" Type="http://schemas.openxmlformats.org/officeDocument/2006/relationships/hyperlink" Target="https://learn.microsoft.com/en-us/azure/cognitive-services/speech-service/speech-synthesis-markup-voice" TargetMode="External"/><Relationship Id="rId1" Type="http://schemas.openxmlformats.org/officeDocument/2006/relationships/hyperlink" Target="https://learn.microsoft.com/en-us/azure/cognitive-services/speech-service/speech-synthesis-markup-structure"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hyperlink" Target="https://learn.microsoft.com/en-us/azure/cognitive-services/speech-service/how-to-audio-content-creation" TargetMode="External"/><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hyperlink" Target="https://aka.ms/audiocontentcreation" TargetMode="External"/><Relationship Id="rId16" Type="http://schemas.openxmlformats.org/officeDocument/2006/relationships/image" Target="../media/image22.svg"/><Relationship Id="rId1" Type="http://schemas.openxmlformats.org/officeDocument/2006/relationships/hyperlink" Target="https://learn.microsoft.com/en-us/azure/cognitive-services/speech-service/text-to-speech" TargetMode="External"/><Relationship Id="rId6" Type="http://schemas.openxmlformats.org/officeDocument/2006/relationships/hyperlink" Target="https://learn.microsoft.com/en-us/azure/cognitive-services/speech-service/how-to-speech-synthesis" TargetMode="External"/><Relationship Id="rId11" Type="http://schemas.openxmlformats.org/officeDocument/2006/relationships/image" Target="../media/image17.png"/><Relationship Id="rId5" Type="http://schemas.openxmlformats.org/officeDocument/2006/relationships/hyperlink" Target="https://learn.microsoft.com/en-us/azure/cognitive-services/speech-service/get-started-text-to-speech?pivots=programming-language-cli" TargetMode="External"/><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hyperlink" Target="https://learn.microsoft.com/en-us/azure/cognitive-services/speech-service/batch-synthesis" TargetMode="External"/><Relationship Id="rId9" Type="http://schemas.openxmlformats.org/officeDocument/2006/relationships/image" Target="../media/image15.png"/><Relationship Id="rId1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hyperlink" Target="https://learn.microsoft.com/en-us/azure/cognitive-services/speech-service/speech-synthesis-markup-structure" TargetMode="External"/><Relationship Id="rId2" Type="http://schemas.openxmlformats.org/officeDocument/2006/relationships/hyperlink" Target="https://learn.microsoft.com/en-us/azure/cognitive-services/speech-service/speech-synthesis-markup-voice" TargetMode="External"/><Relationship Id="rId1" Type="http://schemas.openxmlformats.org/officeDocument/2006/relationships/hyperlink" Target="https://learn.microsoft.com/en-us/azure/cognitive-services/speech-service/speech-synthesis-markup-pronunciation"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hyperlink" Target="https://learn.microsoft.com/en-us/azure/cognitive-services/speech-service/get-started-text-to-speech?pivots=programming-language-cli" TargetMode="External"/><Relationship Id="rId3" Type="http://schemas.openxmlformats.org/officeDocument/2006/relationships/hyperlink" Target="https://learn.microsoft.com/en-us/azure/cognitive-services/speech-service/text-to-speech" TargetMode="External"/><Relationship Id="rId7" Type="http://schemas.openxmlformats.org/officeDocument/2006/relationships/hyperlink" Target="https://learn.microsoft.com/en-us/azure/cognitive-services/speech-service/how-to-audio-content-creation" TargetMode="External"/><Relationship Id="rId12" Type="http://schemas.openxmlformats.org/officeDocument/2006/relationships/image" Target="../media/image20.svg"/><Relationship Id="rId2" Type="http://schemas.openxmlformats.org/officeDocument/2006/relationships/image" Target="../media/image14.svg"/><Relationship Id="rId16" Type="http://schemas.openxmlformats.org/officeDocument/2006/relationships/hyperlink" Target="https://learn.microsoft.com/en-us/azure/cognitive-services/speech-service/how-to-speech-synthesis" TargetMode="External"/><Relationship Id="rId1" Type="http://schemas.openxmlformats.org/officeDocument/2006/relationships/image" Target="../media/image13.png"/><Relationship Id="rId6" Type="http://schemas.openxmlformats.org/officeDocument/2006/relationships/hyperlink" Target="https://aka.ms/audiocontentcreation" TargetMode="External"/><Relationship Id="rId11" Type="http://schemas.openxmlformats.org/officeDocument/2006/relationships/image" Target="../media/image19.png"/><Relationship Id="rId5" Type="http://schemas.openxmlformats.org/officeDocument/2006/relationships/image" Target="../media/image16.svg"/><Relationship Id="rId15" Type="http://schemas.openxmlformats.org/officeDocument/2006/relationships/image" Target="../media/image22.svg"/><Relationship Id="rId10" Type="http://schemas.openxmlformats.org/officeDocument/2006/relationships/hyperlink" Target="https://learn.microsoft.com/en-us/azure/cognitive-services/speech-service/batch-synthesis" TargetMode="External"/><Relationship Id="rId4" Type="http://schemas.openxmlformats.org/officeDocument/2006/relationships/image" Target="../media/image15.png"/><Relationship Id="rId9" Type="http://schemas.openxmlformats.org/officeDocument/2006/relationships/image" Target="../media/image18.svg"/><Relationship Id="rId1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4CE8A3-4BFE-41AA-997D-BAA9853B363B}" type="doc">
      <dgm:prSet loTypeId="urn:microsoft.com/office/officeart/2009/3/layout/BlockDescendingList" loCatId="list" qsTypeId="urn:microsoft.com/office/officeart/2005/8/quickstyle/simple1" qsCatId="simple" csTypeId="urn:microsoft.com/office/officeart/2005/8/colors/accent1_2" csCatId="accent1" phldr="1"/>
      <dgm:spPr/>
      <dgm:t>
        <a:bodyPr/>
        <a:lstStyle/>
        <a:p>
          <a:endParaRPr lang="en-US"/>
        </a:p>
      </dgm:t>
    </dgm:pt>
    <dgm:pt modelId="{F546D50A-16DF-48D5-9EA0-48254178ED51}">
      <dgm:prSet/>
      <dgm:spPr/>
      <dgm:t>
        <a:bodyPr/>
        <a:lstStyle/>
        <a:p>
          <a:r>
            <a:rPr lang="en-US" b="0" i="0" u="none" dirty="0"/>
            <a:t>Speech to Text</a:t>
          </a:r>
        </a:p>
      </dgm:t>
    </dgm:pt>
    <dgm:pt modelId="{15435CC6-24A8-4439-BEAF-DFF673D9259D}" type="parTrans" cxnId="{D4302355-19D9-4CDE-B715-5CA0305F81AC}">
      <dgm:prSet/>
      <dgm:spPr/>
      <dgm:t>
        <a:bodyPr/>
        <a:lstStyle/>
        <a:p>
          <a:endParaRPr lang="en-US"/>
        </a:p>
      </dgm:t>
    </dgm:pt>
    <dgm:pt modelId="{D9EB314C-2C98-4512-9AB0-1E3EBC7A03E1}" type="sibTrans" cxnId="{D4302355-19D9-4CDE-B715-5CA0305F81AC}">
      <dgm:prSet/>
      <dgm:spPr/>
      <dgm:t>
        <a:bodyPr/>
        <a:lstStyle/>
        <a:p>
          <a:endParaRPr lang="en-US"/>
        </a:p>
      </dgm:t>
    </dgm:pt>
    <dgm:pt modelId="{7934C220-BB9A-4C98-A99E-3C22A5F83670}">
      <dgm:prSet/>
      <dgm:spPr/>
      <dgm:t>
        <a:bodyPr/>
        <a:lstStyle/>
        <a:p>
          <a:r>
            <a:rPr lang="en-US" b="0" i="0" u="none" dirty="0"/>
            <a:t>Standard</a:t>
          </a:r>
          <a:r>
            <a:rPr lang="en-US" b="0" i="0" u="none" baseline="30000" dirty="0"/>
            <a:t>2</a:t>
          </a:r>
          <a:endParaRPr lang="en-US" b="0" i="0" u="none" dirty="0"/>
        </a:p>
      </dgm:t>
    </dgm:pt>
    <dgm:pt modelId="{0B8EBD15-9805-4F35-AA2D-A6D88D94A8CF}" type="parTrans" cxnId="{55078FC2-F679-43D9-B81D-E30A20AA26E6}">
      <dgm:prSet/>
      <dgm:spPr/>
      <dgm:t>
        <a:bodyPr/>
        <a:lstStyle/>
        <a:p>
          <a:endParaRPr lang="en-US"/>
        </a:p>
      </dgm:t>
    </dgm:pt>
    <dgm:pt modelId="{93F15CF3-8A14-404C-8AE7-CD1730586B73}" type="sibTrans" cxnId="{55078FC2-F679-43D9-B81D-E30A20AA26E6}">
      <dgm:prSet/>
      <dgm:spPr/>
      <dgm:t>
        <a:bodyPr/>
        <a:lstStyle/>
        <a:p>
          <a:endParaRPr lang="en-US"/>
        </a:p>
      </dgm:t>
    </dgm:pt>
    <dgm:pt modelId="{A4D4E1F7-227E-4C98-830B-86F5896578F3}">
      <dgm:prSet/>
      <dgm:spPr/>
      <dgm:t>
        <a:bodyPr/>
        <a:lstStyle/>
        <a:p>
          <a:r>
            <a:rPr lang="en-US" b="1" i="0" u="none" dirty="0"/>
            <a:t>$1</a:t>
          </a:r>
          <a:r>
            <a:rPr lang="en-US" b="0" i="0" u="none" dirty="0"/>
            <a:t> per audio hour</a:t>
          </a:r>
        </a:p>
      </dgm:t>
    </dgm:pt>
    <dgm:pt modelId="{66CB9618-8057-4441-ABB2-47A8808AE50F}" type="parTrans" cxnId="{327594A6-8978-48E5-87E6-9F44E1BF71BD}">
      <dgm:prSet/>
      <dgm:spPr/>
      <dgm:t>
        <a:bodyPr/>
        <a:lstStyle/>
        <a:p>
          <a:endParaRPr lang="en-US"/>
        </a:p>
      </dgm:t>
    </dgm:pt>
    <dgm:pt modelId="{481EDCF9-B387-4122-8585-C21E037EF51D}" type="sibTrans" cxnId="{327594A6-8978-48E5-87E6-9F44E1BF71BD}">
      <dgm:prSet/>
      <dgm:spPr/>
      <dgm:t>
        <a:bodyPr/>
        <a:lstStyle/>
        <a:p>
          <a:endParaRPr lang="en-US"/>
        </a:p>
      </dgm:t>
    </dgm:pt>
    <dgm:pt modelId="{1F613233-8937-4D64-B6BE-4881B407CA79}">
      <dgm:prSet/>
      <dgm:spPr/>
      <dgm:t>
        <a:bodyPr/>
        <a:lstStyle/>
        <a:p>
          <a:r>
            <a:rPr lang="en-US" b="0" i="0" u="none" dirty="0"/>
            <a:t>Custom</a:t>
          </a:r>
        </a:p>
      </dgm:t>
    </dgm:pt>
    <dgm:pt modelId="{357CBC22-F915-405E-82D6-043C5A7FD9DD}" type="parTrans" cxnId="{368F4351-8424-405F-879A-D99B99FB8589}">
      <dgm:prSet/>
      <dgm:spPr/>
      <dgm:t>
        <a:bodyPr/>
        <a:lstStyle/>
        <a:p>
          <a:endParaRPr lang="en-US"/>
        </a:p>
      </dgm:t>
    </dgm:pt>
    <dgm:pt modelId="{35928322-3768-4A7E-9961-D9FA5DBFA1F5}" type="sibTrans" cxnId="{368F4351-8424-405F-879A-D99B99FB8589}">
      <dgm:prSet/>
      <dgm:spPr/>
      <dgm:t>
        <a:bodyPr/>
        <a:lstStyle/>
        <a:p>
          <a:endParaRPr lang="en-US"/>
        </a:p>
      </dgm:t>
    </dgm:pt>
    <dgm:pt modelId="{9B9CF8F7-976B-453A-B058-CFBCA47D30B4}">
      <dgm:prSet/>
      <dgm:spPr/>
      <dgm:t>
        <a:bodyPr/>
        <a:lstStyle/>
        <a:p>
          <a:r>
            <a:rPr lang="en-US" b="1" i="0" u="none" dirty="0"/>
            <a:t>$1.40</a:t>
          </a:r>
          <a:r>
            <a:rPr lang="en-US" b="0" i="0" u="none" dirty="0"/>
            <a:t> per audio hour</a:t>
          </a:r>
          <a:br>
            <a:rPr lang="en-US" b="0" i="0" u="none" dirty="0"/>
          </a:br>
          <a:r>
            <a:rPr lang="en-US" b="0" i="0" u="none" dirty="0"/>
            <a:t>Endpoint hosting: </a:t>
          </a:r>
          <a:r>
            <a:rPr lang="en-US" b="1" i="0" u="none" dirty="0"/>
            <a:t>$0.0538</a:t>
          </a:r>
          <a:r>
            <a:rPr lang="en-US" b="0" i="0" u="none" dirty="0"/>
            <a:t> per model per hour</a:t>
          </a:r>
        </a:p>
      </dgm:t>
    </dgm:pt>
    <dgm:pt modelId="{E2E81A58-5AA9-46BF-A278-FB82F19695B3}" type="parTrans" cxnId="{A796743F-751E-4AEE-AFAE-CFD05A466F03}">
      <dgm:prSet/>
      <dgm:spPr/>
      <dgm:t>
        <a:bodyPr/>
        <a:lstStyle/>
        <a:p>
          <a:endParaRPr lang="en-US"/>
        </a:p>
      </dgm:t>
    </dgm:pt>
    <dgm:pt modelId="{D4DCE0A8-673D-40CE-B5A3-9ABFB73D134B}" type="sibTrans" cxnId="{A796743F-751E-4AEE-AFAE-CFD05A466F03}">
      <dgm:prSet/>
      <dgm:spPr/>
      <dgm:t>
        <a:bodyPr/>
        <a:lstStyle/>
        <a:p>
          <a:endParaRPr lang="en-US"/>
        </a:p>
      </dgm:t>
    </dgm:pt>
    <dgm:pt modelId="{4CD603E1-20D2-4563-A1A8-5B696BB615E7}">
      <dgm:prSet/>
      <dgm:spPr/>
      <dgm:t>
        <a:bodyPr/>
        <a:lstStyle/>
        <a:p>
          <a:r>
            <a:rPr lang="en-US" b="0" i="0" u="none" dirty="0"/>
            <a:t>Enhanced add-on features:</a:t>
          </a:r>
        </a:p>
      </dgm:t>
    </dgm:pt>
    <dgm:pt modelId="{B77F9249-B3F6-4CC6-BAB4-58ECABD3544C}" type="parTrans" cxnId="{0109F62F-A54A-4AE4-A2F8-B574C924ADC7}">
      <dgm:prSet/>
      <dgm:spPr/>
      <dgm:t>
        <a:bodyPr/>
        <a:lstStyle/>
        <a:p>
          <a:endParaRPr lang="en-US"/>
        </a:p>
      </dgm:t>
    </dgm:pt>
    <dgm:pt modelId="{B7879B45-FDF0-421A-8AC7-90A00B625703}" type="sibTrans" cxnId="{0109F62F-A54A-4AE4-A2F8-B574C924ADC7}">
      <dgm:prSet/>
      <dgm:spPr/>
      <dgm:t>
        <a:bodyPr/>
        <a:lstStyle/>
        <a:p>
          <a:endParaRPr lang="en-US"/>
        </a:p>
      </dgm:t>
    </dgm:pt>
    <dgm:pt modelId="{1F2A7BFF-639C-4DD3-977F-214418CF3A68}">
      <dgm:prSet/>
      <dgm:spPr/>
      <dgm:t>
        <a:bodyPr/>
        <a:lstStyle/>
        <a:p>
          <a:r>
            <a:rPr lang="en-US" b="1" i="0" u="none" dirty="0"/>
            <a:t>$0.30</a:t>
          </a:r>
          <a:r>
            <a:rPr lang="en-US" b="0" i="0" u="none" dirty="0"/>
            <a:t> per audio hour per feature</a:t>
          </a:r>
        </a:p>
      </dgm:t>
    </dgm:pt>
    <dgm:pt modelId="{8DF9994A-1900-4223-A1C7-52D951A0BBE8}" type="parTrans" cxnId="{B02FE8F5-6E11-4CDC-B74E-2DE5296AEF8F}">
      <dgm:prSet/>
      <dgm:spPr/>
      <dgm:t>
        <a:bodyPr/>
        <a:lstStyle/>
        <a:p>
          <a:endParaRPr lang="en-US"/>
        </a:p>
      </dgm:t>
    </dgm:pt>
    <dgm:pt modelId="{20870448-80A2-4044-AF90-DA2C77C11C63}" type="sibTrans" cxnId="{B02FE8F5-6E11-4CDC-B74E-2DE5296AEF8F}">
      <dgm:prSet/>
      <dgm:spPr/>
      <dgm:t>
        <a:bodyPr/>
        <a:lstStyle/>
        <a:p>
          <a:endParaRPr lang="en-US"/>
        </a:p>
      </dgm:t>
    </dgm:pt>
    <dgm:pt modelId="{E0991421-DBA0-4BA1-8851-E116C141A2CB}">
      <dgm:prSet/>
      <dgm:spPr/>
      <dgm:t>
        <a:bodyPr/>
        <a:lstStyle/>
        <a:p>
          <a:r>
            <a:rPr lang="en-US" b="0" i="0" u="none" dirty="0"/>
            <a:t>Conversation Transcription Multichannel Audio </a:t>
          </a:r>
          <a:r>
            <a:rPr lang="en-US" b="0" i="0" u="none" baseline="30000" dirty="0"/>
            <a:t>PREVIEW</a:t>
          </a:r>
          <a:endParaRPr lang="en-US" b="0" i="0" u="none" dirty="0"/>
        </a:p>
      </dgm:t>
    </dgm:pt>
    <dgm:pt modelId="{25CFB307-5B36-4FC9-8726-4BC54F880DB5}" type="parTrans" cxnId="{17DD5A19-0B69-443D-B110-141A44B5B1E2}">
      <dgm:prSet/>
      <dgm:spPr/>
      <dgm:t>
        <a:bodyPr/>
        <a:lstStyle/>
        <a:p>
          <a:endParaRPr lang="en-US"/>
        </a:p>
      </dgm:t>
    </dgm:pt>
    <dgm:pt modelId="{22C748BC-1D2B-4ABA-9D80-3DDFAFB58A09}" type="sibTrans" cxnId="{17DD5A19-0B69-443D-B110-141A44B5B1E2}">
      <dgm:prSet/>
      <dgm:spPr/>
      <dgm:t>
        <a:bodyPr/>
        <a:lstStyle/>
        <a:p>
          <a:endParaRPr lang="en-US"/>
        </a:p>
      </dgm:t>
    </dgm:pt>
    <dgm:pt modelId="{C31E2398-3784-47D5-A1E8-2B47D2C233F9}">
      <dgm:prSet/>
      <dgm:spPr/>
      <dgm:t>
        <a:bodyPr/>
        <a:lstStyle/>
        <a:p>
          <a:r>
            <a:rPr lang="en-US" b="1" i="0" u="none" dirty="0"/>
            <a:t>$2.10</a:t>
          </a:r>
          <a:r>
            <a:rPr lang="en-US" b="0" i="0" u="none" dirty="0"/>
            <a:t> per audio hour</a:t>
          </a:r>
          <a:r>
            <a:rPr lang="en-US" b="0" i="0" u="none" baseline="30000" dirty="0"/>
            <a:t>1</a:t>
          </a:r>
          <a:endParaRPr lang="en-US" b="0" i="0" u="none" dirty="0"/>
        </a:p>
      </dgm:t>
    </dgm:pt>
    <dgm:pt modelId="{EBD0104F-1BEC-4B3D-931C-25FF1C16F9B8}" type="parTrans" cxnId="{88BD730E-C5A8-4CD9-9626-EC232C2F97E7}">
      <dgm:prSet/>
      <dgm:spPr/>
      <dgm:t>
        <a:bodyPr/>
        <a:lstStyle/>
        <a:p>
          <a:endParaRPr lang="en-US"/>
        </a:p>
      </dgm:t>
    </dgm:pt>
    <dgm:pt modelId="{8A61DC55-6E0E-477E-9E02-3835F059BFE1}" type="sibTrans" cxnId="{88BD730E-C5A8-4CD9-9626-EC232C2F97E7}">
      <dgm:prSet/>
      <dgm:spPr/>
      <dgm:t>
        <a:bodyPr/>
        <a:lstStyle/>
        <a:p>
          <a:endParaRPr lang="en-US"/>
        </a:p>
      </dgm:t>
    </dgm:pt>
    <dgm:pt modelId="{C5351ADA-4F0E-4A36-849D-61AC0B034761}">
      <dgm:prSet/>
      <dgm:spPr/>
      <dgm:t>
        <a:bodyPr/>
        <a:lstStyle/>
        <a:p>
          <a:r>
            <a:rPr lang="en-US" b="0" i="0" u="none" dirty="0"/>
            <a:t>Text to Speech</a:t>
          </a:r>
        </a:p>
      </dgm:t>
    </dgm:pt>
    <dgm:pt modelId="{AF662408-34A3-4D3C-9B91-9BD6E0E2D9DE}" type="parTrans" cxnId="{630324A1-22DF-42E0-9E18-9C1CD19C534B}">
      <dgm:prSet/>
      <dgm:spPr/>
      <dgm:t>
        <a:bodyPr/>
        <a:lstStyle/>
        <a:p>
          <a:endParaRPr lang="en-US"/>
        </a:p>
      </dgm:t>
    </dgm:pt>
    <dgm:pt modelId="{273F7179-989F-4297-9AE8-1032C08255DE}" type="sibTrans" cxnId="{630324A1-22DF-42E0-9E18-9C1CD19C534B}">
      <dgm:prSet/>
      <dgm:spPr/>
      <dgm:t>
        <a:bodyPr/>
        <a:lstStyle/>
        <a:p>
          <a:endParaRPr lang="en-US"/>
        </a:p>
      </dgm:t>
    </dgm:pt>
    <dgm:pt modelId="{D22D4F17-D116-4421-86F7-C1FABFFCA1F4}">
      <dgm:prSet/>
      <dgm:spPr/>
      <dgm:t>
        <a:bodyPr/>
        <a:lstStyle/>
        <a:p>
          <a:r>
            <a:rPr lang="en-US" b="0" i="0" u="none" dirty="0"/>
            <a:t>Real-time synthesis: </a:t>
          </a:r>
          <a:r>
            <a:rPr lang="en-US" b="1" i="0" u="none" dirty="0"/>
            <a:t>$16</a:t>
          </a:r>
          <a:r>
            <a:rPr lang="en-US" b="0" i="0" u="none" dirty="0"/>
            <a:t> per 1M characters</a:t>
          </a:r>
          <a:br>
            <a:rPr lang="en-US" b="0" i="0" u="none" dirty="0"/>
          </a:br>
          <a:r>
            <a:rPr lang="en-US" b="0" i="0" u="none" dirty="0"/>
            <a:t>Long audio creation: </a:t>
          </a:r>
          <a:r>
            <a:rPr lang="en-US" b="1" i="0" u="none" dirty="0"/>
            <a:t>$100</a:t>
          </a:r>
          <a:r>
            <a:rPr lang="en-US" b="0" i="0" u="none" dirty="0"/>
            <a:t> per 1M characters</a:t>
          </a:r>
        </a:p>
      </dgm:t>
    </dgm:pt>
    <dgm:pt modelId="{BD150F69-22E1-4F67-8B7A-113A55C6655D}" type="parTrans" cxnId="{479F47C4-30CF-4325-BF7D-F20DBB0CFA82}">
      <dgm:prSet/>
      <dgm:spPr/>
      <dgm:t>
        <a:bodyPr/>
        <a:lstStyle/>
        <a:p>
          <a:endParaRPr lang="en-US"/>
        </a:p>
      </dgm:t>
    </dgm:pt>
    <dgm:pt modelId="{8BC040A7-496E-4359-B7E0-77F2D7EE51E5}" type="sibTrans" cxnId="{479F47C4-30CF-4325-BF7D-F20DBB0CFA82}">
      <dgm:prSet/>
      <dgm:spPr/>
      <dgm:t>
        <a:bodyPr/>
        <a:lstStyle/>
        <a:p>
          <a:endParaRPr lang="en-US"/>
        </a:p>
      </dgm:t>
    </dgm:pt>
    <dgm:pt modelId="{3ECA652A-686E-4950-8F8D-2054E4EEE33C}">
      <dgm:prSet/>
      <dgm:spPr/>
      <dgm:t>
        <a:bodyPr/>
        <a:lstStyle/>
        <a:p>
          <a:r>
            <a:rPr lang="en-US" b="0" i="0" u="none" dirty="0"/>
            <a:t>Custom Neural</a:t>
          </a:r>
          <a:r>
            <a:rPr lang="en-US" b="0" i="0" u="none" baseline="30000" dirty="0"/>
            <a:t>2</a:t>
          </a:r>
          <a:endParaRPr lang="en-US" b="0" i="0" u="none" dirty="0"/>
        </a:p>
      </dgm:t>
    </dgm:pt>
    <dgm:pt modelId="{BDFADB36-66A7-4506-B64C-4E7FDB687BF1}" type="parTrans" cxnId="{DF5D85EF-A051-4D75-B2E2-A0ECD8F02ABB}">
      <dgm:prSet/>
      <dgm:spPr/>
      <dgm:t>
        <a:bodyPr/>
        <a:lstStyle/>
        <a:p>
          <a:endParaRPr lang="en-US"/>
        </a:p>
      </dgm:t>
    </dgm:pt>
    <dgm:pt modelId="{0B439C14-58C8-4F72-950E-B134D1D6D5C2}" type="sibTrans" cxnId="{DF5D85EF-A051-4D75-B2E2-A0ECD8F02ABB}">
      <dgm:prSet/>
      <dgm:spPr/>
      <dgm:t>
        <a:bodyPr/>
        <a:lstStyle/>
        <a:p>
          <a:endParaRPr lang="en-US"/>
        </a:p>
      </dgm:t>
    </dgm:pt>
    <dgm:pt modelId="{F0BD1896-03E4-46D8-9F36-81182A3B1B25}">
      <dgm:prSet/>
      <dgm:spPr/>
      <dgm:t>
        <a:bodyPr/>
        <a:lstStyle/>
        <a:p>
          <a:r>
            <a:rPr lang="en-US" b="0" i="0" u="none" dirty="0"/>
            <a:t>Training: </a:t>
          </a:r>
          <a:r>
            <a:rPr lang="en-US" b="1" i="0" u="none" dirty="0"/>
            <a:t>$52</a:t>
          </a:r>
          <a:r>
            <a:rPr lang="en-US" b="0" i="0" u="none" dirty="0"/>
            <a:t> per compute hour</a:t>
          </a:r>
        </a:p>
      </dgm:t>
    </dgm:pt>
    <dgm:pt modelId="{B8A15DFD-69BD-4993-BDE2-CF3D41436BD4}" type="parTrans" cxnId="{BD75A4C1-E817-4D09-9AB7-53CE08969E1F}">
      <dgm:prSet/>
      <dgm:spPr/>
      <dgm:t>
        <a:bodyPr/>
        <a:lstStyle/>
        <a:p>
          <a:endParaRPr lang="en-US"/>
        </a:p>
      </dgm:t>
    </dgm:pt>
    <dgm:pt modelId="{B187CBCA-0292-4E14-BC3F-33041565D4BD}" type="sibTrans" cxnId="{BD75A4C1-E817-4D09-9AB7-53CE08969E1F}">
      <dgm:prSet/>
      <dgm:spPr/>
      <dgm:t>
        <a:bodyPr/>
        <a:lstStyle/>
        <a:p>
          <a:endParaRPr lang="en-US"/>
        </a:p>
      </dgm:t>
    </dgm:pt>
    <dgm:pt modelId="{DE0763D7-4DBE-4059-8D26-774873CA09A8}">
      <dgm:prSet/>
      <dgm:spPr/>
      <dgm:t>
        <a:bodyPr/>
        <a:lstStyle/>
        <a:p>
          <a:r>
            <a:rPr lang="en-US" b="0" i="0" u="none" dirty="0"/>
            <a:t>Speech Translation</a:t>
          </a:r>
        </a:p>
      </dgm:t>
    </dgm:pt>
    <dgm:pt modelId="{1D89EAEE-BE0F-4A7E-858A-6CD3F3F6A626}" type="parTrans" cxnId="{8ACC0397-CF28-4AC0-B810-2512BF0430B5}">
      <dgm:prSet/>
      <dgm:spPr/>
      <dgm:t>
        <a:bodyPr/>
        <a:lstStyle/>
        <a:p>
          <a:endParaRPr lang="en-US"/>
        </a:p>
      </dgm:t>
    </dgm:pt>
    <dgm:pt modelId="{967C66DE-DC95-4419-B0E5-FEA529FCE223}" type="sibTrans" cxnId="{8ACC0397-CF28-4AC0-B810-2512BF0430B5}">
      <dgm:prSet/>
      <dgm:spPr/>
      <dgm:t>
        <a:bodyPr/>
        <a:lstStyle/>
        <a:p>
          <a:endParaRPr lang="en-US"/>
        </a:p>
      </dgm:t>
    </dgm:pt>
    <dgm:pt modelId="{ACF94F7B-FEBA-423D-BE2D-2EEEDA4E075D}">
      <dgm:prSet/>
      <dgm:spPr/>
      <dgm:t>
        <a:bodyPr/>
        <a:lstStyle/>
        <a:p>
          <a:r>
            <a:rPr lang="en-US" b="0" i="0" u="none" dirty="0"/>
            <a:t>Standard</a:t>
          </a:r>
        </a:p>
      </dgm:t>
    </dgm:pt>
    <dgm:pt modelId="{56DE0CFD-A1CB-4C11-92C6-0BA4A8665688}" type="parTrans" cxnId="{AE565CA5-FC93-48B5-8F7B-DE6E3B24A50C}">
      <dgm:prSet/>
      <dgm:spPr/>
      <dgm:t>
        <a:bodyPr/>
        <a:lstStyle/>
        <a:p>
          <a:endParaRPr lang="en-US"/>
        </a:p>
      </dgm:t>
    </dgm:pt>
    <dgm:pt modelId="{BC50CC92-CFBD-44CA-8329-78CDBC6F17D3}" type="sibTrans" cxnId="{AE565CA5-FC93-48B5-8F7B-DE6E3B24A50C}">
      <dgm:prSet/>
      <dgm:spPr/>
      <dgm:t>
        <a:bodyPr/>
        <a:lstStyle/>
        <a:p>
          <a:endParaRPr lang="en-US"/>
        </a:p>
      </dgm:t>
    </dgm:pt>
    <dgm:pt modelId="{0B754946-C5F3-47B0-B6A7-191538A972CE}">
      <dgm:prSet/>
      <dgm:spPr/>
      <dgm:t>
        <a:bodyPr/>
        <a:lstStyle/>
        <a:p>
          <a:r>
            <a:rPr lang="en-US" b="1" i="0" u="none" dirty="0"/>
            <a:t>$2.50</a:t>
          </a:r>
          <a:r>
            <a:rPr lang="en-US" b="0" i="0" u="none" dirty="0"/>
            <a:t> per audio hour</a:t>
          </a:r>
        </a:p>
      </dgm:t>
    </dgm:pt>
    <dgm:pt modelId="{6FD5C26A-8443-4E6C-99EF-3BADEF1BD132}" type="parTrans" cxnId="{0B401143-2BF1-47FC-AFED-8B31E10AD3E3}">
      <dgm:prSet/>
      <dgm:spPr/>
      <dgm:t>
        <a:bodyPr/>
        <a:lstStyle/>
        <a:p>
          <a:endParaRPr lang="en-US"/>
        </a:p>
      </dgm:t>
    </dgm:pt>
    <dgm:pt modelId="{BA24FD99-02CE-4C81-A7EA-F62F294E2C0B}" type="sibTrans" cxnId="{0B401143-2BF1-47FC-AFED-8B31E10AD3E3}">
      <dgm:prSet/>
      <dgm:spPr/>
      <dgm:t>
        <a:bodyPr/>
        <a:lstStyle/>
        <a:p>
          <a:endParaRPr lang="en-US"/>
        </a:p>
      </dgm:t>
    </dgm:pt>
    <dgm:pt modelId="{258A93B8-5D6B-4AA4-9B12-3F66EA4EE863}">
      <dgm:prSet/>
      <dgm:spPr/>
      <dgm:t>
        <a:bodyPr/>
        <a:lstStyle/>
        <a:p>
          <a:r>
            <a:rPr lang="en-US" b="0" i="0" u="none" dirty="0"/>
            <a:t>Speaker Recognition</a:t>
          </a:r>
        </a:p>
      </dgm:t>
    </dgm:pt>
    <dgm:pt modelId="{8295FEEF-5838-4BE6-87CD-BDE22F08B539}" type="parTrans" cxnId="{CEDD8400-4DA0-4C11-A67C-511C5B12D357}">
      <dgm:prSet/>
      <dgm:spPr/>
      <dgm:t>
        <a:bodyPr/>
        <a:lstStyle/>
        <a:p>
          <a:endParaRPr lang="en-US"/>
        </a:p>
      </dgm:t>
    </dgm:pt>
    <dgm:pt modelId="{C07DC7E2-5730-45BF-926C-874CD5AF783C}" type="sibTrans" cxnId="{CEDD8400-4DA0-4C11-A67C-511C5B12D357}">
      <dgm:prSet/>
      <dgm:spPr/>
      <dgm:t>
        <a:bodyPr/>
        <a:lstStyle/>
        <a:p>
          <a:endParaRPr lang="en-US"/>
        </a:p>
      </dgm:t>
    </dgm:pt>
    <dgm:pt modelId="{1CF7C5BC-64A5-43E9-92C0-6448080075F5}">
      <dgm:prSet/>
      <dgm:spPr/>
      <dgm:t>
        <a:bodyPr/>
        <a:lstStyle/>
        <a:p>
          <a:r>
            <a:rPr lang="en-US" b="0" i="0" u="none" dirty="0"/>
            <a:t>N/A per 1,000 transactions</a:t>
          </a:r>
        </a:p>
      </dgm:t>
    </dgm:pt>
    <dgm:pt modelId="{8AA28FFE-CA0F-4E55-9046-05D377491C3E}" type="parTrans" cxnId="{B4D80A13-22C7-489C-BBFE-B5D65C578CF1}">
      <dgm:prSet/>
      <dgm:spPr/>
      <dgm:t>
        <a:bodyPr/>
        <a:lstStyle/>
        <a:p>
          <a:endParaRPr lang="en-US"/>
        </a:p>
      </dgm:t>
    </dgm:pt>
    <dgm:pt modelId="{DD08A986-51B9-4DD4-9E2A-183179B70236}" type="sibTrans" cxnId="{B4D80A13-22C7-489C-BBFE-B5D65C578CF1}">
      <dgm:prSet/>
      <dgm:spPr/>
      <dgm:t>
        <a:bodyPr/>
        <a:lstStyle/>
        <a:p>
          <a:endParaRPr lang="en-US"/>
        </a:p>
      </dgm:t>
    </dgm:pt>
    <dgm:pt modelId="{99B9972A-9B8C-49FC-BA86-4FF27BDB4305}">
      <dgm:prSet/>
      <dgm:spPr/>
      <dgm:t>
        <a:bodyPr/>
        <a:lstStyle/>
        <a:p>
          <a:r>
            <a:rPr lang="en-US" b="0" i="0" u="none" dirty="0"/>
            <a:t>Speaker Identification</a:t>
          </a:r>
        </a:p>
      </dgm:t>
    </dgm:pt>
    <dgm:pt modelId="{E4FAE8CC-B07B-420D-BEB9-FA1317269128}" type="parTrans" cxnId="{142DA264-66FF-4C48-A191-F0CFA32E6C75}">
      <dgm:prSet/>
      <dgm:spPr/>
      <dgm:t>
        <a:bodyPr/>
        <a:lstStyle/>
        <a:p>
          <a:endParaRPr lang="en-US"/>
        </a:p>
      </dgm:t>
    </dgm:pt>
    <dgm:pt modelId="{0499F270-AEE2-40F9-967B-323A94166FD0}" type="sibTrans" cxnId="{142DA264-66FF-4C48-A191-F0CFA32E6C75}">
      <dgm:prSet/>
      <dgm:spPr/>
      <dgm:t>
        <a:bodyPr/>
        <a:lstStyle/>
        <a:p>
          <a:endParaRPr lang="en-US"/>
        </a:p>
      </dgm:t>
    </dgm:pt>
    <dgm:pt modelId="{5252469E-A2E1-43DD-90A4-8721FAEF3BA0}">
      <dgm:prSet/>
      <dgm:spPr/>
      <dgm:t>
        <a:bodyPr/>
        <a:lstStyle/>
        <a:p>
          <a:r>
            <a:rPr lang="en-US" b="0" i="0" u="none" dirty="0"/>
            <a:t>N/A per 1,000 transactions</a:t>
          </a:r>
        </a:p>
      </dgm:t>
    </dgm:pt>
    <dgm:pt modelId="{F57C59FC-365E-4064-A652-9840E965F33E}" type="parTrans" cxnId="{5BCAEAE9-F5FC-46C5-8EAB-4DCA7506AFCC}">
      <dgm:prSet/>
      <dgm:spPr/>
      <dgm:t>
        <a:bodyPr/>
        <a:lstStyle/>
        <a:p>
          <a:endParaRPr lang="en-US"/>
        </a:p>
      </dgm:t>
    </dgm:pt>
    <dgm:pt modelId="{0A7D09C6-1D04-4E2C-8CA6-C224FF9CAFAD}" type="sibTrans" cxnId="{5BCAEAE9-F5FC-46C5-8EAB-4DCA7506AFCC}">
      <dgm:prSet/>
      <dgm:spPr/>
      <dgm:t>
        <a:bodyPr/>
        <a:lstStyle/>
        <a:p>
          <a:endParaRPr lang="en-US"/>
        </a:p>
      </dgm:t>
    </dgm:pt>
    <dgm:pt modelId="{76AB123E-1CBE-40F8-8AF6-FBAA2C89F3A6}">
      <dgm:prSet/>
      <dgm:spPr/>
      <dgm:t>
        <a:bodyPr/>
        <a:lstStyle/>
        <a:p>
          <a:r>
            <a:rPr lang="en-US" b="0" i="0" u="none" dirty="0"/>
            <a:t>Voice Profile Storage</a:t>
          </a:r>
        </a:p>
      </dgm:t>
    </dgm:pt>
    <dgm:pt modelId="{9AFACE94-C721-4B6E-8E92-7735939F4BFE}" type="parTrans" cxnId="{F5D56DC2-D69D-40A4-9BD9-BAE3423DBB13}">
      <dgm:prSet/>
      <dgm:spPr/>
      <dgm:t>
        <a:bodyPr/>
        <a:lstStyle/>
        <a:p>
          <a:endParaRPr lang="en-US"/>
        </a:p>
      </dgm:t>
    </dgm:pt>
    <dgm:pt modelId="{9A52AE72-3778-494C-A519-E42CDFE5C39B}" type="sibTrans" cxnId="{F5D56DC2-D69D-40A4-9BD9-BAE3423DBB13}">
      <dgm:prSet/>
      <dgm:spPr/>
      <dgm:t>
        <a:bodyPr/>
        <a:lstStyle/>
        <a:p>
          <a:endParaRPr lang="en-US"/>
        </a:p>
      </dgm:t>
    </dgm:pt>
    <dgm:pt modelId="{A1A083E9-719C-47D8-9161-6396E392DA4D}">
      <dgm:prSet/>
      <dgm:spPr/>
      <dgm:t>
        <a:bodyPr/>
        <a:lstStyle/>
        <a:p>
          <a:r>
            <a:rPr lang="en-US" b="0" i="0" u="none" dirty="0"/>
            <a:t>N/A per 1,000 voice profiles (10,000 free voice profiles per month)</a:t>
          </a:r>
          <a:endParaRPr lang="en-US" dirty="0"/>
        </a:p>
      </dgm:t>
    </dgm:pt>
    <dgm:pt modelId="{D9D58481-A3EF-412D-898F-7A214A4F023A}" type="parTrans" cxnId="{1D7D8689-A259-4FED-9D1C-CA510BFD7DFC}">
      <dgm:prSet/>
      <dgm:spPr/>
      <dgm:t>
        <a:bodyPr/>
        <a:lstStyle/>
        <a:p>
          <a:endParaRPr lang="en-US"/>
        </a:p>
      </dgm:t>
    </dgm:pt>
    <dgm:pt modelId="{F17BBCF4-FECD-44A2-BAED-468DCA7345A2}" type="sibTrans" cxnId="{1D7D8689-A259-4FED-9D1C-CA510BFD7DFC}">
      <dgm:prSet/>
      <dgm:spPr/>
      <dgm:t>
        <a:bodyPr/>
        <a:lstStyle/>
        <a:p>
          <a:endParaRPr lang="en-US"/>
        </a:p>
      </dgm:t>
    </dgm:pt>
    <dgm:pt modelId="{3F7E97B0-86E0-4081-94D1-4B87D2FE7DED}">
      <dgm:prSet/>
      <dgm:spPr/>
      <dgm:t>
        <a:bodyPr/>
        <a:lstStyle/>
        <a:p>
          <a:r>
            <a:rPr lang="en-US" b="0" i="0" u="none" dirty="0"/>
            <a:t>Speaker Verification</a:t>
          </a:r>
        </a:p>
      </dgm:t>
    </dgm:pt>
    <dgm:pt modelId="{812B611F-F2CF-47FA-822F-1F07594949C9}" type="sibTrans" cxnId="{A1551C75-275D-4311-B629-171AB7F8BF5D}">
      <dgm:prSet/>
      <dgm:spPr/>
      <dgm:t>
        <a:bodyPr/>
        <a:lstStyle/>
        <a:p>
          <a:endParaRPr lang="en-US"/>
        </a:p>
      </dgm:t>
    </dgm:pt>
    <dgm:pt modelId="{B8604816-27AD-4594-8DA6-5F6503B71420}" type="parTrans" cxnId="{A1551C75-275D-4311-B629-171AB7F8BF5D}">
      <dgm:prSet/>
      <dgm:spPr/>
      <dgm:t>
        <a:bodyPr/>
        <a:lstStyle/>
        <a:p>
          <a:endParaRPr lang="en-US"/>
        </a:p>
      </dgm:t>
    </dgm:pt>
    <dgm:pt modelId="{B17AE779-54B7-4242-809A-6D540BE283D3}">
      <dgm:prSet/>
      <dgm:spPr/>
      <dgm:t>
        <a:bodyPr/>
        <a:lstStyle/>
        <a:p>
          <a:r>
            <a:rPr lang="en-US" b="0" i="0" u="none" dirty="0"/>
            <a:t>up to </a:t>
          </a:r>
          <a:r>
            <a:rPr lang="en-US" b="1" i="0" u="none" dirty="0"/>
            <a:t>$4,992</a:t>
          </a:r>
          <a:r>
            <a:rPr lang="en-US" b="0" i="0" u="none" dirty="0"/>
            <a:t> per training</a:t>
          </a:r>
        </a:p>
      </dgm:t>
    </dgm:pt>
    <dgm:pt modelId="{F61E1D81-130E-4C53-8E4C-DA9289BB0E15}" type="parTrans" cxnId="{964F5D8A-5EC1-4874-8AE4-D375256E40D8}">
      <dgm:prSet/>
      <dgm:spPr/>
      <dgm:t>
        <a:bodyPr/>
        <a:lstStyle/>
        <a:p>
          <a:endParaRPr lang="en-US"/>
        </a:p>
      </dgm:t>
    </dgm:pt>
    <dgm:pt modelId="{6FA49355-6852-48FB-9DC1-09C529B338B3}" type="sibTrans" cxnId="{964F5D8A-5EC1-4874-8AE4-D375256E40D8}">
      <dgm:prSet/>
      <dgm:spPr/>
      <dgm:t>
        <a:bodyPr/>
        <a:lstStyle/>
        <a:p>
          <a:endParaRPr lang="en-US"/>
        </a:p>
      </dgm:t>
    </dgm:pt>
    <dgm:pt modelId="{F888DA6B-F5FB-4C7B-8F9C-F8DC90B1C839}">
      <dgm:prSet/>
      <dgm:spPr/>
      <dgm:t>
        <a:bodyPr/>
        <a:lstStyle/>
        <a:p>
          <a:r>
            <a:rPr lang="en-US" b="0" i="0" u="none" dirty="0"/>
            <a:t>Real-time synthesis: </a:t>
          </a:r>
          <a:r>
            <a:rPr lang="en-US" b="1" i="0" u="none" dirty="0"/>
            <a:t>$24</a:t>
          </a:r>
          <a:r>
            <a:rPr lang="en-US" b="0" i="0" u="none" dirty="0"/>
            <a:t> per 1M characters</a:t>
          </a:r>
        </a:p>
      </dgm:t>
    </dgm:pt>
    <dgm:pt modelId="{27EB57B7-3E53-4525-94E4-47E75C42A2BA}" type="parTrans" cxnId="{97FDC91E-32A8-40D4-AEAF-0B611A6C9D8B}">
      <dgm:prSet/>
      <dgm:spPr/>
      <dgm:t>
        <a:bodyPr/>
        <a:lstStyle/>
        <a:p>
          <a:endParaRPr lang="en-US"/>
        </a:p>
      </dgm:t>
    </dgm:pt>
    <dgm:pt modelId="{71E82A4B-D7B2-4B07-B24C-158722E91AFD}" type="sibTrans" cxnId="{97FDC91E-32A8-40D4-AEAF-0B611A6C9D8B}">
      <dgm:prSet/>
      <dgm:spPr/>
      <dgm:t>
        <a:bodyPr/>
        <a:lstStyle/>
        <a:p>
          <a:endParaRPr lang="en-US"/>
        </a:p>
      </dgm:t>
    </dgm:pt>
    <dgm:pt modelId="{B681319C-7201-4ADF-ABB2-F5B0F0D471C6}">
      <dgm:prSet/>
      <dgm:spPr/>
      <dgm:t>
        <a:bodyPr/>
        <a:lstStyle/>
        <a:p>
          <a:r>
            <a:rPr lang="en-US" b="0" i="0" u="none"/>
            <a:t>Endpoint </a:t>
          </a:r>
          <a:r>
            <a:rPr lang="en-US" b="0" i="0" u="none" dirty="0"/>
            <a:t>hosting: </a:t>
          </a:r>
          <a:r>
            <a:rPr lang="en-US" b="1" i="0" u="none" dirty="0"/>
            <a:t>$4.04</a:t>
          </a:r>
          <a:r>
            <a:rPr lang="en-US" b="0" i="0" u="none" dirty="0"/>
            <a:t> per model per hour</a:t>
          </a:r>
          <a:br>
            <a:rPr lang="en-US" b="0" i="0" u="none" dirty="0"/>
          </a:br>
          <a:r>
            <a:rPr lang="en-US" b="0" i="0" u="none" dirty="0"/>
            <a:t>Long audio creation: </a:t>
          </a:r>
          <a:r>
            <a:rPr lang="en-US" b="1" i="0" u="none" dirty="0"/>
            <a:t>$100</a:t>
          </a:r>
          <a:r>
            <a:rPr lang="en-US" b="0" i="0" u="none" dirty="0"/>
            <a:t> per 1M characters</a:t>
          </a:r>
        </a:p>
      </dgm:t>
    </dgm:pt>
    <dgm:pt modelId="{8E57B9F9-44B7-4B42-A416-CF06B113ECF0}" type="parTrans" cxnId="{DA51E5EB-6022-45A7-BABA-570E6DC77C67}">
      <dgm:prSet/>
      <dgm:spPr/>
      <dgm:t>
        <a:bodyPr/>
        <a:lstStyle/>
        <a:p>
          <a:endParaRPr lang="en-US"/>
        </a:p>
      </dgm:t>
    </dgm:pt>
    <dgm:pt modelId="{6835C391-CFBB-4556-A6FD-10CDDE7F2025}" type="sibTrans" cxnId="{DA51E5EB-6022-45A7-BABA-570E6DC77C67}">
      <dgm:prSet/>
      <dgm:spPr/>
      <dgm:t>
        <a:bodyPr/>
        <a:lstStyle/>
        <a:p>
          <a:endParaRPr lang="en-US"/>
        </a:p>
      </dgm:t>
    </dgm:pt>
    <dgm:pt modelId="{359105DD-5E7A-4285-9F1E-64C752AAC24E}">
      <dgm:prSet/>
      <dgm:spPr/>
      <dgm:t>
        <a:bodyPr/>
        <a:lstStyle/>
        <a:p>
          <a:r>
            <a:rPr lang="en-US" b="0" i="0" u="none"/>
            <a:t>Neural</a:t>
          </a:r>
          <a:endParaRPr lang="en-US" b="0" i="0" u="none" dirty="0"/>
        </a:p>
      </dgm:t>
    </dgm:pt>
    <dgm:pt modelId="{14CA7B4F-FD8C-4ABC-AFDF-3BD1D222803E}" type="parTrans" cxnId="{3B43EE76-739C-4E19-BE32-29EE0B0069CD}">
      <dgm:prSet/>
      <dgm:spPr/>
      <dgm:t>
        <a:bodyPr/>
        <a:lstStyle/>
        <a:p>
          <a:endParaRPr lang="en-US"/>
        </a:p>
      </dgm:t>
    </dgm:pt>
    <dgm:pt modelId="{2B8C5192-456B-4266-A0D4-00C2F2059FE0}" type="sibTrans" cxnId="{3B43EE76-739C-4E19-BE32-29EE0B0069CD}">
      <dgm:prSet/>
      <dgm:spPr/>
      <dgm:t>
        <a:bodyPr/>
        <a:lstStyle/>
        <a:p>
          <a:endParaRPr lang="en-US"/>
        </a:p>
      </dgm:t>
    </dgm:pt>
    <dgm:pt modelId="{1D44022F-17D6-4CE5-A531-4F743E174BFD}">
      <dgm:prSet/>
      <dgm:spPr/>
      <dgm:t>
        <a:bodyPr/>
        <a:lstStyle/>
        <a:p>
          <a:r>
            <a:rPr lang="en-US" b="0" i="0" u="none" dirty="0"/>
            <a:t>Language identification </a:t>
          </a:r>
        </a:p>
      </dgm:t>
    </dgm:pt>
    <dgm:pt modelId="{9F58A8BA-3173-409C-BF7D-547934157CEC}" type="parTrans" cxnId="{77B70404-3854-4238-916E-163069F6A7E9}">
      <dgm:prSet/>
      <dgm:spPr/>
      <dgm:t>
        <a:bodyPr/>
        <a:lstStyle/>
        <a:p>
          <a:endParaRPr lang="en-US"/>
        </a:p>
      </dgm:t>
    </dgm:pt>
    <dgm:pt modelId="{60A19A17-A43B-4726-85AA-D0EBD58B5BC6}" type="sibTrans" cxnId="{77B70404-3854-4238-916E-163069F6A7E9}">
      <dgm:prSet/>
      <dgm:spPr/>
      <dgm:t>
        <a:bodyPr/>
        <a:lstStyle/>
        <a:p>
          <a:endParaRPr lang="en-US"/>
        </a:p>
      </dgm:t>
    </dgm:pt>
    <dgm:pt modelId="{83273916-1777-49E2-9307-9AF5F495A510}">
      <dgm:prSet/>
      <dgm:spPr/>
      <dgm:t>
        <a:bodyPr/>
        <a:lstStyle/>
        <a:p>
          <a:r>
            <a:rPr lang="en-US" b="0" i="0" u="none" dirty="0"/>
            <a:t>Batch </a:t>
          </a:r>
          <a:r>
            <a:rPr lang="en-US" b="0" i="0" u="none" dirty="0" err="1"/>
            <a:t>diarization</a:t>
          </a:r>
          <a:r>
            <a:rPr lang="en-US" b="0" i="0" u="none" dirty="0"/>
            <a:t> for 3+ speakers</a:t>
          </a:r>
        </a:p>
      </dgm:t>
    </dgm:pt>
    <dgm:pt modelId="{5022141A-CD7F-4AAC-B926-38049E64E518}" type="parTrans" cxnId="{48040F7B-35EF-42DE-A1C2-86D557786755}">
      <dgm:prSet/>
      <dgm:spPr/>
      <dgm:t>
        <a:bodyPr/>
        <a:lstStyle/>
        <a:p>
          <a:endParaRPr lang="en-US"/>
        </a:p>
      </dgm:t>
    </dgm:pt>
    <dgm:pt modelId="{0083E6AE-A86C-4212-9F0E-D2FD3152D175}" type="sibTrans" cxnId="{48040F7B-35EF-42DE-A1C2-86D557786755}">
      <dgm:prSet/>
      <dgm:spPr/>
      <dgm:t>
        <a:bodyPr/>
        <a:lstStyle/>
        <a:p>
          <a:endParaRPr lang="en-US"/>
        </a:p>
      </dgm:t>
    </dgm:pt>
    <dgm:pt modelId="{E00548D8-DE04-4689-A6EB-E19EC9E34D70}" type="pres">
      <dgm:prSet presAssocID="{714CE8A3-4BFE-41AA-997D-BAA9853B363B}" presName="Name0" presStyleCnt="0">
        <dgm:presLayoutVars>
          <dgm:chMax val="7"/>
          <dgm:chPref val="7"/>
          <dgm:dir/>
          <dgm:animLvl val="lvl"/>
        </dgm:presLayoutVars>
      </dgm:prSet>
      <dgm:spPr/>
    </dgm:pt>
    <dgm:pt modelId="{82F23BA4-F509-4C89-938F-7DA6611565B7}" type="pres">
      <dgm:prSet presAssocID="{F546D50A-16DF-48D5-9EA0-48254178ED51}" presName="parentText_1" presStyleLbl="node1" presStyleIdx="0" presStyleCnt="4">
        <dgm:presLayoutVars>
          <dgm:chMax val="1"/>
          <dgm:chPref val="1"/>
          <dgm:bulletEnabled val="1"/>
        </dgm:presLayoutVars>
      </dgm:prSet>
      <dgm:spPr/>
    </dgm:pt>
    <dgm:pt modelId="{5A4ADEB9-DEA9-4871-9C40-D7EDE989705C}" type="pres">
      <dgm:prSet presAssocID="{F546D50A-16DF-48D5-9EA0-48254178ED51}" presName="childText_1" presStyleLbl="node1" presStyleIdx="0" presStyleCnt="4">
        <dgm:presLayoutVars>
          <dgm:chMax val="0"/>
          <dgm:chPref val="0"/>
          <dgm:bulletEnabled val="1"/>
        </dgm:presLayoutVars>
      </dgm:prSet>
      <dgm:spPr/>
    </dgm:pt>
    <dgm:pt modelId="{CA204ECE-21DF-49E6-A280-CD9954CEEC71}" type="pres">
      <dgm:prSet presAssocID="{F546D50A-16DF-48D5-9EA0-48254178ED51}" presName="accentShape_1" presStyleCnt="0"/>
      <dgm:spPr/>
    </dgm:pt>
    <dgm:pt modelId="{CEC0CFD2-7262-45BA-BE2B-DC9C298BDB08}" type="pres">
      <dgm:prSet presAssocID="{F546D50A-16DF-48D5-9EA0-48254178ED51}" presName="imageRepeatNode" presStyleLbl="node1" presStyleIdx="0" presStyleCnt="4"/>
      <dgm:spPr/>
    </dgm:pt>
    <dgm:pt modelId="{28E817B8-1C69-40B4-87F2-E9F24CFE3167}" type="pres">
      <dgm:prSet presAssocID="{C5351ADA-4F0E-4A36-849D-61AC0B034761}" presName="parentText_2" presStyleLbl="node1" presStyleIdx="0" presStyleCnt="4">
        <dgm:presLayoutVars>
          <dgm:chMax val="1"/>
          <dgm:chPref val="1"/>
          <dgm:bulletEnabled val="1"/>
        </dgm:presLayoutVars>
      </dgm:prSet>
      <dgm:spPr/>
    </dgm:pt>
    <dgm:pt modelId="{C8DE8F65-4BB3-4216-B17A-0624DBE4A36D}" type="pres">
      <dgm:prSet presAssocID="{C5351ADA-4F0E-4A36-849D-61AC0B034761}" presName="childText_2" presStyleLbl="node2" presStyleIdx="0" presStyleCnt="0">
        <dgm:presLayoutVars>
          <dgm:chMax val="0"/>
          <dgm:chPref val="0"/>
          <dgm:bulletEnabled val="1"/>
        </dgm:presLayoutVars>
      </dgm:prSet>
      <dgm:spPr/>
    </dgm:pt>
    <dgm:pt modelId="{1A8D8E96-3A7B-42A9-A969-B1E9FB313B46}" type="pres">
      <dgm:prSet presAssocID="{C5351ADA-4F0E-4A36-849D-61AC0B034761}" presName="accentShape_2" presStyleCnt="0"/>
      <dgm:spPr/>
    </dgm:pt>
    <dgm:pt modelId="{97F7FE9E-CFE1-4866-B931-6BA7C5B52157}" type="pres">
      <dgm:prSet presAssocID="{C5351ADA-4F0E-4A36-849D-61AC0B034761}" presName="imageRepeatNode" presStyleLbl="node1" presStyleIdx="1" presStyleCnt="4"/>
      <dgm:spPr/>
    </dgm:pt>
    <dgm:pt modelId="{862CE5C0-0EC6-4C85-9250-A93F5099264D}" type="pres">
      <dgm:prSet presAssocID="{DE0763D7-4DBE-4059-8D26-774873CA09A8}" presName="parentText_3" presStyleLbl="node1" presStyleIdx="1" presStyleCnt="4">
        <dgm:presLayoutVars>
          <dgm:chMax val="1"/>
          <dgm:chPref val="1"/>
          <dgm:bulletEnabled val="1"/>
        </dgm:presLayoutVars>
      </dgm:prSet>
      <dgm:spPr/>
    </dgm:pt>
    <dgm:pt modelId="{061BF911-1DFA-4EFC-918A-EF702FE9DE70}" type="pres">
      <dgm:prSet presAssocID="{DE0763D7-4DBE-4059-8D26-774873CA09A8}" presName="childText_3" presStyleLbl="node2" presStyleIdx="0" presStyleCnt="0">
        <dgm:presLayoutVars>
          <dgm:chMax val="0"/>
          <dgm:chPref val="0"/>
          <dgm:bulletEnabled val="1"/>
        </dgm:presLayoutVars>
      </dgm:prSet>
      <dgm:spPr/>
    </dgm:pt>
    <dgm:pt modelId="{0E5191A1-F04D-4558-B7E0-734F667358F4}" type="pres">
      <dgm:prSet presAssocID="{DE0763D7-4DBE-4059-8D26-774873CA09A8}" presName="accentShape_3" presStyleCnt="0"/>
      <dgm:spPr/>
    </dgm:pt>
    <dgm:pt modelId="{D55F23D5-E240-4D18-A900-80767D3A26CC}" type="pres">
      <dgm:prSet presAssocID="{DE0763D7-4DBE-4059-8D26-774873CA09A8}" presName="imageRepeatNode" presStyleLbl="node1" presStyleIdx="2" presStyleCnt="4"/>
      <dgm:spPr/>
    </dgm:pt>
    <dgm:pt modelId="{48DE73AB-7526-4DF9-B0BA-4BBE93EEDBDA}" type="pres">
      <dgm:prSet presAssocID="{258A93B8-5D6B-4AA4-9B12-3F66EA4EE863}" presName="parentText_4" presStyleLbl="node1" presStyleIdx="2" presStyleCnt="4">
        <dgm:presLayoutVars>
          <dgm:chMax val="1"/>
          <dgm:chPref val="1"/>
          <dgm:bulletEnabled val="1"/>
        </dgm:presLayoutVars>
      </dgm:prSet>
      <dgm:spPr/>
    </dgm:pt>
    <dgm:pt modelId="{E23F0F3D-900F-497C-B479-E345EB5B1525}" type="pres">
      <dgm:prSet presAssocID="{258A93B8-5D6B-4AA4-9B12-3F66EA4EE863}" presName="childText_4" presStyleLbl="node2" presStyleIdx="0" presStyleCnt="0">
        <dgm:presLayoutVars>
          <dgm:chMax val="0"/>
          <dgm:chPref val="0"/>
          <dgm:bulletEnabled val="1"/>
        </dgm:presLayoutVars>
      </dgm:prSet>
      <dgm:spPr/>
    </dgm:pt>
    <dgm:pt modelId="{2BD8B85E-13FF-4334-B4D8-3CB5C4E06022}" type="pres">
      <dgm:prSet presAssocID="{258A93B8-5D6B-4AA4-9B12-3F66EA4EE863}" presName="accentShape_4" presStyleCnt="0"/>
      <dgm:spPr/>
    </dgm:pt>
    <dgm:pt modelId="{DA56F2D6-6472-41D6-9B63-977FA8B37C46}" type="pres">
      <dgm:prSet presAssocID="{258A93B8-5D6B-4AA4-9B12-3F66EA4EE863}" presName="imageRepeatNode" presStyleLbl="node1" presStyleIdx="3" presStyleCnt="4"/>
      <dgm:spPr/>
    </dgm:pt>
  </dgm:ptLst>
  <dgm:cxnLst>
    <dgm:cxn modelId="{CEDD8400-4DA0-4C11-A67C-511C5B12D357}" srcId="{714CE8A3-4BFE-41AA-997D-BAA9853B363B}" destId="{258A93B8-5D6B-4AA4-9B12-3F66EA4EE863}" srcOrd="3" destOrd="0" parTransId="{8295FEEF-5838-4BE6-87CD-BDE22F08B539}" sibTransId="{C07DC7E2-5730-45BF-926C-874CD5AF783C}"/>
    <dgm:cxn modelId="{77B70404-3854-4238-916E-163069F6A7E9}" srcId="{4CD603E1-20D2-4563-A1A8-5B696BB615E7}" destId="{1D44022F-17D6-4CE5-A531-4F743E174BFD}" srcOrd="0" destOrd="0" parTransId="{9F58A8BA-3173-409C-BF7D-547934157CEC}" sibTransId="{60A19A17-A43B-4726-85AA-D0EBD58B5BC6}"/>
    <dgm:cxn modelId="{3B3C8504-B802-4051-A605-1421E25A1765}" type="presOf" srcId="{1D44022F-17D6-4CE5-A531-4F743E174BFD}" destId="{5A4ADEB9-DEA9-4871-9C40-D7EDE989705C}" srcOrd="0" destOrd="5" presId="urn:microsoft.com/office/officeart/2009/3/layout/BlockDescendingList"/>
    <dgm:cxn modelId="{73092C07-C04D-4D4B-9AC4-DEBE9DB0860C}" type="presOf" srcId="{0B754946-C5F3-47B0-B6A7-191538A972CE}" destId="{061BF911-1DFA-4EFC-918A-EF702FE9DE70}" srcOrd="0" destOrd="1" presId="urn:microsoft.com/office/officeart/2009/3/layout/BlockDescendingList"/>
    <dgm:cxn modelId="{8F12F309-4E14-4345-971F-6333AFAF0BA8}" type="presOf" srcId="{1F613233-8937-4D64-B6BE-4881B407CA79}" destId="{5A4ADEB9-DEA9-4871-9C40-D7EDE989705C}" srcOrd="0" destOrd="2" presId="urn:microsoft.com/office/officeart/2009/3/layout/BlockDescendingList"/>
    <dgm:cxn modelId="{88BD730E-C5A8-4CD9-9626-EC232C2F97E7}" srcId="{E0991421-DBA0-4BA1-8851-E116C141A2CB}" destId="{C31E2398-3784-47D5-A1E8-2B47D2C233F9}" srcOrd="0" destOrd="0" parTransId="{EBD0104F-1BEC-4B3D-931C-25FF1C16F9B8}" sibTransId="{8A61DC55-6E0E-477E-9E02-3835F059BFE1}"/>
    <dgm:cxn modelId="{B4D80A13-22C7-489C-BBFE-B5D65C578CF1}" srcId="{3F7E97B0-86E0-4081-94D1-4B87D2FE7DED}" destId="{1CF7C5BC-64A5-43E9-92C0-6448080075F5}" srcOrd="0" destOrd="0" parTransId="{8AA28FFE-CA0F-4E55-9046-05D377491C3E}" sibTransId="{DD08A986-51B9-4DD4-9E2A-183179B70236}"/>
    <dgm:cxn modelId="{17DD5A19-0B69-443D-B110-141A44B5B1E2}" srcId="{F546D50A-16DF-48D5-9EA0-48254178ED51}" destId="{E0991421-DBA0-4BA1-8851-E116C141A2CB}" srcOrd="3" destOrd="0" parTransId="{25CFB307-5B36-4FC9-8726-4BC54F880DB5}" sibTransId="{22C748BC-1D2B-4ABA-9D80-3DDFAFB58A09}"/>
    <dgm:cxn modelId="{97FDC91E-32A8-40D4-AEAF-0B611A6C9D8B}" srcId="{3ECA652A-686E-4950-8F8D-2054E4EEE33C}" destId="{F888DA6B-F5FB-4C7B-8F9C-F8DC90B1C839}" srcOrd="2" destOrd="0" parTransId="{27EB57B7-3E53-4525-94E4-47E75C42A2BA}" sibTransId="{71E82A4B-D7B2-4B07-B24C-158722E91AFD}"/>
    <dgm:cxn modelId="{969A6829-86CA-4FB4-9C30-716521354D6C}" type="presOf" srcId="{9B9CF8F7-976B-453A-B058-CFBCA47D30B4}" destId="{5A4ADEB9-DEA9-4871-9C40-D7EDE989705C}" srcOrd="0" destOrd="3" presId="urn:microsoft.com/office/officeart/2009/3/layout/BlockDescendingList"/>
    <dgm:cxn modelId="{E4FD7E29-7A67-4B66-A67B-69748EEB59AF}" type="presOf" srcId="{A4D4E1F7-227E-4C98-830B-86F5896578F3}" destId="{5A4ADEB9-DEA9-4871-9C40-D7EDE989705C}" srcOrd="0" destOrd="1" presId="urn:microsoft.com/office/officeart/2009/3/layout/BlockDescendingList"/>
    <dgm:cxn modelId="{D2EBC229-A16F-43FC-9DDA-8CA6C6ABF5C1}" type="presOf" srcId="{1CF7C5BC-64A5-43E9-92C0-6448080075F5}" destId="{E23F0F3D-900F-497C-B479-E345EB5B1525}" srcOrd="0" destOrd="1" presId="urn:microsoft.com/office/officeart/2009/3/layout/BlockDescendingList"/>
    <dgm:cxn modelId="{A6A9052E-24AA-4D67-A4B7-2CB87FAA4797}" type="presOf" srcId="{F888DA6B-F5FB-4C7B-8F9C-F8DC90B1C839}" destId="{C8DE8F65-4BB3-4216-B17A-0624DBE4A36D}" srcOrd="0" destOrd="5" presId="urn:microsoft.com/office/officeart/2009/3/layout/BlockDescendingList"/>
    <dgm:cxn modelId="{0109F62F-A54A-4AE4-A2F8-B574C924ADC7}" srcId="{F546D50A-16DF-48D5-9EA0-48254178ED51}" destId="{4CD603E1-20D2-4563-A1A8-5B696BB615E7}" srcOrd="2" destOrd="0" parTransId="{B77F9249-B3F6-4CC6-BAB4-58ECABD3544C}" sibTransId="{B7879B45-FDF0-421A-8AC7-90A00B625703}"/>
    <dgm:cxn modelId="{A358D634-F851-44CD-8CF8-9C37093324D6}" type="presOf" srcId="{714CE8A3-4BFE-41AA-997D-BAA9853B363B}" destId="{E00548D8-DE04-4689-A6EB-E19EC9E34D70}" srcOrd="0" destOrd="0" presId="urn:microsoft.com/office/officeart/2009/3/layout/BlockDescendingList"/>
    <dgm:cxn modelId="{8BFDDB3A-11AC-4DCA-A268-2758D87974EC}" type="presOf" srcId="{F546D50A-16DF-48D5-9EA0-48254178ED51}" destId="{82F23BA4-F509-4C89-938F-7DA6611565B7}" srcOrd="0" destOrd="0" presId="urn:microsoft.com/office/officeart/2009/3/layout/BlockDescendingList"/>
    <dgm:cxn modelId="{46238F3B-0516-4A6D-A5B4-F220B9442545}" type="presOf" srcId="{C5351ADA-4F0E-4A36-849D-61AC0B034761}" destId="{28E817B8-1C69-40B4-87F2-E9F24CFE3167}" srcOrd="0" destOrd="0" presId="urn:microsoft.com/office/officeart/2009/3/layout/BlockDescendingList"/>
    <dgm:cxn modelId="{F6434D3E-0678-4B91-AE49-ECF791207472}" type="presOf" srcId="{3ECA652A-686E-4950-8F8D-2054E4EEE33C}" destId="{C8DE8F65-4BB3-4216-B17A-0624DBE4A36D}" srcOrd="0" destOrd="2" presId="urn:microsoft.com/office/officeart/2009/3/layout/BlockDescendingList"/>
    <dgm:cxn modelId="{A796743F-751E-4AEE-AFAE-CFD05A466F03}" srcId="{1F613233-8937-4D64-B6BE-4881B407CA79}" destId="{9B9CF8F7-976B-453A-B058-CFBCA47D30B4}" srcOrd="0" destOrd="0" parTransId="{E2E81A58-5AA9-46BF-A278-FB82F19695B3}" sibTransId="{D4DCE0A8-673D-40CE-B5A3-9ABFB73D134B}"/>
    <dgm:cxn modelId="{FB5C1440-2AB2-4890-8D40-7E2AC98CE559}" type="presOf" srcId="{B17AE779-54B7-4242-809A-6D540BE283D3}" destId="{C8DE8F65-4BB3-4216-B17A-0624DBE4A36D}" srcOrd="0" destOrd="4" presId="urn:microsoft.com/office/officeart/2009/3/layout/BlockDescendingList"/>
    <dgm:cxn modelId="{62A9AC5C-2216-4C4C-AEE3-AE06B59E9746}" type="presOf" srcId="{1F2A7BFF-639C-4DD3-977F-214418CF3A68}" destId="{5A4ADEB9-DEA9-4871-9C40-D7EDE989705C}" srcOrd="0" destOrd="7" presId="urn:microsoft.com/office/officeart/2009/3/layout/BlockDescendingList"/>
    <dgm:cxn modelId="{0B401143-2BF1-47FC-AFED-8B31E10AD3E3}" srcId="{ACF94F7B-FEBA-423D-BE2D-2EEEDA4E075D}" destId="{0B754946-C5F3-47B0-B6A7-191538A972CE}" srcOrd="0" destOrd="0" parTransId="{6FD5C26A-8443-4E6C-99EF-3BADEF1BD132}" sibTransId="{BA24FD99-02CE-4C81-A7EA-F62F294E2C0B}"/>
    <dgm:cxn modelId="{142DA264-66FF-4C48-A191-F0CFA32E6C75}" srcId="{258A93B8-5D6B-4AA4-9B12-3F66EA4EE863}" destId="{99B9972A-9B8C-49FC-BA86-4FF27BDB4305}" srcOrd="1" destOrd="0" parTransId="{E4FAE8CC-B07B-420D-BEB9-FA1317269128}" sibTransId="{0499F270-AEE2-40F9-967B-323A94166FD0}"/>
    <dgm:cxn modelId="{A830786F-8896-4D3F-B1B1-510E2EE6B6B4}" type="presOf" srcId="{D22D4F17-D116-4421-86F7-C1FABFFCA1F4}" destId="{C8DE8F65-4BB3-4216-B17A-0624DBE4A36D}" srcOrd="0" destOrd="1" presId="urn:microsoft.com/office/officeart/2009/3/layout/BlockDescendingList"/>
    <dgm:cxn modelId="{368F4351-8424-405F-879A-D99B99FB8589}" srcId="{F546D50A-16DF-48D5-9EA0-48254178ED51}" destId="{1F613233-8937-4D64-B6BE-4881B407CA79}" srcOrd="1" destOrd="0" parTransId="{357CBC22-F915-405E-82D6-043C5A7FD9DD}" sibTransId="{35928322-3768-4A7E-9961-D9FA5DBFA1F5}"/>
    <dgm:cxn modelId="{08D13174-B9E3-45F2-AA13-842CB3D86F57}" type="presOf" srcId="{C5351ADA-4F0E-4A36-849D-61AC0B034761}" destId="{97F7FE9E-CFE1-4866-B931-6BA7C5B52157}" srcOrd="1" destOrd="0" presId="urn:microsoft.com/office/officeart/2009/3/layout/BlockDescendingList"/>
    <dgm:cxn modelId="{FCF14254-8349-4F99-9518-232C996E4A9C}" type="presOf" srcId="{F546D50A-16DF-48D5-9EA0-48254178ED51}" destId="{CEC0CFD2-7262-45BA-BE2B-DC9C298BDB08}" srcOrd="1" destOrd="0" presId="urn:microsoft.com/office/officeart/2009/3/layout/BlockDescendingList"/>
    <dgm:cxn modelId="{A1551C75-275D-4311-B629-171AB7F8BF5D}" srcId="{258A93B8-5D6B-4AA4-9B12-3F66EA4EE863}" destId="{3F7E97B0-86E0-4081-94D1-4B87D2FE7DED}" srcOrd="0" destOrd="0" parTransId="{B8604816-27AD-4594-8DA6-5F6503B71420}" sibTransId="{812B611F-F2CF-47FA-822F-1F07594949C9}"/>
    <dgm:cxn modelId="{D4302355-19D9-4CDE-B715-5CA0305F81AC}" srcId="{714CE8A3-4BFE-41AA-997D-BAA9853B363B}" destId="{F546D50A-16DF-48D5-9EA0-48254178ED51}" srcOrd="0" destOrd="0" parTransId="{15435CC6-24A8-4439-BEAF-DFF673D9259D}" sibTransId="{D9EB314C-2C98-4512-9AB0-1E3EBC7A03E1}"/>
    <dgm:cxn modelId="{80283F55-2EF7-4FE8-AB15-AE6FE477B822}" type="presOf" srcId="{ACF94F7B-FEBA-423D-BE2D-2EEEDA4E075D}" destId="{061BF911-1DFA-4EFC-918A-EF702FE9DE70}" srcOrd="0" destOrd="0" presId="urn:microsoft.com/office/officeart/2009/3/layout/BlockDescendingList"/>
    <dgm:cxn modelId="{3B43EE76-739C-4E19-BE32-29EE0B0069CD}" srcId="{C5351ADA-4F0E-4A36-849D-61AC0B034761}" destId="{359105DD-5E7A-4285-9F1E-64C752AAC24E}" srcOrd="0" destOrd="0" parTransId="{14CA7B4F-FD8C-4ABC-AFDF-3BD1D222803E}" sibTransId="{2B8C5192-456B-4266-A0D4-00C2F2059FE0}"/>
    <dgm:cxn modelId="{48040F7B-35EF-42DE-A1C2-86D557786755}" srcId="{4CD603E1-20D2-4563-A1A8-5B696BB615E7}" destId="{83273916-1777-49E2-9307-9AF5F495A510}" srcOrd="1" destOrd="0" parTransId="{5022141A-CD7F-4AAC-B926-38049E64E518}" sibTransId="{0083E6AE-A86C-4212-9F0E-D2FD3152D175}"/>
    <dgm:cxn modelId="{DDE5BB82-F96E-4B3D-B0EB-ACA590CDA7E7}" type="presOf" srcId="{E0991421-DBA0-4BA1-8851-E116C141A2CB}" destId="{5A4ADEB9-DEA9-4871-9C40-D7EDE989705C}" srcOrd="0" destOrd="8" presId="urn:microsoft.com/office/officeart/2009/3/layout/BlockDescendingList"/>
    <dgm:cxn modelId="{1D7D8689-A259-4FED-9D1C-CA510BFD7DFC}" srcId="{76AB123E-1CBE-40F8-8AF6-FBAA2C89F3A6}" destId="{A1A083E9-719C-47D8-9161-6396E392DA4D}" srcOrd="0" destOrd="0" parTransId="{D9D58481-A3EF-412D-898F-7A214A4F023A}" sibTransId="{F17BBCF4-FECD-44A2-BAED-468DCA7345A2}"/>
    <dgm:cxn modelId="{964F5D8A-5EC1-4874-8AE4-D375256E40D8}" srcId="{3ECA652A-686E-4950-8F8D-2054E4EEE33C}" destId="{B17AE779-54B7-4242-809A-6D540BE283D3}" srcOrd="1" destOrd="0" parTransId="{F61E1D81-130E-4C53-8E4C-DA9289BB0E15}" sibTransId="{6FA49355-6852-48FB-9DC1-09C529B338B3}"/>
    <dgm:cxn modelId="{B621A48D-1896-4151-870A-F630AA3795D4}" type="presOf" srcId="{A1A083E9-719C-47D8-9161-6396E392DA4D}" destId="{E23F0F3D-900F-497C-B479-E345EB5B1525}" srcOrd="0" destOrd="5" presId="urn:microsoft.com/office/officeart/2009/3/layout/BlockDescendingList"/>
    <dgm:cxn modelId="{F882B591-B495-4902-BBDA-FDE26807DED3}" type="presOf" srcId="{F0BD1896-03E4-46D8-9F36-81182A3B1B25}" destId="{C8DE8F65-4BB3-4216-B17A-0624DBE4A36D}" srcOrd="0" destOrd="3" presId="urn:microsoft.com/office/officeart/2009/3/layout/BlockDescendingList"/>
    <dgm:cxn modelId="{B5692F95-4CD3-447C-9BC6-0D8308B17D59}" type="presOf" srcId="{DE0763D7-4DBE-4059-8D26-774873CA09A8}" destId="{862CE5C0-0EC6-4C85-9250-A93F5099264D}" srcOrd="0" destOrd="0" presId="urn:microsoft.com/office/officeart/2009/3/layout/BlockDescendingList"/>
    <dgm:cxn modelId="{8ACC0397-CF28-4AC0-B810-2512BF0430B5}" srcId="{714CE8A3-4BFE-41AA-997D-BAA9853B363B}" destId="{DE0763D7-4DBE-4059-8D26-774873CA09A8}" srcOrd="2" destOrd="0" parTransId="{1D89EAEE-BE0F-4A7E-858A-6CD3F3F6A626}" sibTransId="{967C66DE-DC95-4419-B0E5-FEA529FCE223}"/>
    <dgm:cxn modelId="{45980B98-4683-4827-AB89-284E2DBD1AA1}" type="presOf" srcId="{C31E2398-3784-47D5-A1E8-2B47D2C233F9}" destId="{5A4ADEB9-DEA9-4871-9C40-D7EDE989705C}" srcOrd="0" destOrd="9" presId="urn:microsoft.com/office/officeart/2009/3/layout/BlockDescendingList"/>
    <dgm:cxn modelId="{CE798A9D-5759-4A81-8269-5FF7D5CE1F35}" type="presOf" srcId="{7934C220-BB9A-4C98-A99E-3C22A5F83670}" destId="{5A4ADEB9-DEA9-4871-9C40-D7EDE989705C}" srcOrd="0" destOrd="0" presId="urn:microsoft.com/office/officeart/2009/3/layout/BlockDescendingList"/>
    <dgm:cxn modelId="{630324A1-22DF-42E0-9E18-9C1CD19C534B}" srcId="{714CE8A3-4BFE-41AA-997D-BAA9853B363B}" destId="{C5351ADA-4F0E-4A36-849D-61AC0B034761}" srcOrd="1" destOrd="0" parTransId="{AF662408-34A3-4D3C-9B91-9BD6E0E2D9DE}" sibTransId="{273F7179-989F-4297-9AE8-1032C08255DE}"/>
    <dgm:cxn modelId="{AE565CA5-FC93-48B5-8F7B-DE6E3B24A50C}" srcId="{DE0763D7-4DBE-4059-8D26-774873CA09A8}" destId="{ACF94F7B-FEBA-423D-BE2D-2EEEDA4E075D}" srcOrd="0" destOrd="0" parTransId="{56DE0CFD-A1CB-4C11-92C6-0BA4A8665688}" sibTransId="{BC50CC92-CFBD-44CA-8329-78CDBC6F17D3}"/>
    <dgm:cxn modelId="{21B09EA5-B455-475F-BACE-AC9407D83E2E}" type="presOf" srcId="{B681319C-7201-4ADF-ABB2-F5B0F0D471C6}" destId="{C8DE8F65-4BB3-4216-B17A-0624DBE4A36D}" srcOrd="0" destOrd="6" presId="urn:microsoft.com/office/officeart/2009/3/layout/BlockDescendingList"/>
    <dgm:cxn modelId="{327594A6-8978-48E5-87E6-9F44E1BF71BD}" srcId="{7934C220-BB9A-4C98-A99E-3C22A5F83670}" destId="{A4D4E1F7-227E-4C98-830B-86F5896578F3}" srcOrd="0" destOrd="0" parTransId="{66CB9618-8057-4441-ABB2-47A8808AE50F}" sibTransId="{481EDCF9-B387-4122-8585-C21E037EF51D}"/>
    <dgm:cxn modelId="{BD75A4C1-E817-4D09-9AB7-53CE08969E1F}" srcId="{3ECA652A-686E-4950-8F8D-2054E4EEE33C}" destId="{F0BD1896-03E4-46D8-9F36-81182A3B1B25}" srcOrd="0" destOrd="0" parTransId="{B8A15DFD-69BD-4993-BDE2-CF3D41436BD4}" sibTransId="{B187CBCA-0292-4E14-BC3F-33041565D4BD}"/>
    <dgm:cxn modelId="{F5D56DC2-D69D-40A4-9BD9-BAE3423DBB13}" srcId="{258A93B8-5D6B-4AA4-9B12-3F66EA4EE863}" destId="{76AB123E-1CBE-40F8-8AF6-FBAA2C89F3A6}" srcOrd="2" destOrd="0" parTransId="{9AFACE94-C721-4B6E-8E92-7735939F4BFE}" sibTransId="{9A52AE72-3778-494C-A519-E42CDFE5C39B}"/>
    <dgm:cxn modelId="{55078FC2-F679-43D9-B81D-E30A20AA26E6}" srcId="{F546D50A-16DF-48D5-9EA0-48254178ED51}" destId="{7934C220-BB9A-4C98-A99E-3C22A5F83670}" srcOrd="0" destOrd="0" parTransId="{0B8EBD15-9805-4F35-AA2D-A6D88D94A8CF}" sibTransId="{93F15CF3-8A14-404C-8AE7-CD1730586B73}"/>
    <dgm:cxn modelId="{479F47C4-30CF-4325-BF7D-F20DBB0CFA82}" srcId="{C5351ADA-4F0E-4A36-849D-61AC0B034761}" destId="{D22D4F17-D116-4421-86F7-C1FABFFCA1F4}" srcOrd="1" destOrd="0" parTransId="{BD150F69-22E1-4F67-8B7A-113A55C6655D}" sibTransId="{8BC040A7-496E-4359-B7E0-77F2D7EE51E5}"/>
    <dgm:cxn modelId="{7BBBA7CF-BDCB-4F39-9121-04CAAA499376}" type="presOf" srcId="{3F7E97B0-86E0-4081-94D1-4B87D2FE7DED}" destId="{E23F0F3D-900F-497C-B479-E345EB5B1525}" srcOrd="0" destOrd="0" presId="urn:microsoft.com/office/officeart/2009/3/layout/BlockDescendingList"/>
    <dgm:cxn modelId="{A275BED2-73BB-446C-A679-5DEBA2C3607A}" type="presOf" srcId="{99B9972A-9B8C-49FC-BA86-4FF27BDB4305}" destId="{E23F0F3D-900F-497C-B479-E345EB5B1525}" srcOrd="0" destOrd="2" presId="urn:microsoft.com/office/officeart/2009/3/layout/BlockDescendingList"/>
    <dgm:cxn modelId="{27929FD3-BC18-47BE-994B-418B489470DB}" type="presOf" srcId="{258A93B8-5D6B-4AA4-9B12-3F66EA4EE863}" destId="{DA56F2D6-6472-41D6-9B63-977FA8B37C46}" srcOrd="1" destOrd="0" presId="urn:microsoft.com/office/officeart/2009/3/layout/BlockDescendingList"/>
    <dgm:cxn modelId="{39722AD8-6AC9-46EE-9504-6D385897B3E8}" type="presOf" srcId="{5252469E-A2E1-43DD-90A4-8721FAEF3BA0}" destId="{E23F0F3D-900F-497C-B479-E345EB5B1525}" srcOrd="0" destOrd="3" presId="urn:microsoft.com/office/officeart/2009/3/layout/BlockDescendingList"/>
    <dgm:cxn modelId="{6D4F9FD8-13F2-4598-9570-E0A5CBF489AA}" type="presOf" srcId="{76AB123E-1CBE-40F8-8AF6-FBAA2C89F3A6}" destId="{E23F0F3D-900F-497C-B479-E345EB5B1525}" srcOrd="0" destOrd="4" presId="urn:microsoft.com/office/officeart/2009/3/layout/BlockDescendingList"/>
    <dgm:cxn modelId="{09FC10DF-DE07-4FF6-92C3-75B9B86AF1E3}" type="presOf" srcId="{4CD603E1-20D2-4563-A1A8-5B696BB615E7}" destId="{5A4ADEB9-DEA9-4871-9C40-D7EDE989705C}" srcOrd="0" destOrd="4" presId="urn:microsoft.com/office/officeart/2009/3/layout/BlockDescendingList"/>
    <dgm:cxn modelId="{0DAC2DE3-8BE1-4FF9-9920-6A13F97CB3A6}" type="presOf" srcId="{83273916-1777-49E2-9307-9AF5F495A510}" destId="{5A4ADEB9-DEA9-4871-9C40-D7EDE989705C}" srcOrd="0" destOrd="6" presId="urn:microsoft.com/office/officeart/2009/3/layout/BlockDescendingList"/>
    <dgm:cxn modelId="{2ACE3CE5-8C3E-4204-97CD-E768CDAF079D}" type="presOf" srcId="{359105DD-5E7A-4285-9F1E-64C752AAC24E}" destId="{C8DE8F65-4BB3-4216-B17A-0624DBE4A36D}" srcOrd="0" destOrd="0" presId="urn:microsoft.com/office/officeart/2009/3/layout/BlockDescendingList"/>
    <dgm:cxn modelId="{5BCAEAE9-F5FC-46C5-8EAB-4DCA7506AFCC}" srcId="{99B9972A-9B8C-49FC-BA86-4FF27BDB4305}" destId="{5252469E-A2E1-43DD-90A4-8721FAEF3BA0}" srcOrd="0" destOrd="0" parTransId="{F57C59FC-365E-4064-A652-9840E965F33E}" sibTransId="{0A7D09C6-1D04-4E2C-8CA6-C224FF9CAFAD}"/>
    <dgm:cxn modelId="{DA51E5EB-6022-45A7-BABA-570E6DC77C67}" srcId="{3ECA652A-686E-4950-8F8D-2054E4EEE33C}" destId="{B681319C-7201-4ADF-ABB2-F5B0F0D471C6}" srcOrd="3" destOrd="0" parTransId="{8E57B9F9-44B7-4B42-A416-CF06B113ECF0}" sibTransId="{6835C391-CFBB-4556-A6FD-10CDDE7F2025}"/>
    <dgm:cxn modelId="{3A3B2EEF-D953-454C-A058-D5A89625D999}" type="presOf" srcId="{258A93B8-5D6B-4AA4-9B12-3F66EA4EE863}" destId="{48DE73AB-7526-4DF9-B0BA-4BBE93EEDBDA}" srcOrd="0" destOrd="0" presId="urn:microsoft.com/office/officeart/2009/3/layout/BlockDescendingList"/>
    <dgm:cxn modelId="{DF5D85EF-A051-4D75-B2E2-A0ECD8F02ABB}" srcId="{C5351ADA-4F0E-4A36-849D-61AC0B034761}" destId="{3ECA652A-686E-4950-8F8D-2054E4EEE33C}" srcOrd="2" destOrd="0" parTransId="{BDFADB36-66A7-4506-B64C-4E7FDB687BF1}" sibTransId="{0B439C14-58C8-4F72-950E-B134D1D6D5C2}"/>
    <dgm:cxn modelId="{B02FE8F5-6E11-4CDC-B74E-2DE5296AEF8F}" srcId="{4CD603E1-20D2-4563-A1A8-5B696BB615E7}" destId="{1F2A7BFF-639C-4DD3-977F-214418CF3A68}" srcOrd="2" destOrd="0" parTransId="{8DF9994A-1900-4223-A1C7-52D951A0BBE8}" sibTransId="{20870448-80A2-4044-AF90-DA2C77C11C63}"/>
    <dgm:cxn modelId="{364118FD-CA0C-4935-BBE1-457111647894}" type="presOf" srcId="{DE0763D7-4DBE-4059-8D26-774873CA09A8}" destId="{D55F23D5-E240-4D18-A900-80767D3A26CC}" srcOrd="1" destOrd="0" presId="urn:microsoft.com/office/officeart/2009/3/layout/BlockDescendingList"/>
    <dgm:cxn modelId="{8FF3D7E3-BD98-492C-ACB9-6C220A6A1BC8}" type="presParOf" srcId="{E00548D8-DE04-4689-A6EB-E19EC9E34D70}" destId="{82F23BA4-F509-4C89-938F-7DA6611565B7}" srcOrd="0" destOrd="0" presId="urn:microsoft.com/office/officeart/2009/3/layout/BlockDescendingList"/>
    <dgm:cxn modelId="{D9839107-151B-4484-94CA-1CAA87C3F86D}" type="presParOf" srcId="{E00548D8-DE04-4689-A6EB-E19EC9E34D70}" destId="{5A4ADEB9-DEA9-4871-9C40-D7EDE989705C}" srcOrd="1" destOrd="0" presId="urn:microsoft.com/office/officeart/2009/3/layout/BlockDescendingList"/>
    <dgm:cxn modelId="{A742AAD5-8509-4A8C-9F9D-C2E94D56A566}" type="presParOf" srcId="{E00548D8-DE04-4689-A6EB-E19EC9E34D70}" destId="{CA204ECE-21DF-49E6-A280-CD9954CEEC71}" srcOrd="2" destOrd="0" presId="urn:microsoft.com/office/officeart/2009/3/layout/BlockDescendingList"/>
    <dgm:cxn modelId="{D9997C86-11B3-4D35-8380-576C81946FCD}" type="presParOf" srcId="{CA204ECE-21DF-49E6-A280-CD9954CEEC71}" destId="{CEC0CFD2-7262-45BA-BE2B-DC9C298BDB08}" srcOrd="0" destOrd="0" presId="urn:microsoft.com/office/officeart/2009/3/layout/BlockDescendingList"/>
    <dgm:cxn modelId="{7B33A890-7FBB-409C-B429-AD6700EFC36F}" type="presParOf" srcId="{E00548D8-DE04-4689-A6EB-E19EC9E34D70}" destId="{28E817B8-1C69-40B4-87F2-E9F24CFE3167}" srcOrd="3" destOrd="0" presId="urn:microsoft.com/office/officeart/2009/3/layout/BlockDescendingList"/>
    <dgm:cxn modelId="{AC89161D-1D1F-4882-B311-CB170DF8CEEF}" type="presParOf" srcId="{E00548D8-DE04-4689-A6EB-E19EC9E34D70}" destId="{C8DE8F65-4BB3-4216-B17A-0624DBE4A36D}" srcOrd="4" destOrd="0" presId="urn:microsoft.com/office/officeart/2009/3/layout/BlockDescendingList"/>
    <dgm:cxn modelId="{8DEABCFA-7140-443A-838B-219EA282F4EE}" type="presParOf" srcId="{E00548D8-DE04-4689-A6EB-E19EC9E34D70}" destId="{1A8D8E96-3A7B-42A9-A969-B1E9FB313B46}" srcOrd="5" destOrd="0" presId="urn:microsoft.com/office/officeart/2009/3/layout/BlockDescendingList"/>
    <dgm:cxn modelId="{AB074709-43B6-4B95-8FB8-E8E894BB467B}" type="presParOf" srcId="{1A8D8E96-3A7B-42A9-A969-B1E9FB313B46}" destId="{97F7FE9E-CFE1-4866-B931-6BA7C5B52157}" srcOrd="0" destOrd="0" presId="urn:microsoft.com/office/officeart/2009/3/layout/BlockDescendingList"/>
    <dgm:cxn modelId="{0071532D-B89B-430B-8B9C-5F1E5AA68B7E}" type="presParOf" srcId="{E00548D8-DE04-4689-A6EB-E19EC9E34D70}" destId="{862CE5C0-0EC6-4C85-9250-A93F5099264D}" srcOrd="6" destOrd="0" presId="urn:microsoft.com/office/officeart/2009/3/layout/BlockDescendingList"/>
    <dgm:cxn modelId="{149B7BBB-3421-49CD-BD0F-9055CF5C1105}" type="presParOf" srcId="{E00548D8-DE04-4689-A6EB-E19EC9E34D70}" destId="{061BF911-1DFA-4EFC-918A-EF702FE9DE70}" srcOrd="7" destOrd="0" presId="urn:microsoft.com/office/officeart/2009/3/layout/BlockDescendingList"/>
    <dgm:cxn modelId="{D827A3AD-5B20-433F-ACB7-D6D452C3E418}" type="presParOf" srcId="{E00548D8-DE04-4689-A6EB-E19EC9E34D70}" destId="{0E5191A1-F04D-4558-B7E0-734F667358F4}" srcOrd="8" destOrd="0" presId="urn:microsoft.com/office/officeart/2009/3/layout/BlockDescendingList"/>
    <dgm:cxn modelId="{BFD3571C-F2BF-4623-9CD3-D764F12AB76E}" type="presParOf" srcId="{0E5191A1-F04D-4558-B7E0-734F667358F4}" destId="{D55F23D5-E240-4D18-A900-80767D3A26CC}" srcOrd="0" destOrd="0" presId="urn:microsoft.com/office/officeart/2009/3/layout/BlockDescendingList"/>
    <dgm:cxn modelId="{D5EBC939-4B55-4260-A7D3-93F040CFE6A4}" type="presParOf" srcId="{E00548D8-DE04-4689-A6EB-E19EC9E34D70}" destId="{48DE73AB-7526-4DF9-B0BA-4BBE93EEDBDA}" srcOrd="9" destOrd="0" presId="urn:microsoft.com/office/officeart/2009/3/layout/BlockDescendingList"/>
    <dgm:cxn modelId="{03D3C40E-F5B4-42FF-89E0-85D5B7322445}" type="presParOf" srcId="{E00548D8-DE04-4689-A6EB-E19EC9E34D70}" destId="{E23F0F3D-900F-497C-B479-E345EB5B1525}" srcOrd="10" destOrd="0" presId="urn:microsoft.com/office/officeart/2009/3/layout/BlockDescendingList"/>
    <dgm:cxn modelId="{1E90244D-B53E-4EF3-A39C-F031512D3948}" type="presParOf" srcId="{E00548D8-DE04-4689-A6EB-E19EC9E34D70}" destId="{2BD8B85E-13FF-4334-B4D8-3CB5C4E06022}" srcOrd="11" destOrd="0" presId="urn:microsoft.com/office/officeart/2009/3/layout/BlockDescendingList"/>
    <dgm:cxn modelId="{94078BAC-ECB4-4024-B9EB-0568632E0036}" type="presParOf" srcId="{2BD8B85E-13FF-4334-B4D8-3CB5C4E06022}" destId="{DA56F2D6-6472-41D6-9B63-977FA8B37C46}" srcOrd="0" destOrd="0" presId="urn:microsoft.com/office/officeart/2009/3/layout/BlockDescending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E66B-4F6C-44E4-85D7-71CC9FA151C2}"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F2365657-BF83-4527-8416-BAA0A99C9242}">
      <dgm:prSet/>
      <dgm:spPr/>
      <dgm:t>
        <a:bodyPr/>
        <a:lstStyle/>
        <a:p>
          <a:r>
            <a:rPr lang="en-US" b="1" i="0"/>
            <a:t>Scenarios</a:t>
          </a:r>
          <a:endParaRPr lang="en-US"/>
        </a:p>
      </dgm:t>
    </dgm:pt>
    <dgm:pt modelId="{03B762A8-A4F7-4315-B929-DF8232212E31}" type="parTrans" cxnId="{4DE7F44F-54F8-4B8B-8816-01EBCA0CF847}">
      <dgm:prSet/>
      <dgm:spPr/>
      <dgm:t>
        <a:bodyPr/>
        <a:lstStyle/>
        <a:p>
          <a:endParaRPr lang="en-US"/>
        </a:p>
      </dgm:t>
    </dgm:pt>
    <dgm:pt modelId="{F5B130BA-E78A-4EBF-B037-823D549A2E3D}" type="sibTrans" cxnId="{4DE7F44F-54F8-4B8B-8816-01EBCA0CF847}">
      <dgm:prSet/>
      <dgm:spPr/>
      <dgm:t>
        <a:bodyPr/>
        <a:lstStyle/>
        <a:p>
          <a:endParaRPr lang="en-US"/>
        </a:p>
      </dgm:t>
    </dgm:pt>
    <dgm:pt modelId="{005C557A-F551-411A-B2FC-932FF0D569C9}">
      <dgm:prSet/>
      <dgm:spPr/>
      <dgm:t>
        <a:bodyPr/>
        <a:lstStyle/>
        <a:p>
          <a:r>
            <a:rPr lang="en-US" b="0" i="0"/>
            <a:t>You can use SSML to:</a:t>
          </a:r>
          <a:endParaRPr lang="en-US"/>
        </a:p>
      </dgm:t>
    </dgm:pt>
    <dgm:pt modelId="{C7B02573-ED35-4EFB-A07C-5F3086CD6838}" type="parTrans" cxnId="{B76A74FB-713D-4676-B056-BD5BF7ADCB12}">
      <dgm:prSet/>
      <dgm:spPr/>
      <dgm:t>
        <a:bodyPr/>
        <a:lstStyle/>
        <a:p>
          <a:endParaRPr lang="en-US"/>
        </a:p>
      </dgm:t>
    </dgm:pt>
    <dgm:pt modelId="{E48D42D4-EC1E-4398-874C-0FAEE4A4A5BC}" type="sibTrans" cxnId="{B76A74FB-713D-4676-B056-BD5BF7ADCB12}">
      <dgm:prSet/>
      <dgm:spPr/>
      <dgm:t>
        <a:bodyPr/>
        <a:lstStyle/>
        <a:p>
          <a:endParaRPr lang="en-US"/>
        </a:p>
      </dgm:t>
    </dgm:pt>
    <dgm:pt modelId="{927143E6-28D2-4A53-8676-431F14B53710}">
      <dgm:prSet/>
      <dgm:spPr/>
      <dgm:t>
        <a:bodyPr/>
        <a:lstStyle/>
        <a:p>
          <a:r>
            <a:rPr lang="en-US" b="0" i="0" dirty="0">
              <a:solidFill>
                <a:srgbClr val="002060"/>
              </a:solidFill>
              <a:hlinkClick xmlns:r="http://schemas.openxmlformats.org/officeDocument/2006/relationships" r:id="rId1">
                <a:extLst>
                  <a:ext uri="{A12FA001-AC4F-418D-AE19-62706E023703}">
                    <ahyp:hlinkClr xmlns:ahyp="http://schemas.microsoft.com/office/drawing/2018/hyperlinkcolor" val="tx"/>
                  </a:ext>
                </a:extLst>
              </a:hlinkClick>
            </a:rPr>
            <a:t>Define the input text structure</a:t>
          </a:r>
          <a:r>
            <a:rPr lang="en-US" b="0" i="0" dirty="0">
              <a:solidFill>
                <a:srgbClr val="002060"/>
              </a:solidFill>
            </a:rPr>
            <a:t> </a:t>
          </a:r>
          <a:r>
            <a:rPr lang="en-US" b="0" i="0" dirty="0"/>
            <a:t>that determines the structure, content, and other characteristics of the text-to-speech output. For example, you can use SSML to define a paragraph, a sentence, a break or a pause, or silence. You can wrap text with event tags such as bookmark or viseme that can be processed later by your application.</a:t>
          </a:r>
          <a:endParaRPr lang="en-US" dirty="0"/>
        </a:p>
      </dgm:t>
    </dgm:pt>
    <dgm:pt modelId="{4A3F733A-6270-4355-B8C3-D1D21BC9D0A4}" type="parTrans" cxnId="{A9769B65-E2B2-4C37-BF00-1550973642B7}">
      <dgm:prSet/>
      <dgm:spPr/>
      <dgm:t>
        <a:bodyPr/>
        <a:lstStyle/>
        <a:p>
          <a:endParaRPr lang="en-US"/>
        </a:p>
      </dgm:t>
    </dgm:pt>
    <dgm:pt modelId="{9408AD91-FE17-4ED0-8558-A5372241EBBA}" type="sibTrans" cxnId="{A9769B65-E2B2-4C37-BF00-1550973642B7}">
      <dgm:prSet/>
      <dgm:spPr/>
      <dgm:t>
        <a:bodyPr/>
        <a:lstStyle/>
        <a:p>
          <a:endParaRPr lang="en-US"/>
        </a:p>
      </dgm:t>
    </dgm:pt>
    <dgm:pt modelId="{5A2673F5-73E7-4352-9490-66F10AF39182}">
      <dgm:prSet/>
      <dgm:spPr/>
      <dgm:t>
        <a:bodyPr/>
        <a:lstStyle/>
        <a:p>
          <a:r>
            <a:rPr lang="en-US" b="0" i="0" dirty="0">
              <a:solidFill>
                <a:srgbClr val="002060"/>
              </a:solidFill>
              <a:hlinkClick xmlns:r="http://schemas.openxmlformats.org/officeDocument/2006/relationships" r:id="rId2">
                <a:extLst>
                  <a:ext uri="{A12FA001-AC4F-418D-AE19-62706E023703}">
                    <ahyp:hlinkClr xmlns:ahyp="http://schemas.microsoft.com/office/drawing/2018/hyperlinkcolor" val="tx"/>
                  </a:ext>
                </a:extLst>
              </a:hlinkClick>
            </a:rPr>
            <a:t>Choose the voice</a:t>
          </a:r>
          <a:r>
            <a:rPr lang="en-US" b="0" i="0" dirty="0"/>
            <a:t>, language, name, style, and role. You can use multiple voices in a single SSML document. Adjust the emphasis, speaking rate, pitch, and volume. You can also use SSML to insert pre-recorded audio, such as a sound effect or a musical note.</a:t>
          </a:r>
          <a:endParaRPr lang="en-US" dirty="0"/>
        </a:p>
      </dgm:t>
    </dgm:pt>
    <dgm:pt modelId="{1ADD0B5A-72D3-4CCA-907E-6EB114B5E5DE}" type="parTrans" cxnId="{0DA9F766-AA31-4A7A-823F-2C9C1877988F}">
      <dgm:prSet/>
      <dgm:spPr/>
      <dgm:t>
        <a:bodyPr/>
        <a:lstStyle/>
        <a:p>
          <a:endParaRPr lang="en-US"/>
        </a:p>
      </dgm:t>
    </dgm:pt>
    <dgm:pt modelId="{9EF0C3E3-F811-4DAF-BA64-658186412CCC}" type="sibTrans" cxnId="{0DA9F766-AA31-4A7A-823F-2C9C1877988F}">
      <dgm:prSet/>
      <dgm:spPr/>
      <dgm:t>
        <a:bodyPr/>
        <a:lstStyle/>
        <a:p>
          <a:endParaRPr lang="en-US"/>
        </a:p>
      </dgm:t>
    </dgm:pt>
    <dgm:pt modelId="{F17620C7-1654-4F16-A253-5C34503E9AE0}">
      <dgm:prSet/>
      <dgm:spPr/>
      <dgm:t>
        <a:bodyPr/>
        <a:lstStyle/>
        <a:p>
          <a:r>
            <a:rPr lang="en-US" b="0" i="0" dirty="0">
              <a:solidFill>
                <a:srgbClr val="002060"/>
              </a:solidFill>
              <a:hlinkClick xmlns:r="http://schemas.openxmlformats.org/officeDocument/2006/relationships" r:id="rId3">
                <a:extLst>
                  <a:ext uri="{A12FA001-AC4F-418D-AE19-62706E023703}">
                    <ahyp:hlinkClr xmlns:ahyp="http://schemas.microsoft.com/office/drawing/2018/hyperlinkcolor" val="tx"/>
                  </a:ext>
                </a:extLst>
              </a:hlinkClick>
            </a:rPr>
            <a:t>Control pronunciation</a:t>
          </a:r>
          <a:r>
            <a:rPr lang="en-US" b="0" i="0" dirty="0"/>
            <a:t> of the output audio. For example, you can use SSML with phonemes and a custom lexicon to improve pronunciation. You can also use SSML to define how a word or mathematical expression is pronounced.</a:t>
          </a:r>
          <a:endParaRPr lang="en-US" dirty="0"/>
        </a:p>
      </dgm:t>
    </dgm:pt>
    <dgm:pt modelId="{91191290-5140-4524-A3D1-994399BDD024}" type="parTrans" cxnId="{AEE238BC-2551-49BF-92F2-23872025819D}">
      <dgm:prSet/>
      <dgm:spPr/>
      <dgm:t>
        <a:bodyPr/>
        <a:lstStyle/>
        <a:p>
          <a:endParaRPr lang="en-US"/>
        </a:p>
      </dgm:t>
    </dgm:pt>
    <dgm:pt modelId="{207FAF9D-AD4B-4B8F-8DB0-8E89D1B17183}" type="sibTrans" cxnId="{AEE238BC-2551-49BF-92F2-23872025819D}">
      <dgm:prSet/>
      <dgm:spPr/>
      <dgm:t>
        <a:bodyPr/>
        <a:lstStyle/>
        <a:p>
          <a:endParaRPr lang="en-US"/>
        </a:p>
      </dgm:t>
    </dgm:pt>
    <dgm:pt modelId="{0914C748-8992-4933-8606-A3A298B580B5}" type="pres">
      <dgm:prSet presAssocID="{F9A2E66B-4F6C-44E4-85D7-71CC9FA151C2}" presName="Name0" presStyleCnt="0">
        <dgm:presLayoutVars>
          <dgm:dir/>
          <dgm:animLvl val="lvl"/>
          <dgm:resizeHandles val="exact"/>
        </dgm:presLayoutVars>
      </dgm:prSet>
      <dgm:spPr/>
    </dgm:pt>
    <dgm:pt modelId="{B6B7FFFE-9F53-4DB5-A93F-B543C81B46DE}" type="pres">
      <dgm:prSet presAssocID="{F17620C7-1654-4F16-A253-5C34503E9AE0}" presName="boxAndChildren" presStyleCnt="0"/>
      <dgm:spPr/>
    </dgm:pt>
    <dgm:pt modelId="{D39357FB-78F6-4854-B8BB-ABFBC21DEB85}" type="pres">
      <dgm:prSet presAssocID="{F17620C7-1654-4F16-A253-5C34503E9AE0}" presName="parentTextBox" presStyleLbl="node1" presStyleIdx="0" presStyleCnt="5"/>
      <dgm:spPr/>
    </dgm:pt>
    <dgm:pt modelId="{75C59875-0255-4E9D-8FFF-CCBC69C55754}" type="pres">
      <dgm:prSet presAssocID="{9EF0C3E3-F811-4DAF-BA64-658186412CCC}" presName="sp" presStyleCnt="0"/>
      <dgm:spPr/>
    </dgm:pt>
    <dgm:pt modelId="{BA77F976-721F-4ED3-B74B-6DA908E2F4C8}" type="pres">
      <dgm:prSet presAssocID="{5A2673F5-73E7-4352-9490-66F10AF39182}" presName="arrowAndChildren" presStyleCnt="0"/>
      <dgm:spPr/>
    </dgm:pt>
    <dgm:pt modelId="{CECA9066-6C51-42BB-8CA9-A04A3B0E2E88}" type="pres">
      <dgm:prSet presAssocID="{5A2673F5-73E7-4352-9490-66F10AF39182}" presName="parentTextArrow" presStyleLbl="node1" presStyleIdx="1" presStyleCnt="5"/>
      <dgm:spPr/>
    </dgm:pt>
    <dgm:pt modelId="{56A58B54-266A-4CA0-957F-2340FF5E6B0A}" type="pres">
      <dgm:prSet presAssocID="{9408AD91-FE17-4ED0-8558-A5372241EBBA}" presName="sp" presStyleCnt="0"/>
      <dgm:spPr/>
    </dgm:pt>
    <dgm:pt modelId="{987B1F3E-6E6D-4457-A3C4-A7FC4AB22B3A}" type="pres">
      <dgm:prSet presAssocID="{927143E6-28D2-4A53-8676-431F14B53710}" presName="arrowAndChildren" presStyleCnt="0"/>
      <dgm:spPr/>
    </dgm:pt>
    <dgm:pt modelId="{252484AA-6367-474B-BAFB-91C40FE49C43}" type="pres">
      <dgm:prSet presAssocID="{927143E6-28D2-4A53-8676-431F14B53710}" presName="parentTextArrow" presStyleLbl="node1" presStyleIdx="2" presStyleCnt="5"/>
      <dgm:spPr/>
    </dgm:pt>
    <dgm:pt modelId="{B7E22C3A-6843-4273-8852-6FC1F729DC42}" type="pres">
      <dgm:prSet presAssocID="{E48D42D4-EC1E-4398-874C-0FAEE4A4A5BC}" presName="sp" presStyleCnt="0"/>
      <dgm:spPr/>
    </dgm:pt>
    <dgm:pt modelId="{21F4A987-185C-442E-A7E2-B3C3FF8E0944}" type="pres">
      <dgm:prSet presAssocID="{005C557A-F551-411A-B2FC-932FF0D569C9}" presName="arrowAndChildren" presStyleCnt="0"/>
      <dgm:spPr/>
    </dgm:pt>
    <dgm:pt modelId="{723C43FC-F7A1-4BF0-8C35-BB83B33A14CC}" type="pres">
      <dgm:prSet presAssocID="{005C557A-F551-411A-B2FC-932FF0D569C9}" presName="parentTextArrow" presStyleLbl="node1" presStyleIdx="3" presStyleCnt="5"/>
      <dgm:spPr/>
    </dgm:pt>
    <dgm:pt modelId="{825B037B-D6A2-46DB-A8DA-1871E47E3388}" type="pres">
      <dgm:prSet presAssocID="{F5B130BA-E78A-4EBF-B037-823D549A2E3D}" presName="sp" presStyleCnt="0"/>
      <dgm:spPr/>
    </dgm:pt>
    <dgm:pt modelId="{C86FBFB0-00B3-4836-961D-75285E66E3FE}" type="pres">
      <dgm:prSet presAssocID="{F2365657-BF83-4527-8416-BAA0A99C9242}" presName="arrowAndChildren" presStyleCnt="0"/>
      <dgm:spPr/>
    </dgm:pt>
    <dgm:pt modelId="{5623D52B-7ECB-43CA-9663-B5CF917D0297}" type="pres">
      <dgm:prSet presAssocID="{F2365657-BF83-4527-8416-BAA0A99C9242}" presName="parentTextArrow" presStyleLbl="node1" presStyleIdx="4" presStyleCnt="5"/>
      <dgm:spPr/>
    </dgm:pt>
  </dgm:ptLst>
  <dgm:cxnLst>
    <dgm:cxn modelId="{3564DE03-195E-45F5-8563-594280DFFC59}" type="presOf" srcId="{927143E6-28D2-4A53-8676-431F14B53710}" destId="{252484AA-6367-474B-BAFB-91C40FE49C43}" srcOrd="0" destOrd="0" presId="urn:microsoft.com/office/officeart/2005/8/layout/process4"/>
    <dgm:cxn modelId="{8D7D6F08-CF73-4928-9A80-FCEF5D9F96A8}" type="presOf" srcId="{F17620C7-1654-4F16-A253-5C34503E9AE0}" destId="{D39357FB-78F6-4854-B8BB-ABFBC21DEB85}" srcOrd="0" destOrd="0" presId="urn:microsoft.com/office/officeart/2005/8/layout/process4"/>
    <dgm:cxn modelId="{5955891C-2E8E-4BAA-A780-5306243C6F62}" type="presOf" srcId="{F9A2E66B-4F6C-44E4-85D7-71CC9FA151C2}" destId="{0914C748-8992-4933-8606-A3A298B580B5}" srcOrd="0" destOrd="0" presId="urn:microsoft.com/office/officeart/2005/8/layout/process4"/>
    <dgm:cxn modelId="{A9769B65-E2B2-4C37-BF00-1550973642B7}" srcId="{F9A2E66B-4F6C-44E4-85D7-71CC9FA151C2}" destId="{927143E6-28D2-4A53-8676-431F14B53710}" srcOrd="2" destOrd="0" parTransId="{4A3F733A-6270-4355-B8C3-D1D21BC9D0A4}" sibTransId="{9408AD91-FE17-4ED0-8558-A5372241EBBA}"/>
    <dgm:cxn modelId="{0DA9F766-AA31-4A7A-823F-2C9C1877988F}" srcId="{F9A2E66B-4F6C-44E4-85D7-71CC9FA151C2}" destId="{5A2673F5-73E7-4352-9490-66F10AF39182}" srcOrd="3" destOrd="0" parTransId="{1ADD0B5A-72D3-4CCA-907E-6EB114B5E5DE}" sibTransId="{9EF0C3E3-F811-4DAF-BA64-658186412CCC}"/>
    <dgm:cxn modelId="{962AC94E-8388-4A5D-B05F-FFB5F5D93F4D}" type="presOf" srcId="{5A2673F5-73E7-4352-9490-66F10AF39182}" destId="{CECA9066-6C51-42BB-8CA9-A04A3B0E2E88}" srcOrd="0" destOrd="0" presId="urn:microsoft.com/office/officeart/2005/8/layout/process4"/>
    <dgm:cxn modelId="{4DE7F44F-54F8-4B8B-8816-01EBCA0CF847}" srcId="{F9A2E66B-4F6C-44E4-85D7-71CC9FA151C2}" destId="{F2365657-BF83-4527-8416-BAA0A99C9242}" srcOrd="0" destOrd="0" parTransId="{03B762A8-A4F7-4315-B929-DF8232212E31}" sibTransId="{F5B130BA-E78A-4EBF-B037-823D549A2E3D}"/>
    <dgm:cxn modelId="{0620BC56-48D9-48AC-AC13-61CDF5F4628A}" type="presOf" srcId="{F2365657-BF83-4527-8416-BAA0A99C9242}" destId="{5623D52B-7ECB-43CA-9663-B5CF917D0297}" srcOrd="0" destOrd="0" presId="urn:microsoft.com/office/officeart/2005/8/layout/process4"/>
    <dgm:cxn modelId="{AEE238BC-2551-49BF-92F2-23872025819D}" srcId="{F9A2E66B-4F6C-44E4-85D7-71CC9FA151C2}" destId="{F17620C7-1654-4F16-A253-5C34503E9AE0}" srcOrd="4" destOrd="0" parTransId="{91191290-5140-4524-A3D1-994399BDD024}" sibTransId="{207FAF9D-AD4B-4B8F-8DB0-8E89D1B17183}"/>
    <dgm:cxn modelId="{454DB1BD-C834-481A-93F6-B92B2C5BF57F}" type="presOf" srcId="{005C557A-F551-411A-B2FC-932FF0D569C9}" destId="{723C43FC-F7A1-4BF0-8C35-BB83B33A14CC}" srcOrd="0" destOrd="0" presId="urn:microsoft.com/office/officeart/2005/8/layout/process4"/>
    <dgm:cxn modelId="{B76A74FB-713D-4676-B056-BD5BF7ADCB12}" srcId="{F9A2E66B-4F6C-44E4-85D7-71CC9FA151C2}" destId="{005C557A-F551-411A-B2FC-932FF0D569C9}" srcOrd="1" destOrd="0" parTransId="{C7B02573-ED35-4EFB-A07C-5F3086CD6838}" sibTransId="{E48D42D4-EC1E-4398-874C-0FAEE4A4A5BC}"/>
    <dgm:cxn modelId="{387456AA-E455-4B74-8455-31170D1E57BD}" type="presParOf" srcId="{0914C748-8992-4933-8606-A3A298B580B5}" destId="{B6B7FFFE-9F53-4DB5-A93F-B543C81B46DE}" srcOrd="0" destOrd="0" presId="urn:microsoft.com/office/officeart/2005/8/layout/process4"/>
    <dgm:cxn modelId="{20CC9229-B5C7-4E54-91D0-79DEFFCC0D1B}" type="presParOf" srcId="{B6B7FFFE-9F53-4DB5-A93F-B543C81B46DE}" destId="{D39357FB-78F6-4854-B8BB-ABFBC21DEB85}" srcOrd="0" destOrd="0" presId="urn:microsoft.com/office/officeart/2005/8/layout/process4"/>
    <dgm:cxn modelId="{AEA9C43C-2E77-40D1-AEAC-2FC9AA5205E6}" type="presParOf" srcId="{0914C748-8992-4933-8606-A3A298B580B5}" destId="{75C59875-0255-4E9D-8FFF-CCBC69C55754}" srcOrd="1" destOrd="0" presId="urn:microsoft.com/office/officeart/2005/8/layout/process4"/>
    <dgm:cxn modelId="{29C9E263-DCD0-4A51-BEF9-FC61730CAAAD}" type="presParOf" srcId="{0914C748-8992-4933-8606-A3A298B580B5}" destId="{BA77F976-721F-4ED3-B74B-6DA908E2F4C8}" srcOrd="2" destOrd="0" presId="urn:microsoft.com/office/officeart/2005/8/layout/process4"/>
    <dgm:cxn modelId="{BD7CED99-C909-426E-9663-6A930174AA5B}" type="presParOf" srcId="{BA77F976-721F-4ED3-B74B-6DA908E2F4C8}" destId="{CECA9066-6C51-42BB-8CA9-A04A3B0E2E88}" srcOrd="0" destOrd="0" presId="urn:microsoft.com/office/officeart/2005/8/layout/process4"/>
    <dgm:cxn modelId="{AA1DB881-7929-4436-A21E-5E31EB2BEA7B}" type="presParOf" srcId="{0914C748-8992-4933-8606-A3A298B580B5}" destId="{56A58B54-266A-4CA0-957F-2340FF5E6B0A}" srcOrd="3" destOrd="0" presId="urn:microsoft.com/office/officeart/2005/8/layout/process4"/>
    <dgm:cxn modelId="{E3801D9E-702E-4B88-A23B-0702F5F45F70}" type="presParOf" srcId="{0914C748-8992-4933-8606-A3A298B580B5}" destId="{987B1F3E-6E6D-4457-A3C4-A7FC4AB22B3A}" srcOrd="4" destOrd="0" presId="urn:microsoft.com/office/officeart/2005/8/layout/process4"/>
    <dgm:cxn modelId="{931A81A6-78A8-4CEB-9DBF-379B31AB84F4}" type="presParOf" srcId="{987B1F3E-6E6D-4457-A3C4-A7FC4AB22B3A}" destId="{252484AA-6367-474B-BAFB-91C40FE49C43}" srcOrd="0" destOrd="0" presId="urn:microsoft.com/office/officeart/2005/8/layout/process4"/>
    <dgm:cxn modelId="{45A89FEE-3417-42F9-B294-4FD209B0FEF8}" type="presParOf" srcId="{0914C748-8992-4933-8606-A3A298B580B5}" destId="{B7E22C3A-6843-4273-8852-6FC1F729DC42}" srcOrd="5" destOrd="0" presId="urn:microsoft.com/office/officeart/2005/8/layout/process4"/>
    <dgm:cxn modelId="{718715B8-FD7E-4635-B862-A4FCB96E4197}" type="presParOf" srcId="{0914C748-8992-4933-8606-A3A298B580B5}" destId="{21F4A987-185C-442E-A7E2-B3C3FF8E0944}" srcOrd="6" destOrd="0" presId="urn:microsoft.com/office/officeart/2005/8/layout/process4"/>
    <dgm:cxn modelId="{AB0F3805-712B-45F5-A151-EF278493163D}" type="presParOf" srcId="{21F4A987-185C-442E-A7E2-B3C3FF8E0944}" destId="{723C43FC-F7A1-4BF0-8C35-BB83B33A14CC}" srcOrd="0" destOrd="0" presId="urn:microsoft.com/office/officeart/2005/8/layout/process4"/>
    <dgm:cxn modelId="{5B664D91-E2F5-4346-95A7-306B98067FE6}" type="presParOf" srcId="{0914C748-8992-4933-8606-A3A298B580B5}" destId="{825B037B-D6A2-46DB-A8DA-1871E47E3388}" srcOrd="7" destOrd="0" presId="urn:microsoft.com/office/officeart/2005/8/layout/process4"/>
    <dgm:cxn modelId="{B3B5C624-6DC3-4274-A4D8-35D5C37AF393}" type="presParOf" srcId="{0914C748-8992-4933-8606-A3A298B580B5}" destId="{C86FBFB0-00B3-4836-961D-75285E66E3FE}" srcOrd="8" destOrd="0" presId="urn:microsoft.com/office/officeart/2005/8/layout/process4"/>
    <dgm:cxn modelId="{F512E55F-D771-401C-B5D3-870C91AE8A83}" type="presParOf" srcId="{C86FBFB0-00B3-4836-961D-75285E66E3FE}" destId="{5623D52B-7ECB-43CA-9663-B5CF917D0297}"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A103D1-39E3-4ED3-B938-20BAECBE39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B40F591-47FD-4537-A2E6-8434C3B53884}">
      <dgm:prSet/>
      <dgm:spPr/>
      <dgm:t>
        <a:bodyPr/>
        <a:lstStyle/>
        <a:p>
          <a:pPr>
            <a:lnSpc>
              <a:spcPct val="100000"/>
            </a:lnSpc>
          </a:pPr>
          <a:r>
            <a:rPr lang="en-US" b="0" i="0"/>
            <a:t>You're billed for each character that's converted to speech, including punctuation. Although the SSML document itself is not billable, optional elements that are used to adjust how the text is converted to speech, like phonemes and pitch, are counted as billable characters. For more information, see </a:t>
          </a:r>
          <a:r>
            <a:rPr lang="en-US" b="1" i="0">
              <a:hlinkClick xmlns:r="http://schemas.openxmlformats.org/officeDocument/2006/relationships" r:id="rId1"/>
            </a:rPr>
            <a:t>text-to-speech pricing notes</a:t>
          </a:r>
          <a:r>
            <a:rPr lang="en-US" b="0" i="0"/>
            <a:t>.</a:t>
          </a:r>
          <a:endParaRPr lang="en-US"/>
        </a:p>
      </dgm:t>
    </dgm:pt>
    <dgm:pt modelId="{5BC8C839-C1CB-4D4F-A3AD-ED15B4F2ED68}" type="parTrans" cxnId="{243FDC2E-DBB7-421A-A2B5-D0B8A2FD57E6}">
      <dgm:prSet/>
      <dgm:spPr/>
      <dgm:t>
        <a:bodyPr/>
        <a:lstStyle/>
        <a:p>
          <a:endParaRPr lang="en-US"/>
        </a:p>
      </dgm:t>
    </dgm:pt>
    <dgm:pt modelId="{8E07EC87-5A1F-40B5-A40C-FB6DF4FE4284}" type="sibTrans" cxnId="{243FDC2E-DBB7-421A-A2B5-D0B8A2FD57E6}">
      <dgm:prSet/>
      <dgm:spPr/>
      <dgm:t>
        <a:bodyPr/>
        <a:lstStyle/>
        <a:p>
          <a:pPr>
            <a:lnSpc>
              <a:spcPct val="100000"/>
            </a:lnSpc>
          </a:pPr>
          <a:endParaRPr lang="en-US"/>
        </a:p>
      </dgm:t>
    </dgm:pt>
    <dgm:pt modelId="{BB9FE878-421F-4269-B99B-23C3314E3358}">
      <dgm:prSet/>
      <dgm:spPr/>
      <dgm:t>
        <a:bodyPr/>
        <a:lstStyle/>
        <a:p>
          <a:pPr>
            <a:lnSpc>
              <a:spcPct val="100000"/>
            </a:lnSpc>
          </a:pPr>
          <a:r>
            <a:rPr lang="en-US" b="0" i="0" baseline="0">
              <a:hlinkClick xmlns:r="http://schemas.openxmlformats.org/officeDocument/2006/relationships" r:id="rId2"/>
            </a:rPr>
            <a:t>Audio Content Creation</a:t>
          </a:r>
          <a:r>
            <a:rPr lang="en-US" b="0" i="0" baseline="0"/>
            <a:t> tool: Author plain text and SSML in Speech Studio: You can listen to the output audio and adjust the SSML to improve speech synthesis. For more information, see </a:t>
          </a:r>
          <a:r>
            <a:rPr lang="en-US" b="0" i="0" baseline="0">
              <a:hlinkClick xmlns:r="http://schemas.openxmlformats.org/officeDocument/2006/relationships" r:id="rId3"/>
            </a:rPr>
            <a:t>Speech synthesis with the Audio Content Creation tool</a:t>
          </a:r>
          <a:r>
            <a:rPr lang="en-US" b="0" i="0" baseline="0"/>
            <a:t>.</a:t>
          </a:r>
          <a:endParaRPr lang="en-US"/>
        </a:p>
      </dgm:t>
    </dgm:pt>
    <dgm:pt modelId="{5FE2C4DD-3256-4112-AEB2-E7ACAFE12BC3}" type="parTrans" cxnId="{E63D858A-DD81-493E-931C-9D823DD1F553}">
      <dgm:prSet/>
      <dgm:spPr/>
      <dgm:t>
        <a:bodyPr/>
        <a:lstStyle/>
        <a:p>
          <a:endParaRPr lang="en-US"/>
        </a:p>
      </dgm:t>
    </dgm:pt>
    <dgm:pt modelId="{76AFE855-25CE-4543-BB64-33C94879AB3D}" type="sibTrans" cxnId="{E63D858A-DD81-493E-931C-9D823DD1F553}">
      <dgm:prSet/>
      <dgm:spPr/>
      <dgm:t>
        <a:bodyPr/>
        <a:lstStyle/>
        <a:p>
          <a:pPr>
            <a:lnSpc>
              <a:spcPct val="100000"/>
            </a:lnSpc>
          </a:pPr>
          <a:endParaRPr lang="en-US"/>
        </a:p>
      </dgm:t>
    </dgm:pt>
    <dgm:pt modelId="{11DFF198-21AF-41ED-A0E2-4A7D9E899C99}">
      <dgm:prSet/>
      <dgm:spPr/>
      <dgm:t>
        <a:bodyPr/>
        <a:lstStyle/>
        <a:p>
          <a:pPr>
            <a:lnSpc>
              <a:spcPct val="100000"/>
            </a:lnSpc>
          </a:pPr>
          <a:r>
            <a:rPr lang="en-US" b="0" i="0" baseline="0">
              <a:hlinkClick xmlns:r="http://schemas.openxmlformats.org/officeDocument/2006/relationships" r:id="rId4"/>
            </a:rPr>
            <a:t>Batch synthesis API</a:t>
          </a:r>
          <a:r>
            <a:rPr lang="en-US" b="0" i="0" baseline="0"/>
            <a:t>: Provide SSML via the inputs property.</a:t>
          </a:r>
          <a:endParaRPr lang="en-US"/>
        </a:p>
      </dgm:t>
    </dgm:pt>
    <dgm:pt modelId="{1E64B598-389C-4A3B-A6E9-76591976C03C}" type="parTrans" cxnId="{B30C964C-B4CD-401D-BF7E-793EBB18644B}">
      <dgm:prSet/>
      <dgm:spPr/>
      <dgm:t>
        <a:bodyPr/>
        <a:lstStyle/>
        <a:p>
          <a:endParaRPr lang="en-US"/>
        </a:p>
      </dgm:t>
    </dgm:pt>
    <dgm:pt modelId="{EE0400C0-3EFC-4B7E-9DC2-32BCA06B8875}" type="sibTrans" cxnId="{B30C964C-B4CD-401D-BF7E-793EBB18644B}">
      <dgm:prSet/>
      <dgm:spPr/>
      <dgm:t>
        <a:bodyPr/>
        <a:lstStyle/>
        <a:p>
          <a:pPr>
            <a:lnSpc>
              <a:spcPct val="100000"/>
            </a:lnSpc>
          </a:pPr>
          <a:endParaRPr lang="en-US"/>
        </a:p>
      </dgm:t>
    </dgm:pt>
    <dgm:pt modelId="{A169CB1C-5786-4355-A4FB-3BFCED640CF3}">
      <dgm:prSet/>
      <dgm:spPr/>
      <dgm:t>
        <a:bodyPr/>
        <a:lstStyle/>
        <a:p>
          <a:pPr>
            <a:lnSpc>
              <a:spcPct val="100000"/>
            </a:lnSpc>
          </a:pPr>
          <a:r>
            <a:rPr lang="en-US" b="0" i="0" baseline="0">
              <a:hlinkClick xmlns:r="http://schemas.openxmlformats.org/officeDocument/2006/relationships" r:id="rId5"/>
            </a:rPr>
            <a:t>Speech CLI</a:t>
          </a:r>
          <a:r>
            <a:rPr lang="en-US" b="0" i="0" baseline="0"/>
            <a:t>: Provide SSML via the spx synthesize --ssml SSML command line argument.</a:t>
          </a:r>
          <a:endParaRPr lang="en-US"/>
        </a:p>
      </dgm:t>
    </dgm:pt>
    <dgm:pt modelId="{45B478CA-875C-48F0-85EE-C220FFAB2D2F}" type="parTrans" cxnId="{AFCA294B-9BBE-47C1-BBE0-13829EAB3190}">
      <dgm:prSet/>
      <dgm:spPr/>
      <dgm:t>
        <a:bodyPr/>
        <a:lstStyle/>
        <a:p>
          <a:endParaRPr lang="en-US"/>
        </a:p>
      </dgm:t>
    </dgm:pt>
    <dgm:pt modelId="{85AE5589-B870-43F2-88B8-7DC4409FC7D6}" type="sibTrans" cxnId="{AFCA294B-9BBE-47C1-BBE0-13829EAB3190}">
      <dgm:prSet/>
      <dgm:spPr/>
      <dgm:t>
        <a:bodyPr/>
        <a:lstStyle/>
        <a:p>
          <a:pPr>
            <a:lnSpc>
              <a:spcPct val="100000"/>
            </a:lnSpc>
          </a:pPr>
          <a:endParaRPr lang="en-US"/>
        </a:p>
      </dgm:t>
    </dgm:pt>
    <dgm:pt modelId="{147F34EB-9019-4FEF-B0C5-44DC86C8ED49}">
      <dgm:prSet/>
      <dgm:spPr/>
      <dgm:t>
        <a:bodyPr/>
        <a:lstStyle/>
        <a:p>
          <a:pPr>
            <a:lnSpc>
              <a:spcPct val="100000"/>
            </a:lnSpc>
          </a:pPr>
          <a:r>
            <a:rPr lang="en-US" b="0" i="0" baseline="0">
              <a:hlinkClick xmlns:r="http://schemas.openxmlformats.org/officeDocument/2006/relationships" r:id="rId6"/>
            </a:rPr>
            <a:t>Speech SDK</a:t>
          </a:r>
          <a:r>
            <a:rPr lang="en-US" b="0" i="0" baseline="0"/>
            <a:t>: Provide SSML via the "speak" SSML method.</a:t>
          </a:r>
          <a:endParaRPr lang="en-US"/>
        </a:p>
      </dgm:t>
    </dgm:pt>
    <dgm:pt modelId="{4FA7C7BC-8386-495F-89C1-45E87AC51545}" type="parTrans" cxnId="{B95035E8-3B8E-480C-9D59-DE09F2FCA997}">
      <dgm:prSet/>
      <dgm:spPr/>
      <dgm:t>
        <a:bodyPr/>
        <a:lstStyle/>
        <a:p>
          <a:endParaRPr lang="en-US"/>
        </a:p>
      </dgm:t>
    </dgm:pt>
    <dgm:pt modelId="{1430DDF7-9FF6-44C5-B132-95B33217541B}" type="sibTrans" cxnId="{B95035E8-3B8E-480C-9D59-DE09F2FCA997}">
      <dgm:prSet/>
      <dgm:spPr/>
      <dgm:t>
        <a:bodyPr/>
        <a:lstStyle/>
        <a:p>
          <a:endParaRPr lang="en-US"/>
        </a:p>
      </dgm:t>
    </dgm:pt>
    <dgm:pt modelId="{C23846AC-155B-47F0-BE8C-6D7EDD16F7F3}" type="pres">
      <dgm:prSet presAssocID="{79A103D1-39E3-4ED3-B938-20BAECBE3990}" presName="root" presStyleCnt="0">
        <dgm:presLayoutVars>
          <dgm:dir/>
          <dgm:resizeHandles val="exact"/>
        </dgm:presLayoutVars>
      </dgm:prSet>
      <dgm:spPr/>
    </dgm:pt>
    <dgm:pt modelId="{1E5CC9BC-E5FE-4DF9-9D31-BD8F338FF7C9}" type="pres">
      <dgm:prSet presAssocID="{79A103D1-39E3-4ED3-B938-20BAECBE3990}" presName="container" presStyleCnt="0">
        <dgm:presLayoutVars>
          <dgm:dir/>
          <dgm:resizeHandles val="exact"/>
        </dgm:presLayoutVars>
      </dgm:prSet>
      <dgm:spPr/>
    </dgm:pt>
    <dgm:pt modelId="{4DD0D0C4-94B3-4EC2-9907-B43894E4846D}" type="pres">
      <dgm:prSet presAssocID="{8B40F591-47FD-4537-A2E6-8434C3B53884}" presName="compNode" presStyleCnt="0"/>
      <dgm:spPr/>
    </dgm:pt>
    <dgm:pt modelId="{196566CB-552F-4455-AA8C-3CA390D8AF71}" type="pres">
      <dgm:prSet presAssocID="{8B40F591-47FD-4537-A2E6-8434C3B53884}" presName="iconBgRect" presStyleLbl="bgShp" presStyleIdx="0" presStyleCnt="5"/>
      <dgm:spPr/>
    </dgm:pt>
    <dgm:pt modelId="{E018CC86-AECB-4C35-BB0A-6789D89AEB19}" type="pres">
      <dgm:prSet presAssocID="{8B40F591-47FD-4537-A2E6-8434C3B53884}" presName="iconRect" presStyleLbl="node1" presStyleIdx="0"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otes"/>
        </a:ext>
      </dgm:extLst>
    </dgm:pt>
    <dgm:pt modelId="{02496BD1-08B8-49D4-BA0A-B0F2399CCBA4}" type="pres">
      <dgm:prSet presAssocID="{8B40F591-47FD-4537-A2E6-8434C3B53884}" presName="spaceRect" presStyleCnt="0"/>
      <dgm:spPr/>
    </dgm:pt>
    <dgm:pt modelId="{458303B3-9769-4C9E-877A-8F7B2AAE3D3D}" type="pres">
      <dgm:prSet presAssocID="{8B40F591-47FD-4537-A2E6-8434C3B53884}" presName="textRect" presStyleLbl="revTx" presStyleIdx="0" presStyleCnt="5">
        <dgm:presLayoutVars>
          <dgm:chMax val="1"/>
          <dgm:chPref val="1"/>
        </dgm:presLayoutVars>
      </dgm:prSet>
      <dgm:spPr/>
    </dgm:pt>
    <dgm:pt modelId="{0C7DAEF7-3542-4985-8E8E-29E9D19A0959}" type="pres">
      <dgm:prSet presAssocID="{8E07EC87-5A1F-40B5-A40C-FB6DF4FE4284}" presName="sibTrans" presStyleLbl="sibTrans2D1" presStyleIdx="0" presStyleCnt="0"/>
      <dgm:spPr/>
    </dgm:pt>
    <dgm:pt modelId="{535FEC10-69ED-4709-920D-F601D41CB07D}" type="pres">
      <dgm:prSet presAssocID="{BB9FE878-421F-4269-B99B-23C3314E3358}" presName="compNode" presStyleCnt="0"/>
      <dgm:spPr/>
    </dgm:pt>
    <dgm:pt modelId="{DCF3FEF8-1426-46B9-A52E-4B868696B9FC}" type="pres">
      <dgm:prSet presAssocID="{BB9FE878-421F-4269-B99B-23C3314E3358}" presName="iconBgRect" presStyleLbl="bgShp" presStyleIdx="1" presStyleCnt="5"/>
      <dgm:spPr/>
    </dgm:pt>
    <dgm:pt modelId="{99B0C9B2-400A-4994-A736-B12B5146ABB1}" type="pres">
      <dgm:prSet presAssocID="{BB9FE878-421F-4269-B99B-23C3314E3358}" presName="iconRect" presStyleLbl="node1" presStyleIdx="1"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odcast"/>
        </a:ext>
      </dgm:extLst>
    </dgm:pt>
    <dgm:pt modelId="{23F1CD1E-1F87-4381-9777-AFE7143C3C94}" type="pres">
      <dgm:prSet presAssocID="{BB9FE878-421F-4269-B99B-23C3314E3358}" presName="spaceRect" presStyleCnt="0"/>
      <dgm:spPr/>
    </dgm:pt>
    <dgm:pt modelId="{4BE1BCB9-9944-473F-951F-4558E7FF3478}" type="pres">
      <dgm:prSet presAssocID="{BB9FE878-421F-4269-B99B-23C3314E3358}" presName="textRect" presStyleLbl="revTx" presStyleIdx="1" presStyleCnt="5">
        <dgm:presLayoutVars>
          <dgm:chMax val="1"/>
          <dgm:chPref val="1"/>
        </dgm:presLayoutVars>
      </dgm:prSet>
      <dgm:spPr/>
    </dgm:pt>
    <dgm:pt modelId="{12AA7A19-09FD-4E9F-9BC5-2732D07F4516}" type="pres">
      <dgm:prSet presAssocID="{76AFE855-25CE-4543-BB64-33C94879AB3D}" presName="sibTrans" presStyleLbl="sibTrans2D1" presStyleIdx="0" presStyleCnt="0"/>
      <dgm:spPr/>
    </dgm:pt>
    <dgm:pt modelId="{FCA30943-9CCD-4309-B617-4BFFBEEE2AE2}" type="pres">
      <dgm:prSet presAssocID="{11DFF198-21AF-41ED-A0E2-4A7D9E899C99}" presName="compNode" presStyleCnt="0"/>
      <dgm:spPr/>
    </dgm:pt>
    <dgm:pt modelId="{621F1CE0-DAC6-4D67-A6AD-D54B3CD4E6F4}" type="pres">
      <dgm:prSet presAssocID="{11DFF198-21AF-41ED-A0E2-4A7D9E899C99}" presName="iconBgRect" presStyleLbl="bgShp" presStyleIdx="2" presStyleCnt="5"/>
      <dgm:spPr/>
    </dgm:pt>
    <dgm:pt modelId="{901F9BCC-9A85-4A24-8F42-D02D0522E143}" type="pres">
      <dgm:prSet presAssocID="{11DFF198-21AF-41ED-A0E2-4A7D9E899C99}" presName="iconRect" presStyleLbl="node1" presStyleIdx="2" presStyleCnt="5"/>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ilter"/>
        </a:ext>
      </dgm:extLst>
    </dgm:pt>
    <dgm:pt modelId="{3D3C9B91-833E-4C0F-A9CD-D2E93A35FD99}" type="pres">
      <dgm:prSet presAssocID="{11DFF198-21AF-41ED-A0E2-4A7D9E899C99}" presName="spaceRect" presStyleCnt="0"/>
      <dgm:spPr/>
    </dgm:pt>
    <dgm:pt modelId="{FDF50A63-4359-47AD-94CB-EC18CA80A740}" type="pres">
      <dgm:prSet presAssocID="{11DFF198-21AF-41ED-A0E2-4A7D9E899C99}" presName="textRect" presStyleLbl="revTx" presStyleIdx="2" presStyleCnt="5">
        <dgm:presLayoutVars>
          <dgm:chMax val="1"/>
          <dgm:chPref val="1"/>
        </dgm:presLayoutVars>
      </dgm:prSet>
      <dgm:spPr/>
    </dgm:pt>
    <dgm:pt modelId="{E998F8EA-D092-4E53-84DC-9F8BDDBAF6E1}" type="pres">
      <dgm:prSet presAssocID="{EE0400C0-3EFC-4B7E-9DC2-32BCA06B8875}" presName="sibTrans" presStyleLbl="sibTrans2D1" presStyleIdx="0" presStyleCnt="0"/>
      <dgm:spPr/>
    </dgm:pt>
    <dgm:pt modelId="{369F2F68-5D33-4D1A-957E-D932A980311E}" type="pres">
      <dgm:prSet presAssocID="{A169CB1C-5786-4355-A4FB-3BFCED640CF3}" presName="compNode" presStyleCnt="0"/>
      <dgm:spPr/>
    </dgm:pt>
    <dgm:pt modelId="{1A22BA61-3EE5-4A8B-9672-0594116903F5}" type="pres">
      <dgm:prSet presAssocID="{A169CB1C-5786-4355-A4FB-3BFCED640CF3}" presName="iconBgRect" presStyleLbl="bgShp" presStyleIdx="3" presStyleCnt="5"/>
      <dgm:spPr/>
    </dgm:pt>
    <dgm:pt modelId="{7782553C-DF14-44BD-9963-6194F34E656B}" type="pres">
      <dgm:prSet presAssocID="{A169CB1C-5786-4355-A4FB-3BFCED640CF3}" presName="iconRect" presStyleLbl="node1" presStyleIdx="3" presStyleCnt="5"/>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ubtitles"/>
        </a:ext>
      </dgm:extLst>
    </dgm:pt>
    <dgm:pt modelId="{C8477464-D0DD-4C57-A2A5-99285B36F933}" type="pres">
      <dgm:prSet presAssocID="{A169CB1C-5786-4355-A4FB-3BFCED640CF3}" presName="spaceRect" presStyleCnt="0"/>
      <dgm:spPr/>
    </dgm:pt>
    <dgm:pt modelId="{684C8252-A92F-43C7-9BBD-16A23329CC0F}" type="pres">
      <dgm:prSet presAssocID="{A169CB1C-5786-4355-A4FB-3BFCED640CF3}" presName="textRect" presStyleLbl="revTx" presStyleIdx="3" presStyleCnt="5">
        <dgm:presLayoutVars>
          <dgm:chMax val="1"/>
          <dgm:chPref val="1"/>
        </dgm:presLayoutVars>
      </dgm:prSet>
      <dgm:spPr/>
    </dgm:pt>
    <dgm:pt modelId="{A2DB07FA-D32E-4FA3-AC9F-E02F5B98E32A}" type="pres">
      <dgm:prSet presAssocID="{85AE5589-B870-43F2-88B8-7DC4409FC7D6}" presName="sibTrans" presStyleLbl="sibTrans2D1" presStyleIdx="0" presStyleCnt="0"/>
      <dgm:spPr/>
    </dgm:pt>
    <dgm:pt modelId="{F65519D7-3A78-4A3B-B9AC-BCC00439A7CD}" type="pres">
      <dgm:prSet presAssocID="{147F34EB-9019-4FEF-B0C5-44DC86C8ED49}" presName="compNode" presStyleCnt="0"/>
      <dgm:spPr/>
    </dgm:pt>
    <dgm:pt modelId="{D47364C3-30ED-42B3-8CA0-86C4397F9A3D}" type="pres">
      <dgm:prSet presAssocID="{147F34EB-9019-4FEF-B0C5-44DC86C8ED49}" presName="iconBgRect" presStyleLbl="bgShp" presStyleIdx="4" presStyleCnt="5"/>
      <dgm:spPr/>
    </dgm:pt>
    <dgm:pt modelId="{D1511320-EDE1-4331-BF28-392940A6A3E5}" type="pres">
      <dgm:prSet presAssocID="{147F34EB-9019-4FEF-B0C5-44DC86C8ED49}" presName="iconRect" presStyleLbl="node1" presStyleIdx="4" presStyleCnt="5"/>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Radio microphone"/>
        </a:ext>
      </dgm:extLst>
    </dgm:pt>
    <dgm:pt modelId="{88B4CEF9-6057-4645-A38E-8F375148837F}" type="pres">
      <dgm:prSet presAssocID="{147F34EB-9019-4FEF-B0C5-44DC86C8ED49}" presName="spaceRect" presStyleCnt="0"/>
      <dgm:spPr/>
    </dgm:pt>
    <dgm:pt modelId="{3A91BC4C-2A9D-4E8C-AEB9-B0D10EE7E410}" type="pres">
      <dgm:prSet presAssocID="{147F34EB-9019-4FEF-B0C5-44DC86C8ED49}" presName="textRect" presStyleLbl="revTx" presStyleIdx="4" presStyleCnt="5">
        <dgm:presLayoutVars>
          <dgm:chMax val="1"/>
          <dgm:chPref val="1"/>
        </dgm:presLayoutVars>
      </dgm:prSet>
      <dgm:spPr/>
    </dgm:pt>
  </dgm:ptLst>
  <dgm:cxnLst>
    <dgm:cxn modelId="{4C68280B-E494-453F-B017-F16E15E9C289}" type="presOf" srcId="{8B40F591-47FD-4537-A2E6-8434C3B53884}" destId="{458303B3-9769-4C9E-877A-8F7B2AAE3D3D}" srcOrd="0" destOrd="0" presId="urn:microsoft.com/office/officeart/2018/2/layout/IconCircleList"/>
    <dgm:cxn modelId="{0BABD21C-2B46-4349-8AB0-DEF95CA4B4F3}" type="presOf" srcId="{8E07EC87-5A1F-40B5-A40C-FB6DF4FE4284}" destId="{0C7DAEF7-3542-4985-8E8E-29E9D19A0959}" srcOrd="0" destOrd="0" presId="urn:microsoft.com/office/officeart/2018/2/layout/IconCircleList"/>
    <dgm:cxn modelId="{243FDC2E-DBB7-421A-A2B5-D0B8A2FD57E6}" srcId="{79A103D1-39E3-4ED3-B938-20BAECBE3990}" destId="{8B40F591-47FD-4537-A2E6-8434C3B53884}" srcOrd="0" destOrd="0" parTransId="{5BC8C839-C1CB-4D4F-A3AD-ED15B4F2ED68}" sibTransId="{8E07EC87-5A1F-40B5-A40C-FB6DF4FE4284}"/>
    <dgm:cxn modelId="{F50D1433-7FED-4C4E-91A0-1966C1A04F03}" type="presOf" srcId="{76AFE855-25CE-4543-BB64-33C94879AB3D}" destId="{12AA7A19-09FD-4E9F-9BC5-2732D07F4516}" srcOrd="0" destOrd="0" presId="urn:microsoft.com/office/officeart/2018/2/layout/IconCircleList"/>
    <dgm:cxn modelId="{AFCA294B-9BBE-47C1-BBE0-13829EAB3190}" srcId="{79A103D1-39E3-4ED3-B938-20BAECBE3990}" destId="{A169CB1C-5786-4355-A4FB-3BFCED640CF3}" srcOrd="3" destOrd="0" parTransId="{45B478CA-875C-48F0-85EE-C220FFAB2D2F}" sibTransId="{85AE5589-B870-43F2-88B8-7DC4409FC7D6}"/>
    <dgm:cxn modelId="{B30C964C-B4CD-401D-BF7E-793EBB18644B}" srcId="{79A103D1-39E3-4ED3-B938-20BAECBE3990}" destId="{11DFF198-21AF-41ED-A0E2-4A7D9E899C99}" srcOrd="2" destOrd="0" parTransId="{1E64B598-389C-4A3B-A6E9-76591976C03C}" sibTransId="{EE0400C0-3EFC-4B7E-9DC2-32BCA06B8875}"/>
    <dgm:cxn modelId="{0F95CE7F-E48C-4148-B6DE-ADADC04B25F8}" type="presOf" srcId="{85AE5589-B870-43F2-88B8-7DC4409FC7D6}" destId="{A2DB07FA-D32E-4FA3-AC9F-E02F5B98E32A}" srcOrd="0" destOrd="0" presId="urn:microsoft.com/office/officeart/2018/2/layout/IconCircleList"/>
    <dgm:cxn modelId="{E63D858A-DD81-493E-931C-9D823DD1F553}" srcId="{79A103D1-39E3-4ED3-B938-20BAECBE3990}" destId="{BB9FE878-421F-4269-B99B-23C3314E3358}" srcOrd="1" destOrd="0" parTransId="{5FE2C4DD-3256-4112-AEB2-E7ACAFE12BC3}" sibTransId="{76AFE855-25CE-4543-BB64-33C94879AB3D}"/>
    <dgm:cxn modelId="{3500669F-651C-4A4A-861C-E89281E8DADB}" type="presOf" srcId="{79A103D1-39E3-4ED3-B938-20BAECBE3990}" destId="{C23846AC-155B-47F0-BE8C-6D7EDD16F7F3}" srcOrd="0" destOrd="0" presId="urn:microsoft.com/office/officeart/2018/2/layout/IconCircleList"/>
    <dgm:cxn modelId="{8F42A8C3-F557-40BA-A42D-BED3883B99A0}" type="presOf" srcId="{11DFF198-21AF-41ED-A0E2-4A7D9E899C99}" destId="{FDF50A63-4359-47AD-94CB-EC18CA80A740}" srcOrd="0" destOrd="0" presId="urn:microsoft.com/office/officeart/2018/2/layout/IconCircleList"/>
    <dgm:cxn modelId="{F44AFBD4-0E30-4FAD-9E54-F95032B5F71D}" type="presOf" srcId="{BB9FE878-421F-4269-B99B-23C3314E3358}" destId="{4BE1BCB9-9944-473F-951F-4558E7FF3478}" srcOrd="0" destOrd="0" presId="urn:microsoft.com/office/officeart/2018/2/layout/IconCircleList"/>
    <dgm:cxn modelId="{0D2B04E7-1345-4BCF-BD9A-99F68E79E6EB}" type="presOf" srcId="{A169CB1C-5786-4355-A4FB-3BFCED640CF3}" destId="{684C8252-A92F-43C7-9BBD-16A23329CC0F}" srcOrd="0" destOrd="0" presId="urn:microsoft.com/office/officeart/2018/2/layout/IconCircleList"/>
    <dgm:cxn modelId="{4A935AE7-4687-4ECE-A905-253F291B73EC}" type="presOf" srcId="{147F34EB-9019-4FEF-B0C5-44DC86C8ED49}" destId="{3A91BC4C-2A9D-4E8C-AEB9-B0D10EE7E410}" srcOrd="0" destOrd="0" presId="urn:microsoft.com/office/officeart/2018/2/layout/IconCircleList"/>
    <dgm:cxn modelId="{B95035E8-3B8E-480C-9D59-DE09F2FCA997}" srcId="{79A103D1-39E3-4ED3-B938-20BAECBE3990}" destId="{147F34EB-9019-4FEF-B0C5-44DC86C8ED49}" srcOrd="4" destOrd="0" parTransId="{4FA7C7BC-8386-495F-89C1-45E87AC51545}" sibTransId="{1430DDF7-9FF6-44C5-B132-95B33217541B}"/>
    <dgm:cxn modelId="{D0D42AF1-0C67-4F75-A180-853A7FF83A8C}" type="presOf" srcId="{EE0400C0-3EFC-4B7E-9DC2-32BCA06B8875}" destId="{E998F8EA-D092-4E53-84DC-9F8BDDBAF6E1}" srcOrd="0" destOrd="0" presId="urn:microsoft.com/office/officeart/2018/2/layout/IconCircleList"/>
    <dgm:cxn modelId="{88F2B513-5BDF-41FE-8D06-8B217D0943CF}" type="presParOf" srcId="{C23846AC-155B-47F0-BE8C-6D7EDD16F7F3}" destId="{1E5CC9BC-E5FE-4DF9-9D31-BD8F338FF7C9}" srcOrd="0" destOrd="0" presId="urn:microsoft.com/office/officeart/2018/2/layout/IconCircleList"/>
    <dgm:cxn modelId="{037DDA98-620C-4526-A149-252015045FF1}" type="presParOf" srcId="{1E5CC9BC-E5FE-4DF9-9D31-BD8F338FF7C9}" destId="{4DD0D0C4-94B3-4EC2-9907-B43894E4846D}" srcOrd="0" destOrd="0" presId="urn:microsoft.com/office/officeart/2018/2/layout/IconCircleList"/>
    <dgm:cxn modelId="{EED2FA01-152B-473E-9874-D2DA9B8A5559}" type="presParOf" srcId="{4DD0D0C4-94B3-4EC2-9907-B43894E4846D}" destId="{196566CB-552F-4455-AA8C-3CA390D8AF71}" srcOrd="0" destOrd="0" presId="urn:microsoft.com/office/officeart/2018/2/layout/IconCircleList"/>
    <dgm:cxn modelId="{B5194ADA-4249-4652-BE05-86BB422AC1D6}" type="presParOf" srcId="{4DD0D0C4-94B3-4EC2-9907-B43894E4846D}" destId="{E018CC86-AECB-4C35-BB0A-6789D89AEB19}" srcOrd="1" destOrd="0" presId="urn:microsoft.com/office/officeart/2018/2/layout/IconCircleList"/>
    <dgm:cxn modelId="{4B52B1DB-4D18-4218-B3E7-65491384B037}" type="presParOf" srcId="{4DD0D0C4-94B3-4EC2-9907-B43894E4846D}" destId="{02496BD1-08B8-49D4-BA0A-B0F2399CCBA4}" srcOrd="2" destOrd="0" presId="urn:microsoft.com/office/officeart/2018/2/layout/IconCircleList"/>
    <dgm:cxn modelId="{71A60036-9410-4FA4-8E66-38CE998134D6}" type="presParOf" srcId="{4DD0D0C4-94B3-4EC2-9907-B43894E4846D}" destId="{458303B3-9769-4C9E-877A-8F7B2AAE3D3D}" srcOrd="3" destOrd="0" presId="urn:microsoft.com/office/officeart/2018/2/layout/IconCircleList"/>
    <dgm:cxn modelId="{A51553E2-9B3E-468A-82F7-105F199D6611}" type="presParOf" srcId="{1E5CC9BC-E5FE-4DF9-9D31-BD8F338FF7C9}" destId="{0C7DAEF7-3542-4985-8E8E-29E9D19A0959}" srcOrd="1" destOrd="0" presId="urn:microsoft.com/office/officeart/2018/2/layout/IconCircleList"/>
    <dgm:cxn modelId="{CA7BFD2B-4797-4E01-B973-4FD6BA1DFB29}" type="presParOf" srcId="{1E5CC9BC-E5FE-4DF9-9D31-BD8F338FF7C9}" destId="{535FEC10-69ED-4709-920D-F601D41CB07D}" srcOrd="2" destOrd="0" presId="urn:microsoft.com/office/officeart/2018/2/layout/IconCircleList"/>
    <dgm:cxn modelId="{0810C5A2-260C-4DB4-80A5-E567B121F9E2}" type="presParOf" srcId="{535FEC10-69ED-4709-920D-F601D41CB07D}" destId="{DCF3FEF8-1426-46B9-A52E-4B868696B9FC}" srcOrd="0" destOrd="0" presId="urn:microsoft.com/office/officeart/2018/2/layout/IconCircleList"/>
    <dgm:cxn modelId="{803CE40D-1C7E-481D-ABAB-0AF5F36F278D}" type="presParOf" srcId="{535FEC10-69ED-4709-920D-F601D41CB07D}" destId="{99B0C9B2-400A-4994-A736-B12B5146ABB1}" srcOrd="1" destOrd="0" presId="urn:microsoft.com/office/officeart/2018/2/layout/IconCircleList"/>
    <dgm:cxn modelId="{40E898BE-EAAC-4553-A86C-A8A63502B324}" type="presParOf" srcId="{535FEC10-69ED-4709-920D-F601D41CB07D}" destId="{23F1CD1E-1F87-4381-9777-AFE7143C3C94}" srcOrd="2" destOrd="0" presId="urn:microsoft.com/office/officeart/2018/2/layout/IconCircleList"/>
    <dgm:cxn modelId="{8EB2A49D-9F1E-4A8E-85C3-6F2FFC66FC4C}" type="presParOf" srcId="{535FEC10-69ED-4709-920D-F601D41CB07D}" destId="{4BE1BCB9-9944-473F-951F-4558E7FF3478}" srcOrd="3" destOrd="0" presId="urn:microsoft.com/office/officeart/2018/2/layout/IconCircleList"/>
    <dgm:cxn modelId="{8C6611B9-76E5-44BF-BAAF-CE75D71D257E}" type="presParOf" srcId="{1E5CC9BC-E5FE-4DF9-9D31-BD8F338FF7C9}" destId="{12AA7A19-09FD-4E9F-9BC5-2732D07F4516}" srcOrd="3" destOrd="0" presId="urn:microsoft.com/office/officeart/2018/2/layout/IconCircleList"/>
    <dgm:cxn modelId="{67F11753-7F67-40C8-B52C-6BB9B693723B}" type="presParOf" srcId="{1E5CC9BC-E5FE-4DF9-9D31-BD8F338FF7C9}" destId="{FCA30943-9CCD-4309-B617-4BFFBEEE2AE2}" srcOrd="4" destOrd="0" presId="urn:microsoft.com/office/officeart/2018/2/layout/IconCircleList"/>
    <dgm:cxn modelId="{7DEF58F7-B7B9-4D46-9271-F99364B6765E}" type="presParOf" srcId="{FCA30943-9CCD-4309-B617-4BFFBEEE2AE2}" destId="{621F1CE0-DAC6-4D67-A6AD-D54B3CD4E6F4}" srcOrd="0" destOrd="0" presId="urn:microsoft.com/office/officeart/2018/2/layout/IconCircleList"/>
    <dgm:cxn modelId="{F8592F27-1F0E-4624-BCA1-0E3E7945791B}" type="presParOf" srcId="{FCA30943-9CCD-4309-B617-4BFFBEEE2AE2}" destId="{901F9BCC-9A85-4A24-8F42-D02D0522E143}" srcOrd="1" destOrd="0" presId="urn:microsoft.com/office/officeart/2018/2/layout/IconCircleList"/>
    <dgm:cxn modelId="{59FC182C-71DA-4247-9DA0-AC2024DE4228}" type="presParOf" srcId="{FCA30943-9CCD-4309-B617-4BFFBEEE2AE2}" destId="{3D3C9B91-833E-4C0F-A9CD-D2E93A35FD99}" srcOrd="2" destOrd="0" presId="urn:microsoft.com/office/officeart/2018/2/layout/IconCircleList"/>
    <dgm:cxn modelId="{441F822E-7272-4682-A9FE-872308CC73EC}" type="presParOf" srcId="{FCA30943-9CCD-4309-B617-4BFFBEEE2AE2}" destId="{FDF50A63-4359-47AD-94CB-EC18CA80A740}" srcOrd="3" destOrd="0" presId="urn:microsoft.com/office/officeart/2018/2/layout/IconCircleList"/>
    <dgm:cxn modelId="{2D9EC426-593C-41A7-9762-DA65290776A8}" type="presParOf" srcId="{1E5CC9BC-E5FE-4DF9-9D31-BD8F338FF7C9}" destId="{E998F8EA-D092-4E53-84DC-9F8BDDBAF6E1}" srcOrd="5" destOrd="0" presId="urn:microsoft.com/office/officeart/2018/2/layout/IconCircleList"/>
    <dgm:cxn modelId="{8E01E3AE-F98D-4795-A262-F709C5B939C6}" type="presParOf" srcId="{1E5CC9BC-E5FE-4DF9-9D31-BD8F338FF7C9}" destId="{369F2F68-5D33-4D1A-957E-D932A980311E}" srcOrd="6" destOrd="0" presId="urn:microsoft.com/office/officeart/2018/2/layout/IconCircleList"/>
    <dgm:cxn modelId="{4D114D1B-FBB7-44B8-BFB9-C3498FEC0FA4}" type="presParOf" srcId="{369F2F68-5D33-4D1A-957E-D932A980311E}" destId="{1A22BA61-3EE5-4A8B-9672-0594116903F5}" srcOrd="0" destOrd="0" presId="urn:microsoft.com/office/officeart/2018/2/layout/IconCircleList"/>
    <dgm:cxn modelId="{E3BEE894-637A-4A59-BD44-EFDAD9BEBA55}" type="presParOf" srcId="{369F2F68-5D33-4D1A-957E-D932A980311E}" destId="{7782553C-DF14-44BD-9963-6194F34E656B}" srcOrd="1" destOrd="0" presId="urn:microsoft.com/office/officeart/2018/2/layout/IconCircleList"/>
    <dgm:cxn modelId="{983C9D44-4CD4-4C6D-A046-91CC357157C7}" type="presParOf" srcId="{369F2F68-5D33-4D1A-957E-D932A980311E}" destId="{C8477464-D0DD-4C57-A2A5-99285B36F933}" srcOrd="2" destOrd="0" presId="urn:microsoft.com/office/officeart/2018/2/layout/IconCircleList"/>
    <dgm:cxn modelId="{6611B883-CAD6-40EB-85EF-8630D50CE149}" type="presParOf" srcId="{369F2F68-5D33-4D1A-957E-D932A980311E}" destId="{684C8252-A92F-43C7-9BBD-16A23329CC0F}" srcOrd="3" destOrd="0" presId="urn:microsoft.com/office/officeart/2018/2/layout/IconCircleList"/>
    <dgm:cxn modelId="{C687811A-CBAB-449A-95BD-8A8C8A6DD10C}" type="presParOf" srcId="{1E5CC9BC-E5FE-4DF9-9D31-BD8F338FF7C9}" destId="{A2DB07FA-D32E-4FA3-AC9F-E02F5B98E32A}" srcOrd="7" destOrd="0" presId="urn:microsoft.com/office/officeart/2018/2/layout/IconCircleList"/>
    <dgm:cxn modelId="{5932A7AC-3D4F-4F39-8BD4-4EB6A8864FD2}" type="presParOf" srcId="{1E5CC9BC-E5FE-4DF9-9D31-BD8F338FF7C9}" destId="{F65519D7-3A78-4A3B-B9AC-BCC00439A7CD}" srcOrd="8" destOrd="0" presId="urn:microsoft.com/office/officeart/2018/2/layout/IconCircleList"/>
    <dgm:cxn modelId="{DBBE1340-C845-43C8-89D4-63B3B5FF072B}" type="presParOf" srcId="{F65519D7-3A78-4A3B-B9AC-BCC00439A7CD}" destId="{D47364C3-30ED-42B3-8CA0-86C4397F9A3D}" srcOrd="0" destOrd="0" presId="urn:microsoft.com/office/officeart/2018/2/layout/IconCircleList"/>
    <dgm:cxn modelId="{1F21DEE1-6475-4462-9DC9-08FA7C48AACC}" type="presParOf" srcId="{F65519D7-3A78-4A3B-B9AC-BCC00439A7CD}" destId="{D1511320-EDE1-4331-BF28-392940A6A3E5}" srcOrd="1" destOrd="0" presId="urn:microsoft.com/office/officeart/2018/2/layout/IconCircleList"/>
    <dgm:cxn modelId="{8966292B-1A41-4131-B705-3A3008703D60}" type="presParOf" srcId="{F65519D7-3A78-4A3B-B9AC-BCC00439A7CD}" destId="{88B4CEF9-6057-4645-A38E-8F375148837F}" srcOrd="2" destOrd="0" presId="urn:microsoft.com/office/officeart/2018/2/layout/IconCircleList"/>
    <dgm:cxn modelId="{0465E874-9B9B-48A2-8FB7-1F67578C719C}" type="presParOf" srcId="{F65519D7-3A78-4A3B-B9AC-BCC00439A7CD}" destId="{3A91BC4C-2A9D-4E8C-AEB9-B0D10EE7E410}"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F23D5-E240-4D18-A900-80767D3A26CC}">
      <dsp:nvSpPr>
        <dsp:cNvPr id="0" name=""/>
        <dsp:cNvSpPr/>
      </dsp:nvSpPr>
      <dsp:spPr>
        <a:xfrm>
          <a:off x="4027771" y="2074995"/>
          <a:ext cx="1693507" cy="322066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b="0" i="0" u="none" kern="1200" dirty="0"/>
            <a:t>Speech Translation</a:t>
          </a:r>
        </a:p>
      </dsp:txBody>
      <dsp:txXfrm rot="16200000">
        <a:off x="4057158" y="3304137"/>
        <a:ext cx="2898594" cy="440311"/>
      </dsp:txXfrm>
    </dsp:sp>
    <dsp:sp modelId="{97F7FE9E-CFE1-4866-B931-6BA7C5B52157}">
      <dsp:nvSpPr>
        <dsp:cNvPr id="0" name=""/>
        <dsp:cNvSpPr/>
      </dsp:nvSpPr>
      <dsp:spPr>
        <a:xfrm>
          <a:off x="2182453" y="1531415"/>
          <a:ext cx="1693507" cy="376424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b="0" i="0" u="none" kern="1200" dirty="0"/>
            <a:t>Text to Speech</a:t>
          </a:r>
        </a:p>
      </dsp:txBody>
      <dsp:txXfrm rot="16200000">
        <a:off x="1967229" y="3005167"/>
        <a:ext cx="3387817" cy="440311"/>
      </dsp:txXfrm>
    </dsp:sp>
    <dsp:sp modelId="{DA56F2D6-6472-41D6-9B63-977FA8B37C46}">
      <dsp:nvSpPr>
        <dsp:cNvPr id="0" name=""/>
        <dsp:cNvSpPr/>
      </dsp:nvSpPr>
      <dsp:spPr>
        <a:xfrm>
          <a:off x="5835333" y="2607403"/>
          <a:ext cx="1693507" cy="268825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b="0" i="0" u="none" kern="1200" dirty="0"/>
            <a:t>Speaker Recognition</a:t>
          </a:r>
        </a:p>
      </dsp:txBody>
      <dsp:txXfrm rot="16200000">
        <a:off x="6104304" y="3596961"/>
        <a:ext cx="2419427" cy="440311"/>
      </dsp:txXfrm>
    </dsp:sp>
    <dsp:sp modelId="{CEC0CFD2-7262-45BA-BE2B-DC9C298BDB08}">
      <dsp:nvSpPr>
        <dsp:cNvPr id="0" name=""/>
        <dsp:cNvSpPr/>
      </dsp:nvSpPr>
      <dsp:spPr>
        <a:xfrm>
          <a:off x="331630" y="1019203"/>
          <a:ext cx="1693507" cy="42764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b="0" i="0" u="none" kern="1200" dirty="0"/>
            <a:t>Speech to Text</a:t>
          </a:r>
        </a:p>
      </dsp:txBody>
      <dsp:txXfrm rot="16200000">
        <a:off x="-114089" y="2723451"/>
        <a:ext cx="3848808" cy="440311"/>
      </dsp:txXfrm>
    </dsp:sp>
    <dsp:sp modelId="{5A4ADEB9-DEA9-4871-9C40-D7EDE989705C}">
      <dsp:nvSpPr>
        <dsp:cNvPr id="0" name=""/>
        <dsp:cNvSpPr/>
      </dsp:nvSpPr>
      <dsp:spPr>
        <a:xfrm>
          <a:off x="331630" y="1019203"/>
          <a:ext cx="1202390" cy="429707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u="none" kern="1200" dirty="0"/>
            <a:t>Standard</a:t>
          </a:r>
          <a:r>
            <a:rPr lang="en-US" sz="1100" b="0" i="0" u="none" kern="1200" baseline="30000" dirty="0"/>
            <a:t>2</a:t>
          </a:r>
          <a:endParaRPr lang="en-US" sz="1100" b="0" i="0" u="none" kern="1200" dirty="0"/>
        </a:p>
        <a:p>
          <a:pPr marL="57150" lvl="1" indent="-57150" algn="l" defTabSz="400050">
            <a:lnSpc>
              <a:spcPct val="90000"/>
            </a:lnSpc>
            <a:spcBef>
              <a:spcPct val="0"/>
            </a:spcBef>
            <a:spcAft>
              <a:spcPct val="15000"/>
            </a:spcAft>
            <a:buChar char="•"/>
          </a:pPr>
          <a:r>
            <a:rPr lang="en-US" sz="900" b="1" i="0" u="none" kern="1200" dirty="0"/>
            <a:t>$1</a:t>
          </a:r>
          <a:r>
            <a:rPr lang="en-US" sz="900" b="0" i="0" u="none" kern="1200" dirty="0"/>
            <a:t> per audio hour</a:t>
          </a:r>
        </a:p>
        <a:p>
          <a:pPr marL="0" lvl="0" indent="0" algn="l" defTabSz="488950">
            <a:lnSpc>
              <a:spcPct val="90000"/>
            </a:lnSpc>
            <a:spcBef>
              <a:spcPct val="0"/>
            </a:spcBef>
            <a:spcAft>
              <a:spcPct val="35000"/>
            </a:spcAft>
            <a:buNone/>
          </a:pPr>
          <a:r>
            <a:rPr lang="en-US" sz="1100" b="0" i="0" u="none" kern="1200" dirty="0"/>
            <a:t>Custom</a:t>
          </a:r>
        </a:p>
        <a:p>
          <a:pPr marL="57150" lvl="1" indent="-57150" algn="l" defTabSz="400050">
            <a:lnSpc>
              <a:spcPct val="90000"/>
            </a:lnSpc>
            <a:spcBef>
              <a:spcPct val="0"/>
            </a:spcBef>
            <a:spcAft>
              <a:spcPct val="15000"/>
            </a:spcAft>
            <a:buChar char="•"/>
          </a:pPr>
          <a:r>
            <a:rPr lang="en-US" sz="900" b="1" i="0" u="none" kern="1200" dirty="0"/>
            <a:t>$1.40</a:t>
          </a:r>
          <a:r>
            <a:rPr lang="en-US" sz="900" b="0" i="0" u="none" kern="1200" dirty="0"/>
            <a:t> per audio hour</a:t>
          </a:r>
          <a:br>
            <a:rPr lang="en-US" sz="900" b="0" i="0" u="none" kern="1200" dirty="0"/>
          </a:br>
          <a:r>
            <a:rPr lang="en-US" sz="900" b="0" i="0" u="none" kern="1200" dirty="0"/>
            <a:t>Endpoint hosting: </a:t>
          </a:r>
          <a:r>
            <a:rPr lang="en-US" sz="900" b="1" i="0" u="none" kern="1200" dirty="0"/>
            <a:t>$0.0538</a:t>
          </a:r>
          <a:r>
            <a:rPr lang="en-US" sz="900" b="0" i="0" u="none" kern="1200" dirty="0"/>
            <a:t> per model per hour</a:t>
          </a:r>
        </a:p>
        <a:p>
          <a:pPr marL="0" lvl="0" indent="0" algn="l" defTabSz="488950">
            <a:lnSpc>
              <a:spcPct val="90000"/>
            </a:lnSpc>
            <a:spcBef>
              <a:spcPct val="0"/>
            </a:spcBef>
            <a:spcAft>
              <a:spcPct val="35000"/>
            </a:spcAft>
            <a:buNone/>
          </a:pPr>
          <a:r>
            <a:rPr lang="en-US" sz="1100" b="0" i="0" u="none" kern="1200" dirty="0"/>
            <a:t>Enhanced add-on features:</a:t>
          </a:r>
        </a:p>
        <a:p>
          <a:pPr marL="57150" lvl="1" indent="-57150" algn="l" defTabSz="400050">
            <a:lnSpc>
              <a:spcPct val="90000"/>
            </a:lnSpc>
            <a:spcBef>
              <a:spcPct val="0"/>
            </a:spcBef>
            <a:spcAft>
              <a:spcPct val="15000"/>
            </a:spcAft>
            <a:buChar char="•"/>
          </a:pPr>
          <a:r>
            <a:rPr lang="en-US" sz="900" b="0" i="0" u="none" kern="1200" dirty="0"/>
            <a:t>Language identification </a:t>
          </a:r>
        </a:p>
        <a:p>
          <a:pPr marL="57150" lvl="1" indent="-57150" algn="l" defTabSz="400050">
            <a:lnSpc>
              <a:spcPct val="90000"/>
            </a:lnSpc>
            <a:spcBef>
              <a:spcPct val="0"/>
            </a:spcBef>
            <a:spcAft>
              <a:spcPct val="15000"/>
            </a:spcAft>
            <a:buChar char="•"/>
          </a:pPr>
          <a:r>
            <a:rPr lang="en-US" sz="900" b="0" i="0" u="none" kern="1200" dirty="0"/>
            <a:t>Batch </a:t>
          </a:r>
          <a:r>
            <a:rPr lang="en-US" sz="900" b="0" i="0" u="none" kern="1200" dirty="0" err="1"/>
            <a:t>diarization</a:t>
          </a:r>
          <a:r>
            <a:rPr lang="en-US" sz="900" b="0" i="0" u="none" kern="1200" dirty="0"/>
            <a:t> for 3+ speakers</a:t>
          </a:r>
        </a:p>
        <a:p>
          <a:pPr marL="57150" lvl="1" indent="-57150" algn="l" defTabSz="400050">
            <a:lnSpc>
              <a:spcPct val="90000"/>
            </a:lnSpc>
            <a:spcBef>
              <a:spcPct val="0"/>
            </a:spcBef>
            <a:spcAft>
              <a:spcPct val="15000"/>
            </a:spcAft>
            <a:buChar char="•"/>
          </a:pPr>
          <a:r>
            <a:rPr lang="en-US" sz="900" b="1" i="0" u="none" kern="1200" dirty="0"/>
            <a:t>$0.30</a:t>
          </a:r>
          <a:r>
            <a:rPr lang="en-US" sz="900" b="0" i="0" u="none" kern="1200" dirty="0"/>
            <a:t> per audio hour per feature</a:t>
          </a:r>
        </a:p>
        <a:p>
          <a:pPr marL="0" lvl="0" indent="0" algn="l" defTabSz="488950">
            <a:lnSpc>
              <a:spcPct val="90000"/>
            </a:lnSpc>
            <a:spcBef>
              <a:spcPct val="0"/>
            </a:spcBef>
            <a:spcAft>
              <a:spcPct val="35000"/>
            </a:spcAft>
            <a:buNone/>
          </a:pPr>
          <a:r>
            <a:rPr lang="en-US" sz="1100" b="0" i="0" u="none" kern="1200" dirty="0"/>
            <a:t>Conversation Transcription Multichannel Audio </a:t>
          </a:r>
          <a:r>
            <a:rPr lang="en-US" sz="1100" b="0" i="0" u="none" kern="1200" baseline="30000" dirty="0"/>
            <a:t>PREVIEW</a:t>
          </a:r>
          <a:endParaRPr lang="en-US" sz="1100" b="0" i="0" u="none" kern="1200" dirty="0"/>
        </a:p>
        <a:p>
          <a:pPr marL="57150" lvl="1" indent="-57150" algn="l" defTabSz="400050">
            <a:lnSpc>
              <a:spcPct val="90000"/>
            </a:lnSpc>
            <a:spcBef>
              <a:spcPct val="0"/>
            </a:spcBef>
            <a:spcAft>
              <a:spcPct val="15000"/>
            </a:spcAft>
            <a:buChar char="•"/>
          </a:pPr>
          <a:r>
            <a:rPr lang="en-US" sz="900" b="1" i="0" u="none" kern="1200" dirty="0"/>
            <a:t>$2.10</a:t>
          </a:r>
          <a:r>
            <a:rPr lang="en-US" sz="900" b="0" i="0" u="none" kern="1200" dirty="0"/>
            <a:t> per audio hour</a:t>
          </a:r>
          <a:r>
            <a:rPr lang="en-US" sz="900" b="0" i="0" u="none" kern="1200" baseline="30000" dirty="0"/>
            <a:t>1</a:t>
          </a:r>
          <a:endParaRPr lang="en-US" sz="900" b="0" i="0" u="none" kern="1200" dirty="0"/>
        </a:p>
      </dsp:txBody>
      <dsp:txXfrm>
        <a:off x="331630" y="1019203"/>
        <a:ext cx="1202390" cy="4297079"/>
      </dsp:txXfrm>
    </dsp:sp>
    <dsp:sp modelId="{C8DE8F65-4BB3-4216-B17A-0624DBE4A36D}">
      <dsp:nvSpPr>
        <dsp:cNvPr id="0" name=""/>
        <dsp:cNvSpPr/>
      </dsp:nvSpPr>
      <dsp:spPr>
        <a:xfrm>
          <a:off x="2182453" y="1531415"/>
          <a:ext cx="1202390" cy="378486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u="none" kern="1200"/>
            <a:t>Neural</a:t>
          </a:r>
          <a:endParaRPr lang="en-US" sz="1100" b="0" i="0" u="none" kern="1200" dirty="0"/>
        </a:p>
        <a:p>
          <a:pPr marL="0" lvl="0" indent="0" algn="l" defTabSz="488950">
            <a:lnSpc>
              <a:spcPct val="90000"/>
            </a:lnSpc>
            <a:spcBef>
              <a:spcPct val="0"/>
            </a:spcBef>
            <a:spcAft>
              <a:spcPct val="35000"/>
            </a:spcAft>
            <a:buNone/>
          </a:pPr>
          <a:r>
            <a:rPr lang="en-US" sz="1100" b="0" i="0" u="none" kern="1200" dirty="0"/>
            <a:t>Real-time synthesis: </a:t>
          </a:r>
          <a:r>
            <a:rPr lang="en-US" sz="1100" b="1" i="0" u="none" kern="1200" dirty="0"/>
            <a:t>$16</a:t>
          </a:r>
          <a:r>
            <a:rPr lang="en-US" sz="1100" b="0" i="0" u="none" kern="1200" dirty="0"/>
            <a:t> per 1M characters</a:t>
          </a:r>
          <a:br>
            <a:rPr lang="en-US" sz="1100" b="0" i="0" u="none" kern="1200" dirty="0"/>
          </a:br>
          <a:r>
            <a:rPr lang="en-US" sz="1100" b="0" i="0" u="none" kern="1200" dirty="0"/>
            <a:t>Long audio creation: </a:t>
          </a:r>
          <a:r>
            <a:rPr lang="en-US" sz="1100" b="1" i="0" u="none" kern="1200" dirty="0"/>
            <a:t>$100</a:t>
          </a:r>
          <a:r>
            <a:rPr lang="en-US" sz="1100" b="0" i="0" u="none" kern="1200" dirty="0"/>
            <a:t> per 1M characters</a:t>
          </a:r>
        </a:p>
        <a:p>
          <a:pPr marL="0" lvl="0" indent="0" algn="l" defTabSz="488950">
            <a:lnSpc>
              <a:spcPct val="90000"/>
            </a:lnSpc>
            <a:spcBef>
              <a:spcPct val="0"/>
            </a:spcBef>
            <a:spcAft>
              <a:spcPct val="35000"/>
            </a:spcAft>
            <a:buNone/>
          </a:pPr>
          <a:r>
            <a:rPr lang="en-US" sz="1100" b="0" i="0" u="none" kern="1200" dirty="0"/>
            <a:t>Custom Neural</a:t>
          </a:r>
          <a:r>
            <a:rPr lang="en-US" sz="1100" b="0" i="0" u="none" kern="1200" baseline="30000" dirty="0"/>
            <a:t>2</a:t>
          </a:r>
          <a:endParaRPr lang="en-US" sz="1100" b="0" i="0" u="none" kern="1200" dirty="0"/>
        </a:p>
        <a:p>
          <a:pPr marL="57150" lvl="1" indent="-57150" algn="l" defTabSz="400050">
            <a:lnSpc>
              <a:spcPct val="90000"/>
            </a:lnSpc>
            <a:spcBef>
              <a:spcPct val="0"/>
            </a:spcBef>
            <a:spcAft>
              <a:spcPct val="15000"/>
            </a:spcAft>
            <a:buChar char="•"/>
          </a:pPr>
          <a:r>
            <a:rPr lang="en-US" sz="900" b="0" i="0" u="none" kern="1200" dirty="0"/>
            <a:t>Training: </a:t>
          </a:r>
          <a:r>
            <a:rPr lang="en-US" sz="900" b="1" i="0" u="none" kern="1200" dirty="0"/>
            <a:t>$52</a:t>
          </a:r>
          <a:r>
            <a:rPr lang="en-US" sz="900" b="0" i="0" u="none" kern="1200" dirty="0"/>
            <a:t> per compute hour</a:t>
          </a:r>
        </a:p>
        <a:p>
          <a:pPr marL="57150" lvl="1" indent="-57150" algn="l" defTabSz="400050">
            <a:lnSpc>
              <a:spcPct val="90000"/>
            </a:lnSpc>
            <a:spcBef>
              <a:spcPct val="0"/>
            </a:spcBef>
            <a:spcAft>
              <a:spcPct val="15000"/>
            </a:spcAft>
            <a:buChar char="•"/>
          </a:pPr>
          <a:r>
            <a:rPr lang="en-US" sz="900" b="0" i="0" u="none" kern="1200" dirty="0"/>
            <a:t>up to </a:t>
          </a:r>
          <a:r>
            <a:rPr lang="en-US" sz="900" b="1" i="0" u="none" kern="1200" dirty="0"/>
            <a:t>$4,992</a:t>
          </a:r>
          <a:r>
            <a:rPr lang="en-US" sz="900" b="0" i="0" u="none" kern="1200" dirty="0"/>
            <a:t> per training</a:t>
          </a:r>
        </a:p>
        <a:p>
          <a:pPr marL="57150" lvl="1" indent="-57150" algn="l" defTabSz="400050">
            <a:lnSpc>
              <a:spcPct val="90000"/>
            </a:lnSpc>
            <a:spcBef>
              <a:spcPct val="0"/>
            </a:spcBef>
            <a:spcAft>
              <a:spcPct val="15000"/>
            </a:spcAft>
            <a:buChar char="•"/>
          </a:pPr>
          <a:r>
            <a:rPr lang="en-US" sz="900" b="0" i="0" u="none" kern="1200" dirty="0"/>
            <a:t>Real-time synthesis: </a:t>
          </a:r>
          <a:r>
            <a:rPr lang="en-US" sz="900" b="1" i="0" u="none" kern="1200" dirty="0"/>
            <a:t>$24</a:t>
          </a:r>
          <a:r>
            <a:rPr lang="en-US" sz="900" b="0" i="0" u="none" kern="1200" dirty="0"/>
            <a:t> per 1M characters</a:t>
          </a:r>
        </a:p>
        <a:p>
          <a:pPr marL="57150" lvl="1" indent="-57150" algn="l" defTabSz="400050">
            <a:lnSpc>
              <a:spcPct val="90000"/>
            </a:lnSpc>
            <a:spcBef>
              <a:spcPct val="0"/>
            </a:spcBef>
            <a:spcAft>
              <a:spcPct val="15000"/>
            </a:spcAft>
            <a:buChar char="•"/>
          </a:pPr>
          <a:r>
            <a:rPr lang="en-US" sz="900" b="0" i="0" u="none" kern="1200"/>
            <a:t>Endpoint </a:t>
          </a:r>
          <a:r>
            <a:rPr lang="en-US" sz="900" b="0" i="0" u="none" kern="1200" dirty="0"/>
            <a:t>hosting: </a:t>
          </a:r>
          <a:r>
            <a:rPr lang="en-US" sz="900" b="1" i="0" u="none" kern="1200" dirty="0"/>
            <a:t>$4.04</a:t>
          </a:r>
          <a:r>
            <a:rPr lang="en-US" sz="900" b="0" i="0" u="none" kern="1200" dirty="0"/>
            <a:t> per model per hour</a:t>
          </a:r>
          <a:br>
            <a:rPr lang="en-US" sz="900" b="0" i="0" u="none" kern="1200" dirty="0"/>
          </a:br>
          <a:r>
            <a:rPr lang="en-US" sz="900" b="0" i="0" u="none" kern="1200" dirty="0"/>
            <a:t>Long audio creation: </a:t>
          </a:r>
          <a:r>
            <a:rPr lang="en-US" sz="900" b="1" i="0" u="none" kern="1200" dirty="0"/>
            <a:t>$100</a:t>
          </a:r>
          <a:r>
            <a:rPr lang="en-US" sz="900" b="0" i="0" u="none" kern="1200" dirty="0"/>
            <a:t> per 1M characters</a:t>
          </a:r>
        </a:p>
      </dsp:txBody>
      <dsp:txXfrm>
        <a:off x="2182453" y="1531415"/>
        <a:ext cx="1202390" cy="3784867"/>
      </dsp:txXfrm>
    </dsp:sp>
    <dsp:sp modelId="{061BF911-1DFA-4EFC-918A-EF702FE9DE70}">
      <dsp:nvSpPr>
        <dsp:cNvPr id="0" name=""/>
        <dsp:cNvSpPr/>
      </dsp:nvSpPr>
      <dsp:spPr>
        <a:xfrm>
          <a:off x="4027771" y="2074995"/>
          <a:ext cx="1202390" cy="324128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u="none" kern="1200" dirty="0"/>
            <a:t>Standard</a:t>
          </a:r>
        </a:p>
        <a:p>
          <a:pPr marL="57150" lvl="1" indent="-57150" algn="l" defTabSz="400050">
            <a:lnSpc>
              <a:spcPct val="90000"/>
            </a:lnSpc>
            <a:spcBef>
              <a:spcPct val="0"/>
            </a:spcBef>
            <a:spcAft>
              <a:spcPct val="15000"/>
            </a:spcAft>
            <a:buChar char="•"/>
          </a:pPr>
          <a:r>
            <a:rPr lang="en-US" sz="900" b="1" i="0" u="none" kern="1200" dirty="0"/>
            <a:t>$2.50</a:t>
          </a:r>
          <a:r>
            <a:rPr lang="en-US" sz="900" b="0" i="0" u="none" kern="1200" dirty="0"/>
            <a:t> per audio hour</a:t>
          </a:r>
        </a:p>
      </dsp:txBody>
      <dsp:txXfrm>
        <a:off x="4027771" y="2074995"/>
        <a:ext cx="1202390" cy="3241287"/>
      </dsp:txXfrm>
    </dsp:sp>
    <dsp:sp modelId="{E23F0F3D-900F-497C-B479-E345EB5B1525}">
      <dsp:nvSpPr>
        <dsp:cNvPr id="0" name=""/>
        <dsp:cNvSpPr/>
      </dsp:nvSpPr>
      <dsp:spPr>
        <a:xfrm>
          <a:off x="5835333" y="2607403"/>
          <a:ext cx="1202390" cy="269040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u="none" kern="1200" dirty="0"/>
            <a:t>Speaker Verification</a:t>
          </a:r>
        </a:p>
        <a:p>
          <a:pPr marL="57150" lvl="1" indent="-57150" algn="l" defTabSz="400050">
            <a:lnSpc>
              <a:spcPct val="90000"/>
            </a:lnSpc>
            <a:spcBef>
              <a:spcPct val="0"/>
            </a:spcBef>
            <a:spcAft>
              <a:spcPct val="15000"/>
            </a:spcAft>
            <a:buChar char="•"/>
          </a:pPr>
          <a:r>
            <a:rPr lang="en-US" sz="900" b="0" i="0" u="none" kern="1200" dirty="0"/>
            <a:t>N/A per 1,000 transactions</a:t>
          </a:r>
        </a:p>
        <a:p>
          <a:pPr marL="0" lvl="0" indent="0" algn="l" defTabSz="488950">
            <a:lnSpc>
              <a:spcPct val="90000"/>
            </a:lnSpc>
            <a:spcBef>
              <a:spcPct val="0"/>
            </a:spcBef>
            <a:spcAft>
              <a:spcPct val="35000"/>
            </a:spcAft>
            <a:buNone/>
          </a:pPr>
          <a:r>
            <a:rPr lang="en-US" sz="1100" b="0" i="0" u="none" kern="1200" dirty="0"/>
            <a:t>Speaker Identification</a:t>
          </a:r>
        </a:p>
        <a:p>
          <a:pPr marL="57150" lvl="1" indent="-57150" algn="l" defTabSz="400050">
            <a:lnSpc>
              <a:spcPct val="90000"/>
            </a:lnSpc>
            <a:spcBef>
              <a:spcPct val="0"/>
            </a:spcBef>
            <a:spcAft>
              <a:spcPct val="15000"/>
            </a:spcAft>
            <a:buChar char="•"/>
          </a:pPr>
          <a:r>
            <a:rPr lang="en-US" sz="900" b="0" i="0" u="none" kern="1200" dirty="0"/>
            <a:t>N/A per 1,000 transactions</a:t>
          </a:r>
        </a:p>
        <a:p>
          <a:pPr marL="0" lvl="0" indent="0" algn="l" defTabSz="488950">
            <a:lnSpc>
              <a:spcPct val="90000"/>
            </a:lnSpc>
            <a:spcBef>
              <a:spcPct val="0"/>
            </a:spcBef>
            <a:spcAft>
              <a:spcPct val="35000"/>
            </a:spcAft>
            <a:buNone/>
          </a:pPr>
          <a:r>
            <a:rPr lang="en-US" sz="1100" b="0" i="0" u="none" kern="1200" dirty="0"/>
            <a:t>Voice Profile Storage</a:t>
          </a:r>
        </a:p>
        <a:p>
          <a:pPr marL="57150" lvl="1" indent="-57150" algn="l" defTabSz="400050">
            <a:lnSpc>
              <a:spcPct val="90000"/>
            </a:lnSpc>
            <a:spcBef>
              <a:spcPct val="0"/>
            </a:spcBef>
            <a:spcAft>
              <a:spcPct val="15000"/>
            </a:spcAft>
            <a:buChar char="•"/>
          </a:pPr>
          <a:r>
            <a:rPr lang="en-US" sz="900" b="0" i="0" u="none" kern="1200" dirty="0"/>
            <a:t>N/A per 1,000 voice profiles (10,000 free voice profiles per month)</a:t>
          </a:r>
          <a:endParaRPr lang="en-US" sz="900" kern="1200" dirty="0"/>
        </a:p>
      </dsp:txBody>
      <dsp:txXfrm>
        <a:off x="5835333" y="2607403"/>
        <a:ext cx="1202390" cy="2690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357FB-78F6-4854-B8BB-ABFBC21DEB85}">
      <dsp:nvSpPr>
        <dsp:cNvPr id="0" name=""/>
        <dsp:cNvSpPr/>
      </dsp:nvSpPr>
      <dsp:spPr>
        <a:xfrm>
          <a:off x="0" y="4440079"/>
          <a:ext cx="5741533" cy="72843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rgbClr val="002060"/>
              </a:solidFill>
              <a:hlinkClick xmlns:r="http://schemas.openxmlformats.org/officeDocument/2006/relationships" r:id="rId1">
                <a:extLst>
                  <a:ext uri="{A12FA001-AC4F-418D-AE19-62706E023703}">
                    <ahyp:hlinkClr xmlns:ahyp="http://schemas.microsoft.com/office/drawing/2018/hyperlinkcolor" val="tx"/>
                  </a:ext>
                </a:extLst>
              </a:hlinkClick>
            </a:rPr>
            <a:t>Control pronunciation</a:t>
          </a:r>
          <a:r>
            <a:rPr lang="en-US" sz="1000" b="0" i="0" kern="1200" dirty="0"/>
            <a:t> of the output audio. For example, you can use SSML with phonemes and a custom lexicon to improve pronunciation. You can also use SSML to define how a word or mathematical expression is pronounced.</a:t>
          </a:r>
          <a:endParaRPr lang="en-US" sz="1000" kern="1200" dirty="0"/>
        </a:p>
      </dsp:txBody>
      <dsp:txXfrm>
        <a:off x="0" y="4440079"/>
        <a:ext cx="5741533" cy="728431"/>
      </dsp:txXfrm>
    </dsp:sp>
    <dsp:sp modelId="{CECA9066-6C51-42BB-8CA9-A04A3B0E2E88}">
      <dsp:nvSpPr>
        <dsp:cNvPr id="0" name=""/>
        <dsp:cNvSpPr/>
      </dsp:nvSpPr>
      <dsp:spPr>
        <a:xfrm rot="10800000">
          <a:off x="0" y="3330677"/>
          <a:ext cx="5741533" cy="1120328"/>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rgbClr val="002060"/>
              </a:solidFill>
              <a:hlinkClick xmlns:r="http://schemas.openxmlformats.org/officeDocument/2006/relationships" r:id="rId2">
                <a:extLst>
                  <a:ext uri="{A12FA001-AC4F-418D-AE19-62706E023703}">
                    <ahyp:hlinkClr xmlns:ahyp="http://schemas.microsoft.com/office/drawing/2018/hyperlinkcolor" val="tx"/>
                  </a:ext>
                </a:extLst>
              </a:hlinkClick>
            </a:rPr>
            <a:t>Choose the voice</a:t>
          </a:r>
          <a:r>
            <a:rPr lang="en-US" sz="1000" b="0" i="0" kern="1200" dirty="0"/>
            <a:t>, language, name, style, and role. You can use multiple voices in a single SSML document. Adjust the emphasis, speaking rate, pitch, and volume. You can also use SSML to insert pre-recorded audio, such as a sound effect or a musical note.</a:t>
          </a:r>
          <a:endParaRPr lang="en-US" sz="1000" kern="1200" dirty="0"/>
        </a:p>
      </dsp:txBody>
      <dsp:txXfrm rot="10800000">
        <a:off x="0" y="3330677"/>
        <a:ext cx="5741533" cy="727956"/>
      </dsp:txXfrm>
    </dsp:sp>
    <dsp:sp modelId="{252484AA-6367-474B-BAFB-91C40FE49C43}">
      <dsp:nvSpPr>
        <dsp:cNvPr id="0" name=""/>
        <dsp:cNvSpPr/>
      </dsp:nvSpPr>
      <dsp:spPr>
        <a:xfrm rot="10800000">
          <a:off x="0" y="2221275"/>
          <a:ext cx="5741533" cy="1120328"/>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rgbClr val="002060"/>
              </a:solidFill>
              <a:hlinkClick xmlns:r="http://schemas.openxmlformats.org/officeDocument/2006/relationships" r:id="rId3">
                <a:extLst>
                  <a:ext uri="{A12FA001-AC4F-418D-AE19-62706E023703}">
                    <ahyp:hlinkClr xmlns:ahyp="http://schemas.microsoft.com/office/drawing/2018/hyperlinkcolor" val="tx"/>
                  </a:ext>
                </a:extLst>
              </a:hlinkClick>
            </a:rPr>
            <a:t>Define the input text structure</a:t>
          </a:r>
          <a:r>
            <a:rPr lang="en-US" sz="1000" b="0" i="0" kern="1200" dirty="0">
              <a:solidFill>
                <a:srgbClr val="002060"/>
              </a:solidFill>
            </a:rPr>
            <a:t> </a:t>
          </a:r>
          <a:r>
            <a:rPr lang="en-US" sz="1000" b="0" i="0" kern="1200" dirty="0"/>
            <a:t>that determines the structure, content, and other characteristics of the text-to-speech output. For example, you can use SSML to define a paragraph, a sentence, a break or a pause, or silence. You can wrap text with event tags such as bookmark or viseme that can be processed later by your application.</a:t>
          </a:r>
          <a:endParaRPr lang="en-US" sz="1000" kern="1200" dirty="0"/>
        </a:p>
      </dsp:txBody>
      <dsp:txXfrm rot="10800000">
        <a:off x="0" y="2221275"/>
        <a:ext cx="5741533" cy="727956"/>
      </dsp:txXfrm>
    </dsp:sp>
    <dsp:sp modelId="{723C43FC-F7A1-4BF0-8C35-BB83B33A14CC}">
      <dsp:nvSpPr>
        <dsp:cNvPr id="0" name=""/>
        <dsp:cNvSpPr/>
      </dsp:nvSpPr>
      <dsp:spPr>
        <a:xfrm rot="10800000">
          <a:off x="0" y="1111873"/>
          <a:ext cx="5741533" cy="1120328"/>
        </a:xfrm>
        <a:prstGeom prst="upArrowCallou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0" i="0" kern="1200"/>
            <a:t>You can use SSML to:</a:t>
          </a:r>
          <a:endParaRPr lang="en-US" sz="1000" kern="1200"/>
        </a:p>
      </dsp:txBody>
      <dsp:txXfrm rot="10800000">
        <a:off x="0" y="1111873"/>
        <a:ext cx="5741533" cy="727956"/>
      </dsp:txXfrm>
    </dsp:sp>
    <dsp:sp modelId="{5623D52B-7ECB-43CA-9663-B5CF917D0297}">
      <dsp:nvSpPr>
        <dsp:cNvPr id="0" name=""/>
        <dsp:cNvSpPr/>
      </dsp:nvSpPr>
      <dsp:spPr>
        <a:xfrm rot="10800000">
          <a:off x="0" y="2471"/>
          <a:ext cx="5741533" cy="1120328"/>
        </a:xfrm>
        <a:prstGeom prst="upArrowCallou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i="0" kern="1200"/>
            <a:t>Scenarios</a:t>
          </a:r>
          <a:endParaRPr lang="en-US" sz="1000" kern="1200"/>
        </a:p>
      </dsp:txBody>
      <dsp:txXfrm rot="10800000">
        <a:off x="0" y="2471"/>
        <a:ext cx="5741533" cy="727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566CB-552F-4455-AA8C-3CA390D8AF71}">
      <dsp:nvSpPr>
        <dsp:cNvPr id="0" name=""/>
        <dsp:cNvSpPr/>
      </dsp:nvSpPr>
      <dsp:spPr>
        <a:xfrm>
          <a:off x="370388" y="700340"/>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8CC86-AECB-4C35-BB0A-6789D89AEB19}">
      <dsp:nvSpPr>
        <dsp:cNvPr id="0" name=""/>
        <dsp:cNvSpPr/>
      </dsp:nvSpPr>
      <dsp:spPr>
        <a:xfrm>
          <a:off x="541339" y="871290"/>
          <a:ext cx="472148" cy="472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8303B3-9769-4C9E-877A-8F7B2AAE3D3D}">
      <dsp:nvSpPr>
        <dsp:cNvPr id="0" name=""/>
        <dsp:cNvSpPr/>
      </dsp:nvSpPr>
      <dsp:spPr>
        <a:xfrm>
          <a:off x="1358878" y="700340"/>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You're billed for each character that's converted to speech, including punctuation. Although the SSML document itself is not billable, optional elements that are used to adjust how the text is converted to speech, like phonemes and pitch, are counted as billable characters. For more information, see </a:t>
          </a:r>
          <a:r>
            <a:rPr lang="en-US" sz="1100" b="1" i="0" kern="1200">
              <a:hlinkClick xmlns:r="http://schemas.openxmlformats.org/officeDocument/2006/relationships" r:id="rId3"/>
            </a:rPr>
            <a:t>text-to-speech pricing notes</a:t>
          </a:r>
          <a:r>
            <a:rPr lang="en-US" sz="1100" b="0" i="0" kern="1200"/>
            <a:t>.</a:t>
          </a:r>
          <a:endParaRPr lang="en-US" sz="1100" kern="1200"/>
        </a:p>
      </dsp:txBody>
      <dsp:txXfrm>
        <a:off x="1358878" y="700340"/>
        <a:ext cx="1918831" cy="814049"/>
      </dsp:txXfrm>
    </dsp:sp>
    <dsp:sp modelId="{DCF3FEF8-1426-46B9-A52E-4B868696B9FC}">
      <dsp:nvSpPr>
        <dsp:cNvPr id="0" name=""/>
        <dsp:cNvSpPr/>
      </dsp:nvSpPr>
      <dsp:spPr>
        <a:xfrm>
          <a:off x="3612051" y="700340"/>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0C9B2-400A-4994-A736-B12B5146ABB1}">
      <dsp:nvSpPr>
        <dsp:cNvPr id="0" name=""/>
        <dsp:cNvSpPr/>
      </dsp:nvSpPr>
      <dsp:spPr>
        <a:xfrm>
          <a:off x="3783002" y="871290"/>
          <a:ext cx="472148" cy="47214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E1BCB9-9944-473F-951F-4558E7FF3478}">
      <dsp:nvSpPr>
        <dsp:cNvPr id="0" name=""/>
        <dsp:cNvSpPr/>
      </dsp:nvSpPr>
      <dsp:spPr>
        <a:xfrm>
          <a:off x="4600541" y="700340"/>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baseline="0">
              <a:hlinkClick xmlns:r="http://schemas.openxmlformats.org/officeDocument/2006/relationships" r:id="rId6"/>
            </a:rPr>
            <a:t>Audio Content Creation</a:t>
          </a:r>
          <a:r>
            <a:rPr lang="en-US" sz="1100" b="0" i="0" kern="1200" baseline="0"/>
            <a:t> tool: Author plain text and SSML in Speech Studio: You can listen to the output audio and adjust the SSML to improve speech synthesis. For more information, see </a:t>
          </a:r>
          <a:r>
            <a:rPr lang="en-US" sz="1100" b="0" i="0" kern="1200" baseline="0">
              <a:hlinkClick xmlns:r="http://schemas.openxmlformats.org/officeDocument/2006/relationships" r:id="rId7"/>
            </a:rPr>
            <a:t>Speech synthesis with the Audio Content Creation tool</a:t>
          </a:r>
          <a:r>
            <a:rPr lang="en-US" sz="1100" b="0" i="0" kern="1200" baseline="0"/>
            <a:t>.</a:t>
          </a:r>
          <a:endParaRPr lang="en-US" sz="1100" kern="1200"/>
        </a:p>
      </dsp:txBody>
      <dsp:txXfrm>
        <a:off x="4600541" y="700340"/>
        <a:ext cx="1918831" cy="814049"/>
      </dsp:txXfrm>
    </dsp:sp>
    <dsp:sp modelId="{621F1CE0-DAC6-4D67-A6AD-D54B3CD4E6F4}">
      <dsp:nvSpPr>
        <dsp:cNvPr id="0" name=""/>
        <dsp:cNvSpPr/>
      </dsp:nvSpPr>
      <dsp:spPr>
        <a:xfrm>
          <a:off x="6853714" y="700340"/>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F9BCC-9A85-4A24-8F42-D02D0522E143}">
      <dsp:nvSpPr>
        <dsp:cNvPr id="0" name=""/>
        <dsp:cNvSpPr/>
      </dsp:nvSpPr>
      <dsp:spPr>
        <a:xfrm>
          <a:off x="7024665" y="871290"/>
          <a:ext cx="472148" cy="47214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F50A63-4359-47AD-94CB-EC18CA80A740}">
      <dsp:nvSpPr>
        <dsp:cNvPr id="0" name=""/>
        <dsp:cNvSpPr/>
      </dsp:nvSpPr>
      <dsp:spPr>
        <a:xfrm>
          <a:off x="7842204" y="700340"/>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baseline="0">
              <a:hlinkClick xmlns:r="http://schemas.openxmlformats.org/officeDocument/2006/relationships" r:id="rId10"/>
            </a:rPr>
            <a:t>Batch synthesis API</a:t>
          </a:r>
          <a:r>
            <a:rPr lang="en-US" sz="1100" b="0" i="0" kern="1200" baseline="0"/>
            <a:t>: Provide SSML via the inputs property.</a:t>
          </a:r>
          <a:endParaRPr lang="en-US" sz="1100" kern="1200"/>
        </a:p>
      </dsp:txBody>
      <dsp:txXfrm>
        <a:off x="7842204" y="700340"/>
        <a:ext cx="1918831" cy="814049"/>
      </dsp:txXfrm>
    </dsp:sp>
    <dsp:sp modelId="{1A22BA61-3EE5-4A8B-9672-0594116903F5}">
      <dsp:nvSpPr>
        <dsp:cNvPr id="0" name=""/>
        <dsp:cNvSpPr/>
      </dsp:nvSpPr>
      <dsp:spPr>
        <a:xfrm>
          <a:off x="370388" y="2134742"/>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82553C-DF14-44BD-9963-6194F34E656B}">
      <dsp:nvSpPr>
        <dsp:cNvPr id="0" name=""/>
        <dsp:cNvSpPr/>
      </dsp:nvSpPr>
      <dsp:spPr>
        <a:xfrm>
          <a:off x="541339" y="2305693"/>
          <a:ext cx="472148" cy="4721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C8252-A92F-43C7-9BBD-16A23329CC0F}">
      <dsp:nvSpPr>
        <dsp:cNvPr id="0" name=""/>
        <dsp:cNvSpPr/>
      </dsp:nvSpPr>
      <dsp:spPr>
        <a:xfrm>
          <a:off x="1358878" y="2134742"/>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baseline="0">
              <a:hlinkClick xmlns:r="http://schemas.openxmlformats.org/officeDocument/2006/relationships" r:id="rId13"/>
            </a:rPr>
            <a:t>Speech CLI</a:t>
          </a:r>
          <a:r>
            <a:rPr lang="en-US" sz="1100" b="0" i="0" kern="1200" baseline="0"/>
            <a:t>: Provide SSML via the spx synthesize --ssml SSML command line argument.</a:t>
          </a:r>
          <a:endParaRPr lang="en-US" sz="1100" kern="1200"/>
        </a:p>
      </dsp:txBody>
      <dsp:txXfrm>
        <a:off x="1358878" y="2134742"/>
        <a:ext cx="1918831" cy="814049"/>
      </dsp:txXfrm>
    </dsp:sp>
    <dsp:sp modelId="{D47364C3-30ED-42B3-8CA0-86C4397F9A3D}">
      <dsp:nvSpPr>
        <dsp:cNvPr id="0" name=""/>
        <dsp:cNvSpPr/>
      </dsp:nvSpPr>
      <dsp:spPr>
        <a:xfrm>
          <a:off x="3612051" y="2134742"/>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11320-EDE1-4331-BF28-392940A6A3E5}">
      <dsp:nvSpPr>
        <dsp:cNvPr id="0" name=""/>
        <dsp:cNvSpPr/>
      </dsp:nvSpPr>
      <dsp:spPr>
        <a:xfrm>
          <a:off x="3783002" y="2305693"/>
          <a:ext cx="472148" cy="472148"/>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1BC4C-2A9D-4E8C-AEB9-B0D10EE7E410}">
      <dsp:nvSpPr>
        <dsp:cNvPr id="0" name=""/>
        <dsp:cNvSpPr/>
      </dsp:nvSpPr>
      <dsp:spPr>
        <a:xfrm>
          <a:off x="4600541" y="2134742"/>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baseline="0">
              <a:hlinkClick xmlns:r="http://schemas.openxmlformats.org/officeDocument/2006/relationships" r:id="rId16"/>
            </a:rPr>
            <a:t>Speech SDK</a:t>
          </a:r>
          <a:r>
            <a:rPr lang="en-US" sz="1100" b="0" i="0" kern="1200" baseline="0"/>
            <a:t>: Provide SSML via the "speak" SSML method.</a:t>
          </a:r>
          <a:endParaRPr lang="en-US" sz="1100" kern="1200"/>
        </a:p>
      </dsp:txBody>
      <dsp:txXfrm>
        <a:off x="4600541" y="2134742"/>
        <a:ext cx="1918831" cy="814049"/>
      </dsp:txXfrm>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1.166"/>
    </inkml:context>
    <inkml:brush xml:id="br0">
      <inkml:brushProperty name="width" value="0.025" units="cm"/>
      <inkml:brushProperty name="height" value="0.025" units="cm"/>
    </inkml:brush>
  </inkml:definitions>
  <inkml:trace contextRef="#ctx0" brushRef="#br0">0 41 24575,'723'0'0,"-677"-2"60,87-17-1,-90 12-554,1 0 1,47 1-1,-74 6-6331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6.774"/>
    </inkml:context>
    <inkml:brush xml:id="br0">
      <inkml:brushProperty name="width" value="0.025" units="cm"/>
      <inkml:brushProperty name="height" value="0.025" units="cm"/>
    </inkml:brush>
  </inkml:definitions>
  <inkml:trace contextRef="#ctx0" brushRef="#br0">1 80 24575,'3'0'0,"12"0"0,13 0 0,12 0 0,10 0 0,6 0 0,10 0 0,16-4 0,6-3 0,2-6 0,-7-3 0,-15 2 0,-15 2 0,-13 4 0,-14 2-8191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7.255"/>
    </inkml:context>
    <inkml:brush xml:id="br0">
      <inkml:brushProperty name="width" value="0.025" units="cm"/>
      <inkml:brushProperty name="height" value="0.025" units="cm"/>
    </inkml:brush>
  </inkml:definitions>
  <inkml:trace contextRef="#ctx0" brushRef="#br0">1 0 24575,'0'3'0,"0"5"0,3 8 0,2 4 0,2 9 0,1 7 0,-1 7 0,-2 6 0,-1 6 0,-3 3 0,0-1 0,0-4 0,-2-7 0,1-9 0,0-10-8191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51.550"/>
    </inkml:context>
    <inkml:brush xml:id="br0">
      <inkml:brushProperty name="width" value="0.025" units="cm"/>
      <inkml:brushProperty name="height" value="0.025" units="cm"/>
    </inkml:brush>
  </inkml:definitions>
  <inkml:trace contextRef="#ctx0" brushRef="#br0">1 121 24575,'3'0'0,"2"-4"0,2 0 0,5 0 0,6-3 0,7-4 0,10-2 0,1-1 0,3 4 0,1-1 0,-4 2 0,-3-2 0,-5 2 0,-3 3 0,-3 1 0,-5 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52.574"/>
    </inkml:context>
    <inkml:brush xml:id="br0">
      <inkml:brushProperty name="width" value="0.025" units="cm"/>
      <inkml:brushProperty name="height" value="0.025" units="cm"/>
    </inkml:brush>
  </inkml:definitions>
  <inkml:trace contextRef="#ctx0" brushRef="#br0">0 0 24575,'10'0'0,"61"0"0,73 10 0,-121-7 0,1 1 0,0 2 0,-1 0 0,0 2 0,0 0 0,40 22 0,-23-12 0,-26-12 0,1 1 0,25 16 0,-37-21 0,0 0 0,0 0 0,0 0 0,-1 1 0,1-1 0,-1 1 0,0 0 0,0-1 0,0 1 0,0 0 0,0 0 0,-1 0 0,1 0 0,-1 1 0,0-1 0,0 0 0,0 1 0,1 5 0,-4-5 0,1 0 0,0 1 0,-1-1 0,0 0 0,0 0 0,0 0 0,0-1 0,-1 1 0,0 0 0,1-1 0,-1 0 0,0 0 0,-1 0 0,1 0 0,-1 0 0,-4 3 0,-2 3 0,-114 84 54,91-70-409,0 1 0,1 1 1,-46 49-1,62-53-6471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53.451"/>
    </inkml:context>
    <inkml:brush xml:id="br0">
      <inkml:brushProperty name="width" value="0.025" units="cm"/>
      <inkml:brushProperty name="height" value="0.025" units="cm"/>
    </inkml:brush>
  </inkml:definitions>
  <inkml:trace contextRef="#ctx0" brushRef="#br0">62 0 24575,'-4'0'0,"0"7"0,-4 13 0,0 12 0,1 15 0,2 13 0,2 10 0,1 3 0,1 0 0,1-3 0,-3 0 0,-1-4 0,0-4 0,0-9 0,2-3 0,1-6 0,0-8 0,1-10-8191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54.167"/>
    </inkml:context>
    <inkml:brush xml:id="br0">
      <inkml:brushProperty name="width" value="0.025" units="cm"/>
      <inkml:brushProperty name="height" value="0.025" units="cm"/>
    </inkml:brush>
  </inkml:definitions>
  <inkml:trace contextRef="#ctx0" brushRef="#br0">1 1 24575,'-1'32'0,"2"-1"0,1 1 0,1 0 0,2-1 0,1 1 0,1-1 0,2-1 0,1 0 0,25 52 0,14 13 0,56 151 0,-96-221-1365,0-6-5461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54.664"/>
    </inkml:context>
    <inkml:brush xml:id="br0">
      <inkml:brushProperty name="width" value="0.025" units="cm"/>
      <inkml:brushProperty name="height" value="0.025" units="cm"/>
    </inkml:brush>
  </inkml:definitions>
  <inkml:trace contextRef="#ctx0" brushRef="#br0">1 21 24575,'0'-3'0,"3"-1"0,5-1 0,4 2 0,4 1 0,2 0 0,2 1 0,0 1 0,1 0 0,0 0 0,0 0 0,-1 0 0,-3 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55.471"/>
    </inkml:context>
    <inkml:brush xml:id="br0">
      <inkml:brushProperty name="width" value="0.025" units="cm"/>
      <inkml:brushProperty name="height" value="0.025" units="cm"/>
    </inkml:brush>
  </inkml:definitions>
  <inkml:trace contextRef="#ctx0" brushRef="#br0">1 97 24575,'0'-4'0,"7"0"0,8-4 0,10 0 0,6-2 0,2 0 0,6 3 0,-2 2 0,-2-2 0,-4 1 0,-5-3 0,-2 1 0,-3 2 0,-4 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56.109"/>
    </inkml:context>
    <inkml:brush xml:id="br0">
      <inkml:brushProperty name="width" value="0.025" units="cm"/>
      <inkml:brushProperty name="height" value="0.025" units="cm"/>
    </inkml:brush>
  </inkml:definitions>
  <inkml:trace contextRef="#ctx0" brushRef="#br0">1 119 24575,'0'-4'0,"10"-7"0,14-6 0,16 0 0,11 4 0,1-1 0,2 3 0,-5 0 0,-8 2 0,-7 2 0,-9 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56.842"/>
    </inkml:context>
    <inkml:brush xml:id="br0">
      <inkml:brushProperty name="width" value="0.025" units="cm"/>
      <inkml:brushProperty name="height" value="0.025" units="cm"/>
    </inkml:brush>
  </inkml:definitions>
  <inkml:trace contextRef="#ctx0" brushRef="#br0">15 1 24575,'-15'47'0,"18"-28"0,0 0 0,1-1 0,1 1 0,1-1 0,0 0 0,18 33 0,7 20 0,162 555 0,-179-593-1365,-6-22-5461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1.632"/>
    </inkml:context>
    <inkml:brush xml:id="br0">
      <inkml:brushProperty name="width" value="0.025" units="cm"/>
      <inkml:brushProperty name="height" value="0.025" units="cm"/>
    </inkml:brush>
  </inkml:definitions>
  <inkml:trace contextRef="#ctx0" brushRef="#br0">0 1 24575,'0'519'-1365,"0"-501"-5461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57.568"/>
    </inkml:context>
    <inkml:brush xml:id="br0">
      <inkml:brushProperty name="width" value="0.025" units="cm"/>
      <inkml:brushProperty name="height" value="0.025" units="cm"/>
    </inkml:brush>
  </inkml:definitions>
  <inkml:trace contextRef="#ctx0" brushRef="#br0">1 364 24575,'0'-4'0,"6"-4"0,31-7 0,31-12 0,36-12 0,27-8 0,18-4 0,-2-4 0,-16 9 0,-27 11 0,-28 12 0,-26 10-8191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3:09.872"/>
    </inkml:context>
    <inkml:brush xml:id="br0">
      <inkml:brushProperty name="width" value="0.025" units="cm"/>
      <inkml:brushProperty name="height" value="0.025" units="cm"/>
    </inkml:brush>
  </inkml:definitions>
  <inkml:trace contextRef="#ctx0" brushRef="#br0">177 1 24575,'-5'-1'0,"0"1"0,0 0 0,0 0 0,1 1 0,-1 0 0,0-1 0,0 2 0,1-1 0,-9 4 0,10-3 0,1 0 0,0-1 0,0 2 0,0-1 0,0 0 0,0 0 0,1 1 0,-1-1 0,1 1 0,0-1 0,-1 1 0,1-1 0,0 1 0,0 0 0,1 0 0,-1-1 0,0 6 0,-3 6 0,0-1 0,-2 1 0,1-1 0,-2 0 0,-13 22 0,12-23 0,1 0 0,0 1 0,1 0 0,1 0 0,-7 23 0,11-34 0,1 1 0,-1-1 0,1 0 0,0 0 0,0 1 0,0-1 0,0 0 0,0 1 0,1-1 0,-1 0 0,1 0 0,-1 1 0,1-1 0,0 0 0,0 0 0,0 0 0,0 0 0,0 0 0,0 0 0,3 3 0,-2-2 0,2-1 0,-1 1 0,0-1 0,0 1 0,1-1 0,0 0 0,-1 0 0,1-1 0,0 1 0,7 1 0,7 1 0,1-1 0,0-1 0,36 0 0,-49-2 0,28 1 0,0 1 0,-1 2 0,1 2 0,-1 0 0,40 15 0,-69-20 0,0 0 0,-1 1 0,1-1 0,0 1 0,0 0 0,-1 0 0,1 0 0,-1 1 0,1 0 0,-1-1 0,0 1 0,0 0 0,0 0 0,-1 1 0,1-1 0,-1 0 0,0 1 0,0 0 0,0-1 0,0 1 0,-1 0 0,1 0 0,-1 0 0,0 0 0,0 0 0,0 0 0,-1 1 0,0-1 0,1 0 0,-2 0 0,1 0 0,0 1 0,-2 3 0,-1 5 0,0 1 0,-1-1 0,-1-1 0,0 1 0,-1-1 0,0 0 0,0 0 0,-18 22 0,-8 7 0,-2-1 0,-76 68 0,109-107-50,-1 1-1,1-1 1,0 0-1,-1 1 0,1-1 1,-1 0-1,0 0 1,1 0-1,-1 0 1,0 0-1,0 0 0,1 0 1,-1-1-1,0 1 1,0-1-1,0 1 1,0-1-1,0 0 0,0 0 1,0 0-1,0 0 1,0 0-1,0 0 1,0 0-1,0-1 1,-2 0-1,-7-7-6775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3:11.018"/>
    </inkml:context>
    <inkml:brush xml:id="br0">
      <inkml:brushProperty name="width" value="0.025" units="cm"/>
      <inkml:brushProperty name="height" value="0.025" units="cm"/>
    </inkml:brush>
  </inkml:definitions>
  <inkml:trace contextRef="#ctx0" brushRef="#br0">508 35 24575,'-1'-2'0,"1"0"0,-1 1 0,1-1 0,-1 1 0,1-1 0,-1 1 0,0-1 0,0 1 0,1 0 0,-1-1 0,0 1 0,-1 0 0,1 0 0,0-1 0,0 1 0,0 0 0,-1 0 0,1 0 0,0 1 0,-1-1 0,1 0 0,-1 0 0,1 1 0,-1-1 0,1 1 0,-1-1 0,1 1 0,-1 0 0,0 0 0,-3-1 0,-57-2 0,55 4 0,-46 3 0,0 4 0,0 1 0,1 3 0,0 2 0,-58 24 0,86-26 0,24-12 0,-1 1 0,1-1 0,0 0 0,0 0 0,0 0 0,0 1 0,-1-1 0,1 0 0,0 0 0,0 0 0,0 1 0,0-1 0,0 0 0,0 0 0,0 1 0,0-1 0,0 0 0,0 0 0,0 1 0,0-1 0,0 0 0,0 1 0,0-1 0,0 0 0,0 0 0,0 1 0,0-1 0,0 0 0,0 0 0,0 0 0,0 1 0,0-1 0,1 0 0,-1 0 0,0 1 0,0-1 0,0 0 0,0 0 0,1 0 0,-1 0 0,0 1 0,0-1 0,1 0 0,42 15 0,-28-11 0,-4-1 0,167 55 0,-162-52 0,0 1 0,-1 1 0,0 1 0,0 0 0,-1 0 0,0 2 0,-1 0 0,22 22 0,-29-24 0,0-1 0,-1 1 0,1 0 0,-2 1 0,1-1 0,3 14 0,-6-17 0,0-1 0,-1 0 0,0 1 0,0-1 0,0 1 0,-1-1 0,1 1 0,-1 0 0,-1-1 0,1 1 0,-1-1 0,0 1 0,-2 7 0,2-11-41,-1-1 0,1 1-1,0 0 1,-1 0-1,0-1 1,1 1 0,-1-1-1,0 0 1,0 1 0,0-1-1,0 0 1,0 0-1,0 0 1,0 0 0,0-1-1,0 1 1,0 0 0,-1-1-1,1 0 1,0 1-1,0-1 1,-1 0 0,1 0-1,0 0 1,0 0 0,-1-1-1,1 1 1,0-1-1,0 1 1,0-1 0,0 0-1,-3-1 1,-9-3-6785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3:12.466"/>
    </inkml:context>
    <inkml:brush xml:id="br0">
      <inkml:brushProperty name="width" value="0.025" units="cm"/>
      <inkml:brushProperty name="height" value="0.025" units="cm"/>
    </inkml:brush>
  </inkml:definitions>
  <inkml:trace contextRef="#ctx0" brushRef="#br0">0 699 24575,'1'-15'0,"0"0"0,1-1 0,1 1 0,0 0 0,1 0 0,1 1 0,0-1 0,1 1 0,1 0 0,15-25 0,9-5 0,65-72 0,-9 12 0,-77 90 0,-3 4 0,1-1 0,0 2 0,0-1 0,14-11 0,-21 20 0,-1 1 0,0 0 0,0 0 0,1-1 0,-1 1 0,0 0 0,1 0 0,-1-1 0,1 1 0,-1 0 0,0 0 0,1 0 0,-1 0 0,0 0 0,1 0 0,-1 0 0,1 0 0,-1 0 0,0 0 0,1 0 0,-1 0 0,1 0 0,-1 0 0,0 0 0,1 0 0,-1 0 0,1 0 0,-1 0 0,0 1 0,1-1 0,-1 0 0,0 0 0,1 0 0,0 1 0,6 16 0,-3 26 0,-4-39 0,-1 113 0,-1-67 0,6 57 0,-4-106 0,-1 0 0,1 0 0,0 0 0,1 0 0,-1 0 0,0 0 0,0 0 0,0 0 0,1 0 0,-1-1 0,0 1 0,1 0 0,-1 0 0,0 0 0,1 0 0,0-1 0,-1 1 0,1 0 0,-1 0 0,1-1 0,0 1 0,-1-1 0,1 1 0,1 0 0,-1-1 0,0 0 0,0 0 0,0 0 0,0 0 0,0 0 0,-1 0 0,1-1 0,0 1 0,0 0 0,0 0 0,0-1 0,0 1 0,0-1 0,0 1 0,-1-1 0,1 1 0,0-1 0,0 0 0,0 0 0,37-42 0,-35 38 0,163-258 0,-92 137 0,-67 114 0,1 1 0,0 0 0,0 0 0,1 1 0,1 0 0,13-11 0,-22 21 0,-1 0 0,0 0 0,1 0 0,-1 0 0,1 0 0,-1 0 0,0-1 0,1 1 0,-1 0 0,1 0 0,-1 0 0,1 1 0,-1-1 0,0 0 0,1 0 0,-1 0 0,1 0 0,-1 0 0,0 0 0,1 1 0,-1-1 0,1 0 0,-1 0 0,0 0 0,1 1 0,-1-1 0,0 0 0,1 1 0,-1-1 0,0 0 0,0 1 0,1-1 0,-1 0 0,0 1 0,0-1 0,0 0 0,1 1 0,-1-1 0,0 1 0,0-1 0,0 1 0,0-1 0,0 0 0,0 1 0,0-1 0,0 1 0,0-1 0,0 1 0,0-1 0,0 0 0,0 1 0,3 30 0,-3-27 0,0 77-227,-3 0-1,-4-1 1,-4 0-1,-3 0 1,-37 120-1,43-174-6598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3:13.394"/>
    </inkml:context>
    <inkml:brush xml:id="br0">
      <inkml:brushProperty name="width" value="0.025" units="cm"/>
      <inkml:brushProperty name="height" value="0.025" units="cm"/>
    </inkml:brush>
  </inkml:definitions>
  <inkml:trace contextRef="#ctx0" brushRef="#br0">355 0 24575,'-1'7'0,"0"0"0,0 0 0,-1 0 0,0-1 0,0 1 0,-5 12 0,-2 1 0,-173 450 0,52-143 0,128-320 0,-1 0 0,0 0 0,0 0 0,1 0 0,1 0 0,-2 12 0,3-18 0,0 1 0,0-1 0,0 0 0,0 0 0,0 1 0,0-1 0,1 0 0,-1 0 0,0 1 0,1-1 0,-1 0 0,1 0 0,-1 0 0,1 0 0,0 0 0,0 0 0,-1 0 0,1 0 0,0 0 0,0 0 0,0 0 0,0 0 0,0 0 0,0-1 0,0 1 0,0-1 0,0 1 0,0 0 0,1-1 0,-1 0 0,0 1 0,0-1 0,1 0 0,-1 1 0,0-1 0,0 0 0,1 0 0,1 0 0,38 0 0,52-4 0,-4-1 0,53-9-613,-124 12-139,2-1-6074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2.020"/>
    </inkml:context>
    <inkml:brush xml:id="br0">
      <inkml:brushProperty name="width" value="0.025" units="cm"/>
      <inkml:brushProperty name="height" value="0.025" units="cm"/>
    </inkml:brush>
  </inkml:definitions>
  <inkml:trace contextRef="#ctx0" brushRef="#br0">150 1 24575,'3'0'0,"2"7"0,-1 12 0,-1 13 0,-4 8 0,-1 8 0,-5 5 0,-8 1 0,-1-2 0,-1-3 0,-1-3 0,2-3 0,1-2 0,-1-4 0,2-5 0,4-5 0,1-6 0,0-8-8191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2.422"/>
    </inkml:context>
    <inkml:brush xml:id="br0">
      <inkml:brushProperty name="width" value="0.025" units="cm"/>
      <inkml:brushProperty name="height" value="0.025" units="cm"/>
    </inkml:brush>
  </inkml:definitions>
  <inkml:trace contextRef="#ctx0" brushRef="#br0">0 236 24575,'3'0'0,"9"-6"0,15-7 0,13-7 0,17-7 0,16-2 0,12-3 0,-1 3 0,-8 1 0,-14 4 0,-14 7 0,-15 6-8191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3.344"/>
    </inkml:context>
    <inkml:brush xml:id="br0">
      <inkml:brushProperty name="width" value="0.025" units="cm"/>
      <inkml:brushProperty name="height" value="0.025" units="cm"/>
    </inkml:brush>
  </inkml:definitions>
  <inkml:trace contextRef="#ctx0" brushRef="#br0">1 129 24575,'0'-2'0,"1"1"0,-1-1 0,1 1 0,0-1 0,-1 1 0,1 0 0,0 0 0,0-1 0,0 1 0,0 0 0,0 0 0,0 0 0,0 0 0,0 0 0,0 0 0,0 0 0,1 0 0,-1 1 0,0-1 0,1 0 0,-1 1 0,0-1 0,1 1 0,-1-1 0,2 1 0,39-10 0,68 1 0,-81 8 0,0-1 0,0-1 0,0-2 0,0-1 0,-1-1 0,41-15 0,-5-7-1365,-48 20-5461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3.888"/>
    </inkml:context>
    <inkml:brush xml:id="br0">
      <inkml:brushProperty name="width" value="0.025" units="cm"/>
      <inkml:brushProperty name="height" value="0.02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4.527"/>
    </inkml:context>
    <inkml:brush xml:id="br0">
      <inkml:brushProperty name="width" value="0.025" units="cm"/>
      <inkml:brushProperty name="height" value="0.025" units="cm"/>
    </inkml:brush>
  </inkml:definitions>
  <inkml:trace contextRef="#ctx0" brushRef="#br0">1 171 24575,'10'0'0,"14"-4"0,9 0 0,6-1 0,7-1 0,2-5 0,0-3 0,-2 1 0,-1 3 0,-2 2 0,-2-3 0,0-4 0,-1 1 0,-1-1 0,-2-1 0,-6 2 0,-7 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5.561"/>
    </inkml:context>
    <inkml:brush xml:id="br0">
      <inkml:brushProperty name="width" value="0.025" units="cm"/>
      <inkml:brushProperty name="height" value="0.025" units="cm"/>
    </inkml:brush>
  </inkml:definitions>
  <inkml:trace contextRef="#ctx0" brushRef="#br0">1 0 24575,'3'0'0,"5"0"0,11 11 0,16 16 0,19 21 0,17 19 0,14 12 0,2 7 0,1 4 0,-9-8 0,-7-12 0,-9-5 0,-5-9 0,-9-8 0,-6-8 0,-10-8 0,-8-9 0,-8-9-8191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23:32:46.103"/>
    </inkml:context>
    <inkml:brush xml:id="br0">
      <inkml:brushProperty name="width" value="0.025" units="cm"/>
      <inkml:brushProperty name="height" value="0.025" units="cm"/>
    </inkml:brush>
  </inkml:definitions>
  <inkml:trace contextRef="#ctx0" brushRef="#br0">646 13 24575,'0'-4'0,"-3"0"0,-5 0 0,-5 7 0,-6 7 0,-7 8 0,-6 12 0,-8 10 0,-10 16 0,-14 16 0,-10 11 0,-2 3 0,1-3 0,7-9 0,12-14 0,14-17-8191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058CF-33B7-449D-9FAE-ACBE93535214}"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A1243-1407-4DD0-8F18-D825B687F2B3}" type="slidenum">
              <a:rPr lang="en-US" smtClean="0"/>
              <a:t>‹#›</a:t>
            </a:fld>
            <a:endParaRPr lang="en-US"/>
          </a:p>
        </p:txBody>
      </p:sp>
    </p:spTree>
    <p:extLst>
      <p:ext uri="{BB962C8B-B14F-4D97-AF65-F5344CB8AC3E}">
        <p14:creationId xmlns:p14="http://schemas.microsoft.com/office/powerpoint/2010/main" val="1670124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azure/cognitive-services/speech-service/speech-sd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azure/cognitive-services/speech-service/get-started-text-to-speech?tabs=windows%2Cterminal&amp;pivots=programming-language-pyth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azure/cognitive-services/speech-service/speech-synthesis-marku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cognitive-services/speech-service/speech-synthesis-marku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learn.microsoft.com/en-us/azure/cognitive-services/speech-service/how-to-audio-content-creation#export-tuned-audio" TargetMode="External"/><Relationship Id="rId3" Type="http://schemas.openxmlformats.org/officeDocument/2006/relationships/hyperlink" Target="https://learn.microsoft.com/en-us/azure/cognitive-services/speech-service/how-to-audio-content-creation#create-an-audio-tuning-file" TargetMode="External"/><Relationship Id="rId7" Type="http://schemas.openxmlformats.org/officeDocument/2006/relationships/hyperlink" Target="https://youtu.be/ygApYuOOG6w"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learn.microsoft.com/en-us/azure/cognitive-services/speech-service/speech-synthesis-markup" TargetMode="External"/><Relationship Id="rId5" Type="http://schemas.openxmlformats.org/officeDocument/2006/relationships/hyperlink" Target="https://learn.microsoft.com/en-us/azure/cognitive-services/speech-service/text-to-speech" TargetMode="External"/><Relationship Id="rId4" Type="http://schemas.openxmlformats.org/officeDocument/2006/relationships/hyperlink" Target="https://learn.microsoft.com/en-us/azure/cognitive-services/speech-service/language-support?tabs=stt-tt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0" i="0" u="none" dirty="0"/>
              <a:t>Speech to Text</a:t>
            </a:r>
          </a:p>
          <a:p>
            <a:pPr lvl="1"/>
            <a:r>
              <a:rPr lang="en-US" b="0" i="0" u="none" dirty="0"/>
              <a:t>Standard</a:t>
            </a:r>
          </a:p>
          <a:p>
            <a:pPr lvl="2"/>
            <a:r>
              <a:rPr lang="en-US" b="1" i="0" u="none" dirty="0"/>
              <a:t>$1</a:t>
            </a:r>
            <a:r>
              <a:rPr lang="en-US" b="0" i="0" u="none" dirty="0"/>
              <a:t> per audio hour</a:t>
            </a:r>
          </a:p>
          <a:p>
            <a:pPr lvl="1"/>
            <a:r>
              <a:rPr lang="en-US" b="0" i="0" u="none" dirty="0"/>
              <a:t>Custom</a:t>
            </a:r>
          </a:p>
          <a:p>
            <a:pPr lvl="2"/>
            <a:r>
              <a:rPr lang="en-US" b="1" i="0" u="none" dirty="0"/>
              <a:t>$1.40</a:t>
            </a:r>
            <a:r>
              <a:rPr lang="en-US" b="0" i="0" u="none" dirty="0"/>
              <a:t> per audio hour</a:t>
            </a:r>
            <a:br>
              <a:rPr lang="en-US" b="0" i="0" u="none" dirty="0"/>
            </a:br>
            <a:r>
              <a:rPr lang="en-US" b="0" i="0" u="none" dirty="0"/>
              <a:t>Endpoint hosting: </a:t>
            </a:r>
            <a:r>
              <a:rPr lang="en-US" b="1" i="0" u="none" dirty="0"/>
              <a:t>$0.0538</a:t>
            </a:r>
            <a:r>
              <a:rPr lang="en-US" b="0" i="0" u="none" dirty="0"/>
              <a:t> per model per hour</a:t>
            </a:r>
          </a:p>
          <a:p>
            <a:pPr lvl="1"/>
            <a:r>
              <a:rPr lang="en-US" b="0" i="0" u="none" dirty="0"/>
              <a:t>Enhanced add-on features:</a:t>
            </a:r>
          </a:p>
          <a:p>
            <a:pPr lvl="2"/>
            <a:r>
              <a:rPr lang="en-US" b="0" i="0" u="none" dirty="0"/>
              <a:t>Language identification </a:t>
            </a:r>
          </a:p>
          <a:p>
            <a:pPr lvl="2"/>
            <a:r>
              <a:rPr lang="en-US" b="0" i="0" u="none" dirty="0"/>
              <a:t>Batch </a:t>
            </a:r>
            <a:r>
              <a:rPr lang="en-US" b="0" i="0" u="none" dirty="0" err="1"/>
              <a:t>diarization</a:t>
            </a:r>
            <a:r>
              <a:rPr lang="en-US" b="0" i="0" u="none" dirty="0"/>
              <a:t> for 3+ speakers</a:t>
            </a:r>
          </a:p>
          <a:p>
            <a:pPr lvl="2"/>
            <a:r>
              <a:rPr lang="en-US" b="1" i="0" u="none" dirty="0"/>
              <a:t>$0.30</a:t>
            </a:r>
            <a:r>
              <a:rPr lang="en-US" b="0" i="0" u="none" dirty="0"/>
              <a:t> per audio hour per feature</a:t>
            </a:r>
          </a:p>
          <a:p>
            <a:pPr lvl="1"/>
            <a:r>
              <a:rPr lang="en-US" b="0" i="0" u="none" dirty="0"/>
              <a:t>Conversation Transcription Multichannel Audio </a:t>
            </a:r>
            <a:r>
              <a:rPr lang="en-US" b="0" i="0" u="none" baseline="30000" dirty="0"/>
              <a:t>PREVIEW</a:t>
            </a:r>
            <a:endParaRPr lang="en-US" b="0" i="0" u="none" dirty="0"/>
          </a:p>
          <a:p>
            <a:pPr lvl="2"/>
            <a:r>
              <a:rPr lang="en-US" b="1" i="0" u="none" dirty="0"/>
              <a:t>$2.10</a:t>
            </a:r>
            <a:r>
              <a:rPr lang="en-US" b="0" i="0" u="none" dirty="0"/>
              <a:t> per audio hour</a:t>
            </a:r>
            <a:r>
              <a:rPr lang="en-US" b="0" i="0" u="none" baseline="30000" dirty="0"/>
              <a:t>1</a:t>
            </a:r>
            <a:endParaRPr lang="en-US" b="0" i="0" u="none" dirty="0"/>
          </a:p>
          <a:p>
            <a:pPr lvl="0"/>
            <a:r>
              <a:rPr lang="en-US" b="0" i="0" u="none" dirty="0"/>
              <a:t>Text to Speech</a:t>
            </a:r>
          </a:p>
          <a:p>
            <a:pPr lvl="1"/>
            <a:r>
              <a:rPr lang="en-US" b="0" i="0" u="none" dirty="0"/>
              <a:t>Neural</a:t>
            </a:r>
          </a:p>
          <a:p>
            <a:pPr lvl="1"/>
            <a:r>
              <a:rPr lang="en-US" b="0" i="0" u="none" dirty="0"/>
              <a:t>Real-time synthesis:</a:t>
            </a:r>
          </a:p>
          <a:p>
            <a:pPr lvl="1"/>
            <a:r>
              <a:rPr lang="en-US" b="0" i="0" u="none" dirty="0"/>
              <a:t>	</a:t>
            </a:r>
            <a:r>
              <a:rPr lang="en-US" b="1" i="0" u="none" dirty="0"/>
              <a:t>$16</a:t>
            </a:r>
            <a:r>
              <a:rPr lang="en-US" b="0" i="0" u="none" dirty="0"/>
              <a:t> per 1M characters</a:t>
            </a:r>
            <a:br>
              <a:rPr lang="en-US" b="0" i="0" u="none" dirty="0"/>
            </a:br>
            <a:r>
              <a:rPr lang="en-US" b="0" i="0" u="none" dirty="0"/>
              <a:t>Long audio creation:</a:t>
            </a:r>
          </a:p>
          <a:p>
            <a:pPr lvl="1"/>
            <a:r>
              <a:rPr lang="en-US" b="0" i="0" u="none" dirty="0"/>
              <a:t>	</a:t>
            </a:r>
            <a:r>
              <a:rPr lang="en-US" b="1" i="0" u="none" dirty="0"/>
              <a:t>$100</a:t>
            </a:r>
            <a:r>
              <a:rPr lang="en-US" b="0" i="0" u="none" dirty="0"/>
              <a:t> per 1M characters</a:t>
            </a:r>
          </a:p>
          <a:p>
            <a:pPr lvl="1"/>
            <a:r>
              <a:rPr lang="en-US" b="0" i="0" u="none" dirty="0"/>
              <a:t>Custom Neural</a:t>
            </a:r>
            <a:r>
              <a:rPr lang="en-US" b="0" i="0" u="none" baseline="30000" dirty="0"/>
              <a:t>2</a:t>
            </a:r>
            <a:endParaRPr lang="en-US" b="0" i="0" u="none" dirty="0"/>
          </a:p>
          <a:p>
            <a:pPr lvl="2"/>
            <a:r>
              <a:rPr lang="en-US" b="0" i="0" u="none" dirty="0"/>
              <a:t>Training: </a:t>
            </a:r>
            <a:r>
              <a:rPr lang="en-US" b="1" i="0" u="none" dirty="0"/>
              <a:t>$52</a:t>
            </a:r>
            <a:r>
              <a:rPr lang="en-US" b="0" i="0" u="none" dirty="0"/>
              <a:t> per compute hour</a:t>
            </a:r>
          </a:p>
          <a:p>
            <a:pPr lvl="2"/>
            <a:r>
              <a:rPr lang="en-US" b="0" i="0" u="none" dirty="0"/>
              <a:t>up to </a:t>
            </a:r>
            <a:r>
              <a:rPr lang="en-US" b="1" i="0" u="none" dirty="0"/>
              <a:t>$4,992</a:t>
            </a:r>
            <a:r>
              <a:rPr lang="en-US" b="0" i="0" u="none" dirty="0"/>
              <a:t> per training</a:t>
            </a:r>
          </a:p>
          <a:p>
            <a:pPr lvl="2"/>
            <a:r>
              <a:rPr lang="en-US" b="0" i="0" u="none" dirty="0"/>
              <a:t>Real-time synthesis: </a:t>
            </a:r>
            <a:r>
              <a:rPr lang="en-US" b="1" i="0" u="none" dirty="0"/>
              <a:t>$24</a:t>
            </a:r>
            <a:r>
              <a:rPr lang="en-US" b="0" i="0" u="none" dirty="0"/>
              <a:t> per 1M characters</a:t>
            </a:r>
          </a:p>
          <a:p>
            <a:pPr lvl="2"/>
            <a:r>
              <a:rPr lang="en-US" b="0" i="0" u="none" dirty="0"/>
              <a:t>Endpoint hosting: </a:t>
            </a:r>
            <a:r>
              <a:rPr lang="en-US" b="1" i="0" u="none" dirty="0"/>
              <a:t>$4.04</a:t>
            </a:r>
            <a:r>
              <a:rPr lang="en-US" b="0" i="0" u="none" dirty="0"/>
              <a:t> per model per hour</a:t>
            </a:r>
            <a:br>
              <a:rPr lang="en-US" b="0" i="0" u="none" dirty="0"/>
            </a:br>
            <a:r>
              <a:rPr lang="en-US" b="0" i="0" u="none" dirty="0"/>
              <a:t>Long audio creation: </a:t>
            </a:r>
            <a:r>
              <a:rPr lang="en-US" b="1" i="0" u="none" dirty="0"/>
              <a:t>$100</a:t>
            </a:r>
            <a:r>
              <a:rPr lang="en-US" b="0" i="0" u="none" dirty="0"/>
              <a:t> per 1M characters</a:t>
            </a:r>
          </a:p>
          <a:p>
            <a:pPr lvl="0"/>
            <a:r>
              <a:rPr lang="en-US" b="0" i="0" u="none" dirty="0"/>
              <a:t>Speech Translation</a:t>
            </a:r>
          </a:p>
          <a:p>
            <a:pPr lvl="1"/>
            <a:r>
              <a:rPr lang="en-US" b="0" i="0" u="none" dirty="0"/>
              <a:t>Standard</a:t>
            </a:r>
          </a:p>
          <a:p>
            <a:pPr lvl="2"/>
            <a:r>
              <a:rPr lang="en-US" b="1" i="0" u="none" dirty="0"/>
              <a:t>$2.50</a:t>
            </a:r>
            <a:r>
              <a:rPr lang="en-US" b="0" i="0" u="none" dirty="0"/>
              <a:t> per audio hour</a:t>
            </a:r>
          </a:p>
          <a:p>
            <a:pPr lvl="0"/>
            <a:r>
              <a:rPr lang="en-US" b="0" i="0" u="none" dirty="0"/>
              <a:t>Speaker Recognition</a:t>
            </a:r>
          </a:p>
          <a:p>
            <a:pPr lvl="1"/>
            <a:r>
              <a:rPr lang="en-US" b="0" i="0" u="none" dirty="0"/>
              <a:t>Speaker Verification</a:t>
            </a:r>
          </a:p>
          <a:p>
            <a:pPr lvl="2"/>
            <a:r>
              <a:rPr lang="en-US" b="0" i="0" u="none" dirty="0"/>
              <a:t>N/A per 1,000 transactions</a:t>
            </a:r>
          </a:p>
          <a:p>
            <a:pPr lvl="1"/>
            <a:r>
              <a:rPr lang="en-US" b="0" i="0" u="none" dirty="0"/>
              <a:t>Speaker Identification</a:t>
            </a:r>
          </a:p>
          <a:p>
            <a:pPr lvl="2"/>
            <a:r>
              <a:rPr lang="en-US" b="0" i="0" u="none" dirty="0"/>
              <a:t>N/A per 1,000 transactions</a:t>
            </a:r>
          </a:p>
          <a:p>
            <a:pPr lvl="1"/>
            <a:r>
              <a:rPr lang="en-US" b="0" i="0" u="none" dirty="0"/>
              <a:t>Voice Profile Storage</a:t>
            </a:r>
          </a:p>
          <a:p>
            <a:pPr lvl="2"/>
            <a:r>
              <a:rPr lang="en-US" b="0" i="0" u="none" dirty="0"/>
              <a:t>N/A per 1,000 voice profiles (10,000 free voice profiles per month)</a:t>
            </a:r>
            <a:endParaRPr lang="en-US" dirty="0"/>
          </a:p>
          <a:p>
            <a:endParaRPr lang="en-US" dirty="0"/>
          </a:p>
        </p:txBody>
      </p:sp>
      <p:sp>
        <p:nvSpPr>
          <p:cNvPr id="4" name="Slide Number Placeholder 3"/>
          <p:cNvSpPr>
            <a:spLocks noGrp="1"/>
          </p:cNvSpPr>
          <p:nvPr>
            <p:ph type="sldNum" sz="quarter" idx="5"/>
          </p:nvPr>
        </p:nvSpPr>
        <p:spPr/>
        <p:txBody>
          <a:bodyPr/>
          <a:lstStyle/>
          <a:p>
            <a:fld id="{477A1243-1407-4DD0-8F18-D825B687F2B3}" type="slidenum">
              <a:rPr lang="en-US" smtClean="0"/>
              <a:t>3</a:t>
            </a:fld>
            <a:endParaRPr lang="en-US"/>
          </a:p>
        </p:txBody>
      </p:sp>
    </p:spTree>
    <p:extLst>
      <p:ext uri="{BB962C8B-B14F-4D97-AF65-F5344CB8AC3E}">
        <p14:creationId xmlns:p14="http://schemas.microsoft.com/office/powerpoint/2010/main" val="87593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the text-to-speech application using azure. </a:t>
            </a:r>
          </a:p>
        </p:txBody>
      </p:sp>
      <p:sp>
        <p:nvSpPr>
          <p:cNvPr id="4" name="Slide Number Placeholder 3"/>
          <p:cNvSpPr>
            <a:spLocks noGrp="1"/>
          </p:cNvSpPr>
          <p:nvPr>
            <p:ph type="sldNum" sz="quarter" idx="5"/>
          </p:nvPr>
        </p:nvSpPr>
        <p:spPr/>
        <p:txBody>
          <a:bodyPr/>
          <a:lstStyle/>
          <a:p>
            <a:fld id="{477A1243-1407-4DD0-8F18-D825B687F2B3}" type="slidenum">
              <a:rPr lang="en-US" smtClean="0"/>
              <a:t>4</a:t>
            </a:fld>
            <a:endParaRPr lang="en-US"/>
          </a:p>
        </p:txBody>
      </p:sp>
    </p:spTree>
    <p:extLst>
      <p:ext uri="{BB962C8B-B14F-4D97-AF65-F5344CB8AC3E}">
        <p14:creationId xmlns:p14="http://schemas.microsoft.com/office/powerpoint/2010/main" val="3217397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About the Speech SDK - Speech service - Azure Cognitive Services | Microsoft Learn</a:t>
            </a:r>
            <a:endParaRPr lang="en-US" dirty="0"/>
          </a:p>
        </p:txBody>
      </p:sp>
      <p:sp>
        <p:nvSpPr>
          <p:cNvPr id="4" name="Slide Number Placeholder 3"/>
          <p:cNvSpPr>
            <a:spLocks noGrp="1"/>
          </p:cNvSpPr>
          <p:nvPr>
            <p:ph type="sldNum" sz="quarter" idx="5"/>
          </p:nvPr>
        </p:nvSpPr>
        <p:spPr/>
        <p:txBody>
          <a:bodyPr/>
          <a:lstStyle/>
          <a:p>
            <a:fld id="{477A1243-1407-4DD0-8F18-D825B687F2B3}" type="slidenum">
              <a:rPr lang="en-US" smtClean="0"/>
              <a:t>6</a:t>
            </a:fld>
            <a:endParaRPr lang="en-US"/>
          </a:p>
        </p:txBody>
      </p:sp>
    </p:spTree>
    <p:extLst>
      <p:ext uri="{BB962C8B-B14F-4D97-AF65-F5344CB8AC3E}">
        <p14:creationId xmlns:p14="http://schemas.microsoft.com/office/powerpoint/2010/main" val="131351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Text-to-speech </a:t>
            </a:r>
            <a:r>
              <a:rPr lang="en-US" dirty="0" err="1">
                <a:hlinkClick r:id="rId3"/>
              </a:rPr>
              <a:t>quickstart</a:t>
            </a:r>
            <a:r>
              <a:rPr lang="en-US" dirty="0">
                <a:hlinkClick r:id="rId3"/>
              </a:rPr>
              <a:t> - Speech service - Azure Cognitive Services | Microsoft Learn</a:t>
            </a:r>
            <a:endParaRPr lang="en-US" dirty="0"/>
          </a:p>
          <a:p>
            <a:r>
              <a:rPr lang="en-US" dirty="0"/>
              <a:t>This is all assuming that youre using python for your configuration as they have an </a:t>
            </a:r>
            <a:r>
              <a:rPr lang="en-US" dirty="0" err="1"/>
              <a:t>sdk</a:t>
            </a:r>
            <a:r>
              <a:rPr lang="en-US" dirty="0"/>
              <a:t> kit for C#, C++, Go, Java, JavaScript, Objective-C, Python, Swift, CLI, &amp; REST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set the environment variable for your Speech resource region, follow the same steps. Set SPEECH_REGION to the region of your resource. For example, &lt;code&gt;</a:t>
            </a:r>
            <a:r>
              <a:rPr lang="en-US" dirty="0" err="1">
                <a:latin typeface="Consolas" panose="020B0609020204030204" pitchFamily="49" charset="0"/>
              </a:rPr>
              <a:t>westus</a:t>
            </a:r>
            <a:r>
              <a:rPr lang="en-US" dirty="0"/>
              <a:t>&lt;/code&gt;</a:t>
            </a:r>
          </a:p>
          <a:p>
            <a:endParaRPr lang="en-US" dirty="0"/>
          </a:p>
        </p:txBody>
      </p:sp>
      <p:sp>
        <p:nvSpPr>
          <p:cNvPr id="4" name="Slide Number Placeholder 3"/>
          <p:cNvSpPr>
            <a:spLocks noGrp="1"/>
          </p:cNvSpPr>
          <p:nvPr>
            <p:ph type="sldNum" sz="quarter" idx="5"/>
          </p:nvPr>
        </p:nvSpPr>
        <p:spPr/>
        <p:txBody>
          <a:bodyPr/>
          <a:lstStyle/>
          <a:p>
            <a:fld id="{477A1243-1407-4DD0-8F18-D825B687F2B3}" type="slidenum">
              <a:rPr lang="en-US" smtClean="0"/>
              <a:t>8</a:t>
            </a:fld>
            <a:endParaRPr lang="en-US"/>
          </a:p>
        </p:txBody>
      </p:sp>
    </p:spTree>
    <p:extLst>
      <p:ext uri="{BB962C8B-B14F-4D97-AF65-F5344CB8AC3E}">
        <p14:creationId xmlns:p14="http://schemas.microsoft.com/office/powerpoint/2010/main" val="343794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Speech Synthesis Markup Language (SSML) overview - Speech service - Azure Cognitive Services | Microsoft Learn</a:t>
            </a:r>
            <a:endParaRPr lang="en-US" dirty="0"/>
          </a:p>
        </p:txBody>
      </p:sp>
      <p:sp>
        <p:nvSpPr>
          <p:cNvPr id="4" name="Slide Number Placeholder 3"/>
          <p:cNvSpPr>
            <a:spLocks noGrp="1"/>
          </p:cNvSpPr>
          <p:nvPr>
            <p:ph type="sldNum" sz="quarter" idx="5"/>
          </p:nvPr>
        </p:nvSpPr>
        <p:spPr/>
        <p:txBody>
          <a:bodyPr/>
          <a:lstStyle/>
          <a:p>
            <a:fld id="{477A1243-1407-4DD0-8F18-D825B687F2B3}" type="slidenum">
              <a:rPr lang="en-US" smtClean="0"/>
              <a:t>9</a:t>
            </a:fld>
            <a:endParaRPr lang="en-US"/>
          </a:p>
        </p:txBody>
      </p:sp>
    </p:spTree>
    <p:extLst>
      <p:ext uri="{BB962C8B-B14F-4D97-AF65-F5344CB8AC3E}">
        <p14:creationId xmlns:p14="http://schemas.microsoft.com/office/powerpoint/2010/main" val="2366884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Speech Synthesis Markup Language (SSML) overview - Speech service - Azure Cognitive Services | Microsoft Learn</a:t>
            </a:r>
            <a:endParaRPr lang="en-US" dirty="0"/>
          </a:p>
        </p:txBody>
      </p:sp>
      <p:sp>
        <p:nvSpPr>
          <p:cNvPr id="4" name="Slide Number Placeholder 3"/>
          <p:cNvSpPr>
            <a:spLocks noGrp="1"/>
          </p:cNvSpPr>
          <p:nvPr>
            <p:ph type="sldNum" sz="quarter" idx="5"/>
          </p:nvPr>
        </p:nvSpPr>
        <p:spPr/>
        <p:txBody>
          <a:bodyPr/>
          <a:lstStyle/>
          <a:p>
            <a:fld id="{477A1243-1407-4DD0-8F18-D825B687F2B3}" type="slidenum">
              <a:rPr lang="en-US" smtClean="0"/>
              <a:t>10</a:t>
            </a:fld>
            <a:endParaRPr lang="en-US"/>
          </a:p>
        </p:txBody>
      </p:sp>
    </p:spTree>
    <p:extLst>
      <p:ext uri="{BB962C8B-B14F-4D97-AF65-F5344CB8AC3E}">
        <p14:creationId xmlns:p14="http://schemas.microsoft.com/office/powerpoint/2010/main" val="303899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Each step in the preceding diagram is described here:</a:t>
            </a:r>
          </a:p>
          <a:p>
            <a:pPr algn="l">
              <a:buFont typeface="+mj-lt"/>
              <a:buAutoNum type="arabicPeriod"/>
            </a:pPr>
            <a:r>
              <a:rPr lang="en-US" b="0" i="0" dirty="0">
                <a:solidFill>
                  <a:srgbClr val="E6E6E6"/>
                </a:solidFill>
                <a:effectLst/>
                <a:latin typeface="Segoe UI" panose="020B0502040204020203" pitchFamily="34" charset="0"/>
              </a:rPr>
              <a:t>Choose the Speech resource you want to work with.</a:t>
            </a:r>
          </a:p>
          <a:p>
            <a:pPr algn="l">
              <a:buFont typeface="+mj-lt"/>
              <a:buAutoNum type="arabicPeriod"/>
            </a:pPr>
            <a:r>
              <a:rPr lang="en-US" b="0" i="0" u="none" strike="noStrike" dirty="0">
                <a:solidFill>
                  <a:srgbClr val="E6E6E6"/>
                </a:solidFill>
                <a:effectLst/>
                <a:latin typeface="Segoe UI" panose="020B0502040204020203" pitchFamily="34" charset="0"/>
                <a:hlinkClick r:id="rId3"/>
              </a:rPr>
              <a:t>Create an audio tuning file</a:t>
            </a:r>
            <a:r>
              <a:rPr lang="en-US" b="0" i="0" dirty="0">
                <a:solidFill>
                  <a:srgbClr val="E6E6E6"/>
                </a:solidFill>
                <a:effectLst/>
                <a:latin typeface="Segoe UI" panose="020B0502040204020203" pitchFamily="34" charset="0"/>
              </a:rPr>
              <a:t> by using plain text or SSML scripts. Enter or upload your content into Audio Content Creation.</a:t>
            </a:r>
          </a:p>
          <a:p>
            <a:pPr algn="l">
              <a:buFont typeface="+mj-lt"/>
              <a:buAutoNum type="arabicPeriod"/>
            </a:pPr>
            <a:r>
              <a:rPr lang="en-US" b="0" i="0" dirty="0">
                <a:solidFill>
                  <a:srgbClr val="E6E6E6"/>
                </a:solidFill>
                <a:effectLst/>
                <a:latin typeface="Segoe UI" panose="020B0502040204020203" pitchFamily="34" charset="0"/>
              </a:rPr>
              <a:t>Choose the voice and the language for your script content. Audio Content Creation includes all of the </a:t>
            </a:r>
            <a:r>
              <a:rPr lang="en-US" b="0" i="0" u="none" strike="noStrike" dirty="0">
                <a:solidFill>
                  <a:srgbClr val="E6E6E6"/>
                </a:solidFill>
                <a:effectLst/>
                <a:latin typeface="Segoe UI" panose="020B0502040204020203" pitchFamily="34" charset="0"/>
                <a:hlinkClick r:id="rId4"/>
              </a:rPr>
              <a:t>prebuilt text-to-speech voices</a:t>
            </a:r>
            <a:r>
              <a:rPr lang="en-US" b="0" i="0" dirty="0">
                <a:solidFill>
                  <a:srgbClr val="E6E6E6"/>
                </a:solidFill>
                <a:effectLst/>
                <a:latin typeface="Segoe UI" panose="020B0502040204020203" pitchFamily="34" charset="0"/>
              </a:rPr>
              <a:t>. You can use prebuilt neural voices or a custom neural voice.</a:t>
            </a:r>
          </a:p>
          <a:p>
            <a:pPr algn="l">
              <a:buFont typeface="+mj-lt"/>
              <a:buAutoNum type="arabicPeriod"/>
            </a:pPr>
            <a:r>
              <a:rPr lang="en-US" b="1" i="0" dirty="0">
                <a:solidFill>
                  <a:srgbClr val="E6E6E6"/>
                </a:solidFill>
                <a:effectLst/>
                <a:latin typeface="Segoe UI" panose="020B0502040204020203" pitchFamily="34" charset="0"/>
              </a:rPr>
              <a:t> Note</a:t>
            </a:r>
          </a:p>
          <a:p>
            <a:pPr algn="l">
              <a:buFont typeface="+mj-lt"/>
              <a:buAutoNum type="arabicPeriod"/>
            </a:pPr>
            <a:r>
              <a:rPr lang="en-US" b="0" i="0" dirty="0">
                <a:solidFill>
                  <a:srgbClr val="E6E6E6"/>
                </a:solidFill>
                <a:effectLst/>
                <a:latin typeface="Segoe UI" panose="020B0502040204020203" pitchFamily="34" charset="0"/>
              </a:rPr>
              <a:t>Gated access is available for Custom Neural Voice, which allows you to create high-definition voices that are similar to natural-sounding speech. For more information, see </a:t>
            </a:r>
            <a:r>
              <a:rPr lang="en-US" b="1" i="0" u="none" strike="noStrike" dirty="0">
                <a:solidFill>
                  <a:srgbClr val="E6E6E6"/>
                </a:solidFill>
                <a:effectLst/>
                <a:latin typeface="Segoe UI" panose="020B0502040204020203" pitchFamily="34" charset="0"/>
                <a:hlinkClick r:id="rId5"/>
              </a:rPr>
              <a:t>Gating process</a:t>
            </a:r>
            <a:r>
              <a:rPr lang="en-US" b="0" i="0" dirty="0">
                <a:solidFill>
                  <a:srgbClr val="E6E6E6"/>
                </a:solidFill>
                <a:effectLst/>
                <a:latin typeface="Segoe UI" panose="020B0502040204020203" pitchFamily="34" charset="0"/>
              </a:rPr>
              <a:t>.</a:t>
            </a:r>
          </a:p>
          <a:p>
            <a:pPr algn="l">
              <a:buFont typeface="+mj-lt"/>
              <a:buAutoNum type="arabicPeriod"/>
            </a:pPr>
            <a:r>
              <a:rPr lang="en-US" b="0" i="0" dirty="0">
                <a:solidFill>
                  <a:srgbClr val="E6E6E6"/>
                </a:solidFill>
                <a:effectLst/>
                <a:latin typeface="Segoe UI" panose="020B0502040204020203" pitchFamily="34" charset="0"/>
              </a:rPr>
              <a:t>Select the content you want to preview, and then select </a:t>
            </a:r>
            <a:r>
              <a:rPr lang="en-US" b="1" i="0" dirty="0">
                <a:solidFill>
                  <a:srgbClr val="E6E6E6"/>
                </a:solidFill>
                <a:effectLst/>
                <a:latin typeface="Segoe UI" panose="020B0502040204020203" pitchFamily="34" charset="0"/>
              </a:rPr>
              <a:t>Play</a:t>
            </a:r>
            <a:r>
              <a:rPr lang="en-US" b="0" i="0" dirty="0">
                <a:solidFill>
                  <a:srgbClr val="E6E6E6"/>
                </a:solidFill>
                <a:effectLst/>
                <a:latin typeface="Segoe UI" panose="020B0502040204020203" pitchFamily="34" charset="0"/>
              </a:rPr>
              <a:t> (triangle icon) to preview the default synthesis output.</a:t>
            </a:r>
          </a:p>
          <a:p>
            <a:pPr algn="l">
              <a:buFont typeface="+mj-lt"/>
              <a:buAutoNum type="arabicPeriod"/>
            </a:pPr>
            <a:r>
              <a:rPr lang="en-US" b="0" i="0" dirty="0">
                <a:solidFill>
                  <a:srgbClr val="E6E6E6"/>
                </a:solidFill>
                <a:effectLst/>
                <a:latin typeface="Segoe UI" panose="020B0502040204020203" pitchFamily="34" charset="0"/>
              </a:rPr>
              <a:t>If you make any changes to the text, select the </a:t>
            </a:r>
            <a:r>
              <a:rPr lang="en-US" b="1" i="0" dirty="0">
                <a:solidFill>
                  <a:srgbClr val="E6E6E6"/>
                </a:solidFill>
                <a:effectLst/>
                <a:latin typeface="Segoe UI" panose="020B0502040204020203" pitchFamily="34" charset="0"/>
              </a:rPr>
              <a:t>Stop</a:t>
            </a:r>
            <a:r>
              <a:rPr lang="en-US" b="0" i="0" dirty="0">
                <a:solidFill>
                  <a:srgbClr val="E6E6E6"/>
                </a:solidFill>
                <a:effectLst/>
                <a:latin typeface="Segoe UI" panose="020B0502040204020203" pitchFamily="34" charset="0"/>
              </a:rPr>
              <a:t> icon, and then select </a:t>
            </a:r>
            <a:r>
              <a:rPr lang="en-US" b="1" i="0" dirty="0">
                <a:solidFill>
                  <a:srgbClr val="E6E6E6"/>
                </a:solidFill>
                <a:effectLst/>
                <a:latin typeface="Segoe UI" panose="020B0502040204020203" pitchFamily="34" charset="0"/>
              </a:rPr>
              <a:t>Play</a:t>
            </a:r>
            <a:r>
              <a:rPr lang="en-US" b="0" i="0" dirty="0">
                <a:solidFill>
                  <a:srgbClr val="E6E6E6"/>
                </a:solidFill>
                <a:effectLst/>
                <a:latin typeface="Segoe UI" panose="020B0502040204020203" pitchFamily="34" charset="0"/>
              </a:rPr>
              <a:t> again to regenerate the audio with changed scripts.</a:t>
            </a:r>
          </a:p>
          <a:p>
            <a:pPr algn="l">
              <a:buFont typeface="+mj-lt"/>
              <a:buAutoNum type="arabicPeriod"/>
            </a:pPr>
            <a:r>
              <a:rPr lang="en-US" b="0" i="0" dirty="0">
                <a:solidFill>
                  <a:srgbClr val="E6E6E6"/>
                </a:solidFill>
                <a:effectLst/>
                <a:latin typeface="Segoe UI" panose="020B0502040204020203" pitchFamily="34" charset="0"/>
              </a:rPr>
              <a:t>Improve the output by adjusting pronunciation, break, pitch, rate, intonation, voice style, and more. For a complete list of options, see </a:t>
            </a:r>
            <a:r>
              <a:rPr lang="en-US" b="0" i="0" u="none" strike="noStrike" dirty="0">
                <a:solidFill>
                  <a:srgbClr val="E6E6E6"/>
                </a:solidFill>
                <a:effectLst/>
                <a:latin typeface="Segoe UI" panose="020B0502040204020203" pitchFamily="34" charset="0"/>
                <a:hlinkClick r:id="rId6"/>
              </a:rPr>
              <a:t>Speech Synthesis Markup Language</a:t>
            </a:r>
            <a:r>
              <a:rPr lang="en-US" b="0" i="0" dirty="0">
                <a:solidFill>
                  <a:srgbClr val="E6E6E6"/>
                </a:solidFill>
                <a:effectLst/>
                <a:latin typeface="Segoe UI" panose="020B0502040204020203" pitchFamily="34" charset="0"/>
              </a:rPr>
              <a:t>.</a:t>
            </a:r>
          </a:p>
          <a:p>
            <a:pPr algn="l">
              <a:buFont typeface="+mj-lt"/>
              <a:buAutoNum type="arabicPeriod"/>
            </a:pPr>
            <a:r>
              <a:rPr lang="en-US" b="0" i="0" dirty="0">
                <a:solidFill>
                  <a:srgbClr val="E6E6E6"/>
                </a:solidFill>
                <a:effectLst/>
                <a:latin typeface="Segoe UI" panose="020B0502040204020203" pitchFamily="34" charset="0"/>
              </a:rPr>
              <a:t>For more information about fine-tuning speech output, view the </a:t>
            </a:r>
            <a:r>
              <a:rPr lang="en-US" b="0" i="0" u="none" strike="noStrike" dirty="0">
                <a:solidFill>
                  <a:srgbClr val="E6E6E6"/>
                </a:solidFill>
                <a:effectLst/>
                <a:latin typeface="Segoe UI" panose="020B0502040204020203" pitchFamily="34" charset="0"/>
                <a:hlinkClick r:id="rId7"/>
              </a:rPr>
              <a:t>How to convert Text to Speech using Microsoft Azure AI voices</a:t>
            </a:r>
            <a:r>
              <a:rPr lang="en-US" b="0" i="0" dirty="0">
                <a:solidFill>
                  <a:srgbClr val="E6E6E6"/>
                </a:solidFill>
                <a:effectLst/>
                <a:latin typeface="Segoe UI" panose="020B0502040204020203" pitchFamily="34" charset="0"/>
              </a:rPr>
              <a:t> video.</a:t>
            </a:r>
          </a:p>
          <a:p>
            <a:pPr algn="l">
              <a:buFont typeface="+mj-lt"/>
              <a:buAutoNum type="arabicPeriod"/>
            </a:pPr>
            <a:r>
              <a:rPr lang="en-US" b="0" i="0" dirty="0">
                <a:solidFill>
                  <a:srgbClr val="E6E6E6"/>
                </a:solidFill>
                <a:effectLst/>
                <a:latin typeface="Segoe UI" panose="020B0502040204020203" pitchFamily="34" charset="0"/>
              </a:rPr>
              <a:t>Save and </a:t>
            </a:r>
            <a:r>
              <a:rPr lang="en-US" b="0" i="0" u="none" strike="noStrike" dirty="0">
                <a:solidFill>
                  <a:srgbClr val="E6E6E6"/>
                </a:solidFill>
                <a:effectLst/>
                <a:latin typeface="Segoe UI" panose="020B0502040204020203" pitchFamily="34" charset="0"/>
                <a:hlinkClick r:id="rId8"/>
              </a:rPr>
              <a:t>export your tuned audio</a:t>
            </a:r>
            <a:r>
              <a:rPr lang="en-US" b="0" i="0" dirty="0">
                <a:solidFill>
                  <a:srgbClr val="E6E6E6"/>
                </a:solidFill>
                <a:effectLst/>
                <a:latin typeface="Segoe UI" panose="020B0502040204020203" pitchFamily="34" charset="0"/>
              </a:rPr>
              <a:t>.</a:t>
            </a:r>
          </a:p>
          <a:p>
            <a:pPr algn="l">
              <a:buFont typeface="+mj-lt"/>
              <a:buAutoNum type="arabicPeriod"/>
            </a:pPr>
            <a:r>
              <a:rPr lang="en-US" b="0" i="0" dirty="0">
                <a:solidFill>
                  <a:srgbClr val="E6E6E6"/>
                </a:solidFill>
                <a:effectLst/>
                <a:latin typeface="Segoe UI" panose="020B0502040204020203" pitchFamily="34" charset="0"/>
              </a:rPr>
              <a:t>When you save the tuning track in the system, you can continue to work and iterate on the output. When you're satisfied with the output, you can create an audio creation task with the export feature. You can observe the status of the export task and download the output for use with your apps and products.</a:t>
            </a:r>
          </a:p>
          <a:p>
            <a:endParaRPr lang="en-US" dirty="0"/>
          </a:p>
        </p:txBody>
      </p:sp>
      <p:sp>
        <p:nvSpPr>
          <p:cNvPr id="4" name="Slide Number Placeholder 3"/>
          <p:cNvSpPr>
            <a:spLocks noGrp="1"/>
          </p:cNvSpPr>
          <p:nvPr>
            <p:ph type="sldNum" sz="quarter" idx="5"/>
          </p:nvPr>
        </p:nvSpPr>
        <p:spPr/>
        <p:txBody>
          <a:bodyPr/>
          <a:lstStyle/>
          <a:p>
            <a:fld id="{477A1243-1407-4DD0-8F18-D825B687F2B3}" type="slidenum">
              <a:rPr lang="en-US" smtClean="0"/>
              <a:t>12</a:t>
            </a:fld>
            <a:endParaRPr lang="en-US"/>
          </a:p>
        </p:txBody>
      </p:sp>
    </p:spTree>
    <p:extLst>
      <p:ext uri="{BB962C8B-B14F-4D97-AF65-F5344CB8AC3E}">
        <p14:creationId xmlns:p14="http://schemas.microsoft.com/office/powerpoint/2010/main" val="3806761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500k a month</a:t>
            </a:r>
          </a:p>
          <a:p>
            <a:r>
              <a:rPr lang="en-US" dirty="0"/>
              <a:t>3000 char per file</a:t>
            </a:r>
          </a:p>
          <a:p>
            <a:r>
              <a:rPr lang="en-US" dirty="0"/>
              <a:t>Not all of the SSML is functional</a:t>
            </a:r>
          </a:p>
          <a:p>
            <a:r>
              <a:rPr lang="en-US" dirty="0"/>
              <a:t>Speech synthesis markup language</a:t>
            </a:r>
          </a:p>
        </p:txBody>
      </p:sp>
      <p:sp>
        <p:nvSpPr>
          <p:cNvPr id="4" name="Slide Number Placeholder 3"/>
          <p:cNvSpPr>
            <a:spLocks noGrp="1"/>
          </p:cNvSpPr>
          <p:nvPr>
            <p:ph type="sldNum" sz="quarter" idx="5"/>
          </p:nvPr>
        </p:nvSpPr>
        <p:spPr/>
        <p:txBody>
          <a:bodyPr/>
          <a:lstStyle/>
          <a:p>
            <a:fld id="{477A1243-1407-4DD0-8F18-D825B687F2B3}" type="slidenum">
              <a:rPr lang="en-US" smtClean="0"/>
              <a:t>13</a:t>
            </a:fld>
            <a:endParaRPr lang="en-US"/>
          </a:p>
        </p:txBody>
      </p:sp>
    </p:spTree>
    <p:extLst>
      <p:ext uri="{BB962C8B-B14F-4D97-AF65-F5344CB8AC3E}">
        <p14:creationId xmlns:p14="http://schemas.microsoft.com/office/powerpoint/2010/main" val="1736127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6EEA03-3687-419B-8943-08D41E199590}" type="datetime5">
              <a:rPr lang="en-US" smtClean="0"/>
              <a:t>16-Dec-22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29568078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4A28E-E0CF-4890-9E0E-C8FA92082AD2}" type="datetime5">
              <a:rPr lang="en-US" smtClean="0"/>
              <a:t>16-Dec-22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12104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5595E-5487-4C6E-B504-4E8ADB48683F}" type="datetime5">
              <a:rPr lang="en-US" smtClean="0"/>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328818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A83C1-D2D6-466C-865B-C38C49416F1E}" type="datetime5">
              <a:rPr lang="en-US" smtClean="0"/>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812953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DE88D-D0D6-47DE-899D-191DACAFE703}" type="datetime5">
              <a:rPr lang="en-US" smtClean="0"/>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721266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5B266-D127-42B2-8D6D-07CDA0E5B1DB}" type="datetime5">
              <a:rPr lang="en-US" smtClean="0"/>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3250684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E2C9E-2165-4EF9-B5C2-24B110EF0C09}" type="datetime5">
              <a:rPr lang="en-US" smtClean="0"/>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2816668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88B98-6E88-4B58-89D7-C58BA90C38C4}" type="datetime5">
              <a:rPr lang="en-US" smtClean="0"/>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377A6-28D4-400F-BEEB-07ADBDC473A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88788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91B50-6A19-463E-943D-858FA11082BB}" type="datetime5">
              <a:rPr lang="en-US" smtClean="0"/>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247128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42F87-640D-4D9D-92D7-9D3170A3DD5D}" type="datetime5">
              <a:rPr lang="en-US" smtClean="0"/>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11211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E167B-F268-4C6A-B42A-47587160A30C}" type="datetime5">
              <a:rPr lang="en-US" smtClean="0"/>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393522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93BB6F-A0A6-4DC9-B04A-EB140A166581}" type="datetime5">
              <a:rPr lang="en-US" smtClean="0"/>
              <a:t>16-Dec-22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411085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88F81-2071-47FD-A589-167CD7F72988}" type="datetime5">
              <a:rPr lang="en-US" smtClean="0"/>
              <a:t>16-Dec-22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284029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EFF704-3A23-47A0-9D67-FEDA32672E61}" type="datetime5">
              <a:rPr lang="en-US" smtClean="0"/>
              <a:t>16-Dec-22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242119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D1EBFF6-E5E1-4ED8-9203-A5AED882BCB5}" type="datetime5">
              <a:rPr lang="en-US" smtClean="0"/>
              <a:t>16-Dec-22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115006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934A0-89D7-41E1-A8F9-C9A7757A91E1}" type="datetime5">
              <a:rPr lang="en-US" smtClean="0"/>
              <a:t>16-Dec-22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197772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839B1D-936F-472F-A086-998C81E999BE}" type="datetime5">
              <a:rPr lang="en-US" smtClean="0"/>
              <a:t>16-Dec-22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377A6-28D4-400F-BEEB-07ADBDC473AE}" type="slidenum">
              <a:rPr lang="en-US" smtClean="0"/>
              <a:t>‹#›</a:t>
            </a:fld>
            <a:endParaRPr lang="en-US"/>
          </a:p>
        </p:txBody>
      </p:sp>
    </p:spTree>
    <p:extLst>
      <p:ext uri="{BB962C8B-B14F-4D97-AF65-F5344CB8AC3E}">
        <p14:creationId xmlns:p14="http://schemas.microsoft.com/office/powerpoint/2010/main" val="287498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892CFC-C583-48C1-AA33-C4CCFFC76003}" type="datetime5">
              <a:rPr lang="en-US" smtClean="0"/>
              <a:t>16-Dec-22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C377A6-28D4-400F-BEEB-07ADBDC473AE}" type="slidenum">
              <a:rPr lang="en-US" smtClean="0"/>
              <a:t>‹#›</a:t>
            </a:fld>
            <a:endParaRPr lang="en-US"/>
          </a:p>
        </p:txBody>
      </p:sp>
    </p:spTree>
    <p:extLst>
      <p:ext uri="{BB962C8B-B14F-4D97-AF65-F5344CB8AC3E}">
        <p14:creationId xmlns:p14="http://schemas.microsoft.com/office/powerpoint/2010/main" val="35688687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jpeg"/><Relationship Id="rId7" Type="http://schemas.openxmlformats.org/officeDocument/2006/relationships/diagramLayout" Target="../diagrams/layout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3.png"/><Relationship Id="rId10" Type="http://schemas.microsoft.com/office/2007/relationships/diagramDrawing" Target="../diagrams/drawing3.xml"/><Relationship Id="rId4" Type="http://schemas.openxmlformats.org/officeDocument/2006/relationships/image" Target="../media/image12.jpeg"/><Relationship Id="rId9"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learn.microsoft.com/en-us/python/api/azure-cognitiveservices-speech/azure.cognitiveservices.speech?view=azure-pytho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4.jpe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33.png"/><Relationship Id="rId26" Type="http://schemas.openxmlformats.org/officeDocument/2006/relationships/image" Target="../media/image37.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41.png"/><Relationship Id="rId42" Type="http://schemas.openxmlformats.org/officeDocument/2006/relationships/image" Target="../media/image45.png"/><Relationship Id="rId47" Type="http://schemas.openxmlformats.org/officeDocument/2006/relationships/customXml" Target="../ink/ink22.xml"/><Relationship Id="rId50" Type="http://schemas.openxmlformats.org/officeDocument/2006/relationships/image" Target="../media/image49.png"/><Relationship Id="rId7" Type="http://schemas.openxmlformats.org/officeDocument/2006/relationships/customXml" Target="../ink/ink2.xml"/><Relationship Id="rId2" Type="http://schemas.openxmlformats.org/officeDocument/2006/relationships/notesSlide" Target="../notesSlides/notesSlide8.xml"/><Relationship Id="rId16" Type="http://schemas.openxmlformats.org/officeDocument/2006/relationships/image" Target="../media/image32.png"/><Relationship Id="rId29" Type="http://schemas.openxmlformats.org/officeDocument/2006/relationships/customXml" Target="../ink/ink13.xml"/><Relationship Id="rId11" Type="http://schemas.openxmlformats.org/officeDocument/2006/relationships/customXml" Target="../ink/ink4.xml"/><Relationship Id="rId24" Type="http://schemas.openxmlformats.org/officeDocument/2006/relationships/image" Target="../media/image36.png"/><Relationship Id="rId32" Type="http://schemas.openxmlformats.org/officeDocument/2006/relationships/image" Target="../media/image40.png"/><Relationship Id="rId37" Type="http://schemas.openxmlformats.org/officeDocument/2006/relationships/customXml" Target="../ink/ink17.xml"/><Relationship Id="rId40" Type="http://schemas.openxmlformats.org/officeDocument/2006/relationships/image" Target="../media/image44.png"/><Relationship Id="rId45" Type="http://schemas.openxmlformats.org/officeDocument/2006/relationships/customXml" Target="../ink/ink21.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38.png"/><Relationship Id="rId36" Type="http://schemas.openxmlformats.org/officeDocument/2006/relationships/image" Target="../media/image42.png"/><Relationship Id="rId49" Type="http://schemas.openxmlformats.org/officeDocument/2006/relationships/customXml" Target="../ink/ink23.xml"/><Relationship Id="rId10" Type="http://schemas.openxmlformats.org/officeDocument/2006/relationships/image" Target="../media/image29.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46.png"/><Relationship Id="rId52" Type="http://schemas.openxmlformats.org/officeDocument/2006/relationships/image" Target="../media/image50.png"/><Relationship Id="rId4" Type="http://schemas.openxmlformats.org/officeDocument/2006/relationships/image" Target="../media/image26.png"/><Relationship Id="rId9" Type="http://schemas.openxmlformats.org/officeDocument/2006/relationships/customXml" Target="../ink/ink3.xml"/><Relationship Id="rId14" Type="http://schemas.openxmlformats.org/officeDocument/2006/relationships/image" Target="../media/image31.png"/><Relationship Id="rId22" Type="http://schemas.openxmlformats.org/officeDocument/2006/relationships/image" Target="../media/image35.png"/><Relationship Id="rId27" Type="http://schemas.openxmlformats.org/officeDocument/2006/relationships/customXml" Target="../ink/ink12.xml"/><Relationship Id="rId30" Type="http://schemas.openxmlformats.org/officeDocument/2006/relationships/image" Target="../media/image39.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48.png"/><Relationship Id="rId8" Type="http://schemas.openxmlformats.org/officeDocument/2006/relationships/image" Target="../media/image28.png"/><Relationship Id="rId51" Type="http://schemas.openxmlformats.org/officeDocument/2006/relationships/customXml" Target="../ink/ink24.xml"/><Relationship Id="rId3" Type="http://schemas.openxmlformats.org/officeDocument/2006/relationships/image" Target="../media/image1.jpeg"/><Relationship Id="rId12" Type="http://schemas.openxmlformats.org/officeDocument/2006/relationships/image" Target="../media/image30.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43.png"/><Relationship Id="rId46" Type="http://schemas.openxmlformats.org/officeDocument/2006/relationships/image" Target="../media/image47.png"/><Relationship Id="rId20" Type="http://schemas.openxmlformats.org/officeDocument/2006/relationships/image" Target="../media/image34.png"/><Relationship Id="rId41"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thehudsucker.com/2016/10/26/david-s-pumpkins-is-our-favorite-look-this-halloween/" TargetMode="External"/><Relationship Id="rId4" Type="http://schemas.openxmlformats.org/officeDocument/2006/relationships/image" Target="../media/image53.jp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hyperlink" Target="https://learn.microsoft.com/en-us/azure/cognitive-services/speech-service/quickstarts/setup-platform?pivots=programming-language-javascript" TargetMode="External"/><Relationship Id="rId3" Type="http://schemas.openxmlformats.org/officeDocument/2006/relationships/image" Target="../media/image2.png"/><Relationship Id="rId7" Type="http://schemas.openxmlformats.org/officeDocument/2006/relationships/hyperlink" Target="https://learn.microsoft.com/en-us/azure/cognitive-services/speech-service/quickstarts/setup-platform?pivots=programming-language-java"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learn.microsoft.com/en-us/azure/cognitive-services/speech-service/quickstarts/setup-platform?pivots=programming-language-go" TargetMode="External"/><Relationship Id="rId11" Type="http://schemas.openxmlformats.org/officeDocument/2006/relationships/hyperlink" Target="https://learn.microsoft.com/en-us/azure/cognitive-services/speech-service/quickstarts/setup-platform?pivots=programming-language-swift" TargetMode="External"/><Relationship Id="rId5" Type="http://schemas.openxmlformats.org/officeDocument/2006/relationships/hyperlink" Target="https://learn.microsoft.com/en-us/azure/cognitive-services/speech-service/quickstarts/setup-platform?pivots=programming-language-cpp" TargetMode="External"/><Relationship Id="rId10" Type="http://schemas.openxmlformats.org/officeDocument/2006/relationships/hyperlink" Target="https://learn.microsoft.com/en-us/azure/cognitive-services/speech-service/quickstarts/setup-platform?pivots=programming-language-python" TargetMode="External"/><Relationship Id="rId4" Type="http://schemas.openxmlformats.org/officeDocument/2006/relationships/hyperlink" Target="https://learn.microsoft.com/en-us/azure/cognitive-services/speech-service/quickstarts/setup-platform?pivots=programming-language-csharp" TargetMode="External"/><Relationship Id="rId9" Type="http://schemas.openxmlformats.org/officeDocument/2006/relationships/hyperlink" Target="https://learn.microsoft.com/en-us/azure/cognitive-services/speech-service/quickstarts/setup-platform?pivots=programming-language-objective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4DF8-5BEA-1393-1BE7-7ECA945C651C}"/>
              </a:ext>
            </a:extLst>
          </p:cNvPr>
          <p:cNvSpPr>
            <a:spLocks noGrp="1"/>
          </p:cNvSpPr>
          <p:nvPr>
            <p:ph type="ctrTitle"/>
          </p:nvPr>
        </p:nvSpPr>
        <p:spPr/>
        <p:txBody>
          <a:bodyPr/>
          <a:lstStyle/>
          <a:p>
            <a:r>
              <a:rPr lang="en-US" dirty="0"/>
              <a:t>CS9101: DoD Career Navigation Badge</a:t>
            </a:r>
          </a:p>
        </p:txBody>
      </p:sp>
      <p:sp>
        <p:nvSpPr>
          <p:cNvPr id="3" name="Subtitle 2">
            <a:extLst>
              <a:ext uri="{FF2B5EF4-FFF2-40B4-BE49-F238E27FC236}">
                <a16:creationId xmlns:a16="http://schemas.microsoft.com/office/drawing/2014/main" id="{042FA534-E611-CC86-837C-C52BEFABAC38}"/>
              </a:ext>
            </a:extLst>
          </p:cNvPr>
          <p:cNvSpPr>
            <a:spLocks noGrp="1"/>
          </p:cNvSpPr>
          <p:nvPr>
            <p:ph type="subTitle" idx="1"/>
          </p:nvPr>
        </p:nvSpPr>
        <p:spPr/>
        <p:txBody>
          <a:bodyPr/>
          <a:lstStyle/>
          <a:p>
            <a:r>
              <a:rPr lang="en-US" dirty="0"/>
              <a:t>Text To Speech Using Azure </a:t>
            </a:r>
          </a:p>
        </p:txBody>
      </p:sp>
      <p:pic>
        <p:nvPicPr>
          <p:cNvPr id="4" name="Picture 3" descr="Logo&#10;&#10;Description automatically generated with medium confidence">
            <a:extLst>
              <a:ext uri="{FF2B5EF4-FFF2-40B4-BE49-F238E27FC236}">
                <a16:creationId xmlns:a16="http://schemas.microsoft.com/office/drawing/2014/main" id="{F4824802-1819-2F81-932D-5A5EAD1CCFAE}"/>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876402" y="0"/>
            <a:ext cx="1315597" cy="1234440"/>
          </a:xfrm>
          <a:prstGeom prst="rect">
            <a:avLst/>
          </a:prstGeom>
        </p:spPr>
      </p:pic>
      <p:sp>
        <p:nvSpPr>
          <p:cNvPr id="5" name="Slide Number Placeholder 4">
            <a:extLst>
              <a:ext uri="{FF2B5EF4-FFF2-40B4-BE49-F238E27FC236}">
                <a16:creationId xmlns:a16="http://schemas.microsoft.com/office/drawing/2014/main" id="{E6CC7A56-2089-0442-535F-E84A906C7D2B}"/>
              </a:ext>
            </a:extLst>
          </p:cNvPr>
          <p:cNvSpPr>
            <a:spLocks noGrp="1"/>
          </p:cNvSpPr>
          <p:nvPr>
            <p:ph type="sldNum" sz="quarter" idx="12"/>
          </p:nvPr>
        </p:nvSpPr>
        <p:spPr/>
        <p:txBody>
          <a:bodyPr/>
          <a:lstStyle/>
          <a:p>
            <a:fld id="{47C377A6-28D4-400F-BEEB-07ADBDC473AE}" type="slidenum">
              <a:rPr lang="en-US" sz="2000" smtClean="0"/>
              <a:t>1</a:t>
            </a:fld>
            <a:endParaRPr lang="en-US" sz="2000"/>
          </a:p>
        </p:txBody>
      </p:sp>
    </p:spTree>
    <p:extLst>
      <p:ext uri="{BB962C8B-B14F-4D97-AF65-F5344CB8AC3E}">
        <p14:creationId xmlns:p14="http://schemas.microsoft.com/office/powerpoint/2010/main" val="139331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icrophone and piano">
            <a:extLst>
              <a:ext uri="{FF2B5EF4-FFF2-40B4-BE49-F238E27FC236}">
                <a16:creationId xmlns:a16="http://schemas.microsoft.com/office/drawing/2014/main" id="{60F1B410-5BC8-2E02-206F-B47989AB6E23}"/>
              </a:ext>
            </a:extLst>
          </p:cNvPr>
          <p:cNvPicPr>
            <a:picLocks noChangeAspect="1"/>
          </p:cNvPicPr>
          <p:nvPr/>
        </p:nvPicPr>
        <p:blipFill rotWithShape="1">
          <a:blip r:embed="rId4">
            <a:alphaModFix amt="20000"/>
          </a:blip>
          <a:srcRect t="15094"/>
          <a:stretch/>
        </p:blipFill>
        <p:spPr>
          <a:xfrm>
            <a:off x="20" y="10"/>
            <a:ext cx="12191980" cy="6857990"/>
          </a:xfrm>
          <a:prstGeom prst="rect">
            <a:avLst/>
          </a:prstGeom>
        </p:spPr>
      </p:pic>
      <p:pic>
        <p:nvPicPr>
          <p:cNvPr id="19" name="Picture 18">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B6BBF16-CEB6-D2E2-DB59-855B1A20E4B3}"/>
              </a:ext>
            </a:extLst>
          </p:cNvPr>
          <p:cNvSpPr>
            <a:spLocks noGrp="1"/>
          </p:cNvSpPr>
          <p:nvPr>
            <p:ph type="title"/>
          </p:nvPr>
        </p:nvSpPr>
        <p:spPr>
          <a:xfrm>
            <a:off x="685801" y="609600"/>
            <a:ext cx="10131425" cy="1456267"/>
          </a:xfrm>
        </p:spPr>
        <p:txBody>
          <a:bodyPr>
            <a:normAutofit/>
          </a:bodyPr>
          <a:lstStyle/>
          <a:p>
            <a:r>
              <a:rPr lang="en-US" b="1" i="0">
                <a:effectLst/>
                <a:latin typeface="Segoe UI" panose="020B0502040204020203" pitchFamily="34" charset="0"/>
              </a:rPr>
              <a:t>Use SSML</a:t>
            </a:r>
            <a:endParaRPr lang="en-US" dirty="0"/>
          </a:p>
        </p:txBody>
      </p:sp>
      <p:graphicFrame>
        <p:nvGraphicFramePr>
          <p:cNvPr id="27" name="Rectangle 1">
            <a:extLst>
              <a:ext uri="{FF2B5EF4-FFF2-40B4-BE49-F238E27FC236}">
                <a16:creationId xmlns:a16="http://schemas.microsoft.com/office/drawing/2014/main" id="{73EB80A4-C2E3-9F84-658E-D674B96B9EDA}"/>
              </a:ext>
            </a:extLst>
          </p:cNvPr>
          <p:cNvGraphicFramePr>
            <a:graphicFrameLocks noGrp="1"/>
          </p:cNvGraphicFramePr>
          <p:nvPr>
            <p:ph idx="1"/>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Slide Number Placeholder 2">
            <a:extLst>
              <a:ext uri="{FF2B5EF4-FFF2-40B4-BE49-F238E27FC236}">
                <a16:creationId xmlns:a16="http://schemas.microsoft.com/office/drawing/2014/main" id="{1A1EB487-E433-E491-9722-FE9467C66C22}"/>
              </a:ext>
            </a:extLst>
          </p:cNvPr>
          <p:cNvSpPr>
            <a:spLocks noGrp="1"/>
          </p:cNvSpPr>
          <p:nvPr>
            <p:ph type="sldNum" sz="quarter" idx="12"/>
          </p:nvPr>
        </p:nvSpPr>
        <p:spPr/>
        <p:txBody>
          <a:bodyPr/>
          <a:lstStyle/>
          <a:p>
            <a:fld id="{47C377A6-28D4-400F-BEEB-07ADBDC473AE}" type="slidenum">
              <a:rPr lang="en-US" smtClean="0"/>
              <a:t>10</a:t>
            </a:fld>
            <a:endParaRPr lang="en-US"/>
          </a:p>
        </p:txBody>
      </p:sp>
    </p:spTree>
    <p:extLst>
      <p:ext uri="{BB962C8B-B14F-4D97-AF65-F5344CB8AC3E}">
        <p14:creationId xmlns:p14="http://schemas.microsoft.com/office/powerpoint/2010/main" val="422954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A4A8332-6151-481A-9DEC-D3D2FA1A2A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6" name="Picture 5">
            <a:extLst>
              <a:ext uri="{FF2B5EF4-FFF2-40B4-BE49-F238E27FC236}">
                <a16:creationId xmlns:a16="http://schemas.microsoft.com/office/drawing/2014/main" id="{C52DD8D5-BC6C-EEAE-4C8D-345016CC6319}"/>
              </a:ext>
            </a:extLst>
          </p:cNvPr>
          <p:cNvPicPr>
            <a:picLocks noChangeAspect="1"/>
          </p:cNvPicPr>
          <p:nvPr/>
        </p:nvPicPr>
        <p:blipFill rotWithShape="1">
          <a:blip r:embed="rId4"/>
          <a:srcRect b="18501"/>
          <a:stretch/>
        </p:blipFill>
        <p:spPr>
          <a:xfrm>
            <a:off x="20" y="975"/>
            <a:ext cx="6095980" cy="3428025"/>
          </a:xfrm>
          <a:prstGeom prst="rect">
            <a:avLst/>
          </a:prstGeom>
        </p:spPr>
      </p:pic>
      <p:pic>
        <p:nvPicPr>
          <p:cNvPr id="5" name="Picture 4" descr="Multi-coloured dialogue boxes">
            <a:extLst>
              <a:ext uri="{FF2B5EF4-FFF2-40B4-BE49-F238E27FC236}">
                <a16:creationId xmlns:a16="http://schemas.microsoft.com/office/drawing/2014/main" id="{C3BD8F85-DCB5-780D-57A5-0575BCDF02AA}"/>
              </a:ext>
            </a:extLst>
          </p:cNvPr>
          <p:cNvPicPr>
            <a:picLocks noChangeAspect="1"/>
          </p:cNvPicPr>
          <p:nvPr/>
        </p:nvPicPr>
        <p:blipFill rotWithShape="1">
          <a:blip r:embed="rId5"/>
          <a:srcRect t="21167" b="6252"/>
          <a:stretch/>
        </p:blipFill>
        <p:spPr>
          <a:xfrm>
            <a:off x="-1590" y="3429000"/>
            <a:ext cx="6096000" cy="3429000"/>
          </a:xfrm>
          <a:prstGeom prst="rect">
            <a:avLst/>
          </a:prstGeom>
        </p:spPr>
      </p:pic>
      <p:pic>
        <p:nvPicPr>
          <p:cNvPr id="20" name="Picture 19">
            <a:extLst>
              <a:ext uri="{FF2B5EF4-FFF2-40B4-BE49-F238E27FC236}">
                <a16:creationId xmlns:a16="http://schemas.microsoft.com/office/drawing/2014/main" id="{9F880591-BA07-4C92-8E95-14BA38953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7987" y="1786"/>
            <a:ext cx="12188825" cy="6856214"/>
          </a:xfrm>
          <a:prstGeom prst="rect">
            <a:avLst/>
          </a:prstGeom>
        </p:spPr>
      </p:pic>
      <p:sp>
        <p:nvSpPr>
          <p:cNvPr id="2" name="Title 1">
            <a:extLst>
              <a:ext uri="{FF2B5EF4-FFF2-40B4-BE49-F238E27FC236}">
                <a16:creationId xmlns:a16="http://schemas.microsoft.com/office/drawing/2014/main" id="{90D8837F-680A-A3CF-7639-5A5477C15E10}"/>
              </a:ext>
            </a:extLst>
          </p:cNvPr>
          <p:cNvSpPr>
            <a:spLocks noGrp="1"/>
          </p:cNvSpPr>
          <p:nvPr>
            <p:ph type="title"/>
          </p:nvPr>
        </p:nvSpPr>
        <p:spPr>
          <a:xfrm>
            <a:off x="6819899" y="1964267"/>
            <a:ext cx="4340225" cy="2421464"/>
          </a:xfrm>
        </p:spPr>
        <p:txBody>
          <a:bodyPr vert="horz" lIns="91440" tIns="45720" rIns="91440" bIns="45720" rtlCol="0" anchor="b">
            <a:normAutofit/>
          </a:bodyPr>
          <a:lstStyle/>
          <a:p>
            <a:pPr algn="r"/>
            <a:r>
              <a:rPr lang="en-US" sz="4800"/>
              <a:t>Speech PAckage</a:t>
            </a:r>
          </a:p>
        </p:txBody>
      </p:sp>
      <p:sp>
        <p:nvSpPr>
          <p:cNvPr id="3" name="Content Placeholder 2">
            <a:extLst>
              <a:ext uri="{FF2B5EF4-FFF2-40B4-BE49-F238E27FC236}">
                <a16:creationId xmlns:a16="http://schemas.microsoft.com/office/drawing/2014/main" id="{3EEB229B-7677-68D0-3B30-0B78F2E9C900}"/>
              </a:ext>
            </a:extLst>
          </p:cNvPr>
          <p:cNvSpPr>
            <a:spLocks noGrp="1"/>
          </p:cNvSpPr>
          <p:nvPr>
            <p:ph idx="1"/>
          </p:nvPr>
        </p:nvSpPr>
        <p:spPr>
          <a:xfrm>
            <a:off x="6819899" y="4385732"/>
            <a:ext cx="4340225" cy="1405467"/>
          </a:xfrm>
        </p:spPr>
        <p:txBody>
          <a:bodyPr vert="horz" lIns="91440" tIns="45720" rIns="91440" bIns="45720" rtlCol="0" anchor="t">
            <a:normAutofit/>
          </a:bodyPr>
          <a:lstStyle/>
          <a:p>
            <a:pPr marL="0" indent="0" algn="r">
              <a:buNone/>
            </a:pPr>
            <a:r>
              <a:rPr lang="en-US" cap="all">
                <a:hlinkClick r:id="rId7"/>
              </a:rPr>
              <a:t>azure.cognitiveservices.speech</a:t>
            </a:r>
            <a:r>
              <a:rPr lang="en-US" cap="all" dirty="0">
                <a:hlinkClick r:id="rId7"/>
              </a:rPr>
              <a:t> package | Microsoft Learn</a:t>
            </a:r>
            <a:endParaRPr lang="en-US" cap="all" dirty="0"/>
          </a:p>
        </p:txBody>
      </p:sp>
      <p:cxnSp>
        <p:nvCxnSpPr>
          <p:cNvPr id="22" name="Straight Connector 21">
            <a:extLst>
              <a:ext uri="{FF2B5EF4-FFF2-40B4-BE49-F238E27FC236}">
                <a16:creationId xmlns:a16="http://schemas.microsoft.com/office/drawing/2014/main" id="{DC818556-A646-4273-8456-BD6847086B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733"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383ED470-0C4E-48F1-B8F7-74EB87507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6338"/>
            <a:ext cx="6087381"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0" name="Slide Number Placeholder 9">
            <a:extLst>
              <a:ext uri="{FF2B5EF4-FFF2-40B4-BE49-F238E27FC236}">
                <a16:creationId xmlns:a16="http://schemas.microsoft.com/office/drawing/2014/main" id="{EB83CCA7-63B7-EC22-160E-787D0D44A32F}"/>
              </a:ext>
            </a:extLst>
          </p:cNvPr>
          <p:cNvSpPr>
            <a:spLocks noGrp="1"/>
          </p:cNvSpPr>
          <p:nvPr>
            <p:ph type="sldNum" sz="quarter" idx="12"/>
          </p:nvPr>
        </p:nvSpPr>
        <p:spPr/>
        <p:txBody>
          <a:bodyPr/>
          <a:lstStyle/>
          <a:p>
            <a:fld id="{47C377A6-28D4-400F-BEEB-07ADBDC473AE}" type="slidenum">
              <a:rPr lang="en-US" smtClean="0"/>
              <a:t>11</a:t>
            </a:fld>
            <a:endParaRPr lang="en-US"/>
          </a:p>
        </p:txBody>
      </p:sp>
    </p:spTree>
    <p:extLst>
      <p:ext uri="{BB962C8B-B14F-4D97-AF65-F5344CB8AC3E}">
        <p14:creationId xmlns:p14="http://schemas.microsoft.com/office/powerpoint/2010/main" val="289537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68F9-856A-FD89-B38E-8790CAF6E691}"/>
              </a:ext>
            </a:extLst>
          </p:cNvPr>
          <p:cNvSpPr>
            <a:spLocks noGrp="1"/>
          </p:cNvSpPr>
          <p:nvPr>
            <p:ph type="title"/>
          </p:nvPr>
        </p:nvSpPr>
        <p:spPr/>
        <p:txBody>
          <a:bodyPr/>
          <a:lstStyle/>
          <a:p>
            <a:r>
              <a:rPr lang="en-US" dirty="0"/>
              <a:t>Using the Speech Studio Tool</a:t>
            </a:r>
          </a:p>
        </p:txBody>
      </p:sp>
      <p:pic>
        <p:nvPicPr>
          <p:cNvPr id="1026" name="Picture 2" descr="Diagram of the sequence of steps for fine-tuning text-to-speech outputs.">
            <a:extLst>
              <a:ext uri="{FF2B5EF4-FFF2-40B4-BE49-F238E27FC236}">
                <a16:creationId xmlns:a16="http://schemas.microsoft.com/office/drawing/2014/main" id="{B2847986-56E5-879B-A023-77B4467A658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3987" y="2141538"/>
            <a:ext cx="8455050" cy="36496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E251CAC-28AB-D056-D8BA-593E45CA2B7E}"/>
              </a:ext>
            </a:extLst>
          </p:cNvPr>
          <p:cNvSpPr>
            <a:spLocks noGrp="1"/>
          </p:cNvSpPr>
          <p:nvPr>
            <p:ph type="sldNum" sz="quarter" idx="12"/>
          </p:nvPr>
        </p:nvSpPr>
        <p:spPr/>
        <p:txBody>
          <a:bodyPr/>
          <a:lstStyle/>
          <a:p>
            <a:fld id="{47C377A6-28D4-400F-BEEB-07ADBDC473AE}" type="slidenum">
              <a:rPr lang="en-US" smtClean="0"/>
              <a:t>12</a:t>
            </a:fld>
            <a:endParaRPr lang="en-US"/>
          </a:p>
        </p:txBody>
      </p:sp>
    </p:spTree>
    <p:extLst>
      <p:ext uri="{BB962C8B-B14F-4D97-AF65-F5344CB8AC3E}">
        <p14:creationId xmlns:p14="http://schemas.microsoft.com/office/powerpoint/2010/main" val="354582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AD5F-1E2C-5FFA-A918-E26C4D94CD0F}"/>
              </a:ext>
            </a:extLst>
          </p:cNvPr>
          <p:cNvSpPr>
            <a:spLocks noGrp="1"/>
          </p:cNvSpPr>
          <p:nvPr>
            <p:ph type="title"/>
          </p:nvPr>
        </p:nvSpPr>
        <p:spPr>
          <a:xfrm>
            <a:off x="7865806" y="643463"/>
            <a:ext cx="3706762" cy="1608124"/>
          </a:xfrm>
        </p:spPr>
        <p:txBody>
          <a:bodyPr>
            <a:normAutofit/>
          </a:bodyPr>
          <a:lstStyle/>
          <a:p>
            <a:r>
              <a:rPr lang="en-US" dirty="0"/>
              <a:t>Speech Studio</a:t>
            </a:r>
          </a:p>
        </p:txBody>
      </p:sp>
      <p:pic>
        <p:nvPicPr>
          <p:cNvPr id="5" name="Content Placeholder 4">
            <a:extLst>
              <a:ext uri="{FF2B5EF4-FFF2-40B4-BE49-F238E27FC236}">
                <a16:creationId xmlns:a16="http://schemas.microsoft.com/office/drawing/2014/main" id="{90E628B6-DE2B-7EC0-DC36-FE8387377056}"/>
              </a:ext>
            </a:extLst>
          </p:cNvPr>
          <p:cNvPicPr>
            <a:picLocks noChangeAspect="1"/>
          </p:cNvPicPr>
          <p:nvPr/>
        </p:nvPicPr>
        <p:blipFill>
          <a:blip r:embed="rId4"/>
          <a:stretch>
            <a:fillRect/>
          </a:stretch>
        </p:blipFill>
        <p:spPr>
          <a:xfrm>
            <a:off x="643464" y="1726417"/>
            <a:ext cx="6897878" cy="34144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277C7846-99E5-D1EB-769D-302713FE951C}"/>
              </a:ext>
            </a:extLst>
          </p:cNvPr>
          <p:cNvSpPr>
            <a:spLocks noGrp="1"/>
          </p:cNvSpPr>
          <p:nvPr>
            <p:ph idx="1"/>
          </p:nvPr>
        </p:nvSpPr>
        <p:spPr>
          <a:xfrm>
            <a:off x="7865806" y="2251587"/>
            <a:ext cx="3706762" cy="3972232"/>
          </a:xfrm>
        </p:spPr>
        <p:txBody>
          <a:bodyPr>
            <a:normAutofit/>
          </a:bodyPr>
          <a:lstStyle/>
          <a:p>
            <a:r>
              <a:rPr lang="en-US" dirty="0"/>
              <a:t>500k a month</a:t>
            </a:r>
          </a:p>
          <a:p>
            <a:r>
              <a:rPr lang="en-US" dirty="0"/>
              <a:t>3000 char a file</a:t>
            </a:r>
          </a:p>
          <a:p>
            <a:endParaRPr lang="en-US" dirty="0"/>
          </a:p>
        </p:txBody>
      </p:sp>
      <p:grpSp>
        <p:nvGrpSpPr>
          <p:cNvPr id="19" name="Group 18">
            <a:extLst>
              <a:ext uri="{FF2B5EF4-FFF2-40B4-BE49-F238E27FC236}">
                <a16:creationId xmlns:a16="http://schemas.microsoft.com/office/drawing/2014/main" id="{DDA8F818-CE8C-B39B-03D9-76E5A67A3B22}"/>
              </a:ext>
            </a:extLst>
          </p:cNvPr>
          <p:cNvGrpSpPr/>
          <p:nvPr/>
        </p:nvGrpSpPr>
        <p:grpSpPr>
          <a:xfrm>
            <a:off x="2239200" y="3239640"/>
            <a:ext cx="1356480" cy="337680"/>
            <a:chOff x="2239200" y="3239640"/>
            <a:chExt cx="1356480" cy="33768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C9928B7-D0AC-8A33-181A-F4FFEF9F4F0B}"/>
                    </a:ext>
                  </a:extLst>
                </p14:cNvPr>
                <p14:cNvContentPartPr/>
                <p14:nvPr/>
              </p14:nvContentPartPr>
              <p14:xfrm>
                <a:off x="2239200" y="3304440"/>
                <a:ext cx="395280" cy="15120"/>
              </p14:xfrm>
            </p:contentPart>
          </mc:Choice>
          <mc:Fallback>
            <p:pic>
              <p:nvPicPr>
                <p:cNvPr id="6" name="Ink 5">
                  <a:extLst>
                    <a:ext uri="{FF2B5EF4-FFF2-40B4-BE49-F238E27FC236}">
                      <a16:creationId xmlns:a16="http://schemas.microsoft.com/office/drawing/2014/main" id="{8C9928B7-D0AC-8A33-181A-F4FFEF9F4F0B}"/>
                    </a:ext>
                  </a:extLst>
                </p:cNvPr>
                <p:cNvPicPr/>
                <p:nvPr/>
              </p:nvPicPr>
              <p:blipFill>
                <a:blip r:embed="rId6"/>
                <a:stretch>
                  <a:fillRect/>
                </a:stretch>
              </p:blipFill>
              <p:spPr>
                <a:xfrm>
                  <a:off x="2234880" y="3300120"/>
                  <a:ext cx="4039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CADDCDC1-5124-3E95-A6BC-681207EC571C}"/>
                    </a:ext>
                  </a:extLst>
                </p14:cNvPr>
                <p14:cNvContentPartPr/>
                <p14:nvPr/>
              </p14:nvContentPartPr>
              <p14:xfrm>
                <a:off x="2454840" y="3383640"/>
                <a:ext cx="360" cy="193680"/>
              </p14:xfrm>
            </p:contentPart>
          </mc:Choice>
          <mc:Fallback>
            <p:pic>
              <p:nvPicPr>
                <p:cNvPr id="7" name="Ink 6">
                  <a:extLst>
                    <a:ext uri="{FF2B5EF4-FFF2-40B4-BE49-F238E27FC236}">
                      <a16:creationId xmlns:a16="http://schemas.microsoft.com/office/drawing/2014/main" id="{CADDCDC1-5124-3E95-A6BC-681207EC571C}"/>
                    </a:ext>
                  </a:extLst>
                </p:cNvPr>
                <p:cNvPicPr/>
                <p:nvPr/>
              </p:nvPicPr>
              <p:blipFill>
                <a:blip r:embed="rId8"/>
                <a:stretch>
                  <a:fillRect/>
                </a:stretch>
              </p:blipFill>
              <p:spPr>
                <a:xfrm>
                  <a:off x="2450520" y="3379320"/>
                  <a:ext cx="90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A4DDB27F-4327-82B5-7DE7-A6A37C6C502A}"/>
                    </a:ext>
                  </a:extLst>
                </p14:cNvPr>
                <p14:cNvContentPartPr/>
                <p14:nvPr/>
              </p14:nvContentPartPr>
              <p14:xfrm>
                <a:off x="2689200" y="3340440"/>
                <a:ext cx="59760" cy="221400"/>
              </p14:xfrm>
            </p:contentPart>
          </mc:Choice>
          <mc:Fallback>
            <p:pic>
              <p:nvPicPr>
                <p:cNvPr id="8" name="Ink 7">
                  <a:extLst>
                    <a:ext uri="{FF2B5EF4-FFF2-40B4-BE49-F238E27FC236}">
                      <a16:creationId xmlns:a16="http://schemas.microsoft.com/office/drawing/2014/main" id="{A4DDB27F-4327-82B5-7DE7-A6A37C6C502A}"/>
                    </a:ext>
                  </a:extLst>
                </p:cNvPr>
                <p:cNvPicPr/>
                <p:nvPr/>
              </p:nvPicPr>
              <p:blipFill>
                <a:blip r:embed="rId10"/>
                <a:stretch>
                  <a:fillRect/>
                </a:stretch>
              </p:blipFill>
              <p:spPr>
                <a:xfrm>
                  <a:off x="2684880" y="3336120"/>
                  <a:ext cx="684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8769C081-CDC0-6DCF-F0E1-594A9F2F5F85}"/>
                    </a:ext>
                  </a:extLst>
                </p14:cNvPr>
                <p14:cNvContentPartPr/>
                <p14:nvPr/>
              </p14:nvContentPartPr>
              <p14:xfrm>
                <a:off x="2757600" y="3291480"/>
                <a:ext cx="216360" cy="85320"/>
              </p14:xfrm>
            </p:contentPart>
          </mc:Choice>
          <mc:Fallback>
            <p:pic>
              <p:nvPicPr>
                <p:cNvPr id="10" name="Ink 9">
                  <a:extLst>
                    <a:ext uri="{FF2B5EF4-FFF2-40B4-BE49-F238E27FC236}">
                      <a16:creationId xmlns:a16="http://schemas.microsoft.com/office/drawing/2014/main" id="{8769C081-CDC0-6DCF-F0E1-594A9F2F5F85}"/>
                    </a:ext>
                  </a:extLst>
                </p:cNvPr>
                <p:cNvPicPr/>
                <p:nvPr/>
              </p:nvPicPr>
              <p:blipFill>
                <a:blip r:embed="rId12"/>
                <a:stretch>
                  <a:fillRect/>
                </a:stretch>
              </p:blipFill>
              <p:spPr>
                <a:xfrm>
                  <a:off x="2753280" y="3287160"/>
                  <a:ext cx="2250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C83B41B2-68CB-1B9F-82E2-814386990FDD}"/>
                    </a:ext>
                  </a:extLst>
                </p14:cNvPr>
                <p14:cNvContentPartPr/>
                <p14:nvPr/>
              </p14:nvContentPartPr>
              <p14:xfrm>
                <a:off x="2742840" y="3423960"/>
                <a:ext cx="181080" cy="46440"/>
              </p14:xfrm>
            </p:contentPart>
          </mc:Choice>
          <mc:Fallback>
            <p:pic>
              <p:nvPicPr>
                <p:cNvPr id="11" name="Ink 10">
                  <a:extLst>
                    <a:ext uri="{FF2B5EF4-FFF2-40B4-BE49-F238E27FC236}">
                      <a16:creationId xmlns:a16="http://schemas.microsoft.com/office/drawing/2014/main" id="{C83B41B2-68CB-1B9F-82E2-814386990FDD}"/>
                    </a:ext>
                  </a:extLst>
                </p:cNvPr>
                <p:cNvPicPr/>
                <p:nvPr/>
              </p:nvPicPr>
              <p:blipFill>
                <a:blip r:embed="rId14"/>
                <a:stretch>
                  <a:fillRect/>
                </a:stretch>
              </p:blipFill>
              <p:spPr>
                <a:xfrm>
                  <a:off x="2738520" y="3419640"/>
                  <a:ext cx="18972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B3093A79-318B-3198-284B-B5B7EDB2A962}"/>
                    </a:ext>
                  </a:extLst>
                </p14:cNvPr>
                <p14:cNvContentPartPr/>
                <p14:nvPr/>
              </p14:nvContentPartPr>
              <p14:xfrm>
                <a:off x="2858040" y="3498840"/>
                <a:ext cx="360" cy="360"/>
              </p14:xfrm>
            </p:contentPart>
          </mc:Choice>
          <mc:Fallback>
            <p:pic>
              <p:nvPicPr>
                <p:cNvPr id="12" name="Ink 11">
                  <a:extLst>
                    <a:ext uri="{FF2B5EF4-FFF2-40B4-BE49-F238E27FC236}">
                      <a16:creationId xmlns:a16="http://schemas.microsoft.com/office/drawing/2014/main" id="{B3093A79-318B-3198-284B-B5B7EDB2A962}"/>
                    </a:ext>
                  </a:extLst>
                </p:cNvPr>
                <p:cNvPicPr/>
                <p:nvPr/>
              </p:nvPicPr>
              <p:blipFill>
                <a:blip r:embed="rId16"/>
                <a:stretch>
                  <a:fillRect/>
                </a:stretch>
              </p:blipFill>
              <p:spPr>
                <a:xfrm>
                  <a:off x="2853720" y="34945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68EBFB8C-A70F-C85B-1555-7FFF6DA1877A}"/>
                    </a:ext>
                  </a:extLst>
                </p14:cNvPr>
                <p14:cNvContentPartPr/>
                <p14:nvPr/>
              </p14:nvContentPartPr>
              <p14:xfrm>
                <a:off x="2670840" y="3509640"/>
                <a:ext cx="229320" cy="61560"/>
              </p14:xfrm>
            </p:contentPart>
          </mc:Choice>
          <mc:Fallback>
            <p:pic>
              <p:nvPicPr>
                <p:cNvPr id="13" name="Ink 12">
                  <a:extLst>
                    <a:ext uri="{FF2B5EF4-FFF2-40B4-BE49-F238E27FC236}">
                      <a16:creationId xmlns:a16="http://schemas.microsoft.com/office/drawing/2014/main" id="{68EBFB8C-A70F-C85B-1555-7FFF6DA1877A}"/>
                    </a:ext>
                  </a:extLst>
                </p:cNvPr>
                <p:cNvPicPr/>
                <p:nvPr/>
              </p:nvPicPr>
              <p:blipFill>
                <a:blip r:embed="rId18"/>
                <a:stretch>
                  <a:fillRect/>
                </a:stretch>
              </p:blipFill>
              <p:spPr>
                <a:xfrm>
                  <a:off x="2666520" y="3505320"/>
                  <a:ext cx="2379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F2028F34-26F6-5BC3-7B87-C076515E30F6}"/>
                    </a:ext>
                  </a:extLst>
                </p14:cNvPr>
                <p14:cNvContentPartPr/>
                <p14:nvPr/>
              </p14:nvContentPartPr>
              <p14:xfrm>
                <a:off x="3030840" y="3239640"/>
                <a:ext cx="320760" cy="302040"/>
              </p14:xfrm>
            </p:contentPart>
          </mc:Choice>
          <mc:Fallback>
            <p:pic>
              <p:nvPicPr>
                <p:cNvPr id="15" name="Ink 14">
                  <a:extLst>
                    <a:ext uri="{FF2B5EF4-FFF2-40B4-BE49-F238E27FC236}">
                      <a16:creationId xmlns:a16="http://schemas.microsoft.com/office/drawing/2014/main" id="{F2028F34-26F6-5BC3-7B87-C076515E30F6}"/>
                    </a:ext>
                  </a:extLst>
                </p:cNvPr>
                <p:cNvPicPr/>
                <p:nvPr/>
              </p:nvPicPr>
              <p:blipFill>
                <a:blip r:embed="rId20"/>
                <a:stretch>
                  <a:fillRect/>
                </a:stretch>
              </p:blipFill>
              <p:spPr>
                <a:xfrm>
                  <a:off x="3026520" y="3235320"/>
                  <a:ext cx="32940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64E36C03-5584-53C4-4515-FD474770A68A}"/>
                    </a:ext>
                  </a:extLst>
                </p14:cNvPr>
                <p14:cNvContentPartPr/>
                <p14:nvPr/>
              </p14:nvContentPartPr>
              <p14:xfrm>
                <a:off x="3043440" y="3321720"/>
                <a:ext cx="232920" cy="237240"/>
              </p14:xfrm>
            </p:contentPart>
          </mc:Choice>
          <mc:Fallback>
            <p:pic>
              <p:nvPicPr>
                <p:cNvPr id="16" name="Ink 15">
                  <a:extLst>
                    <a:ext uri="{FF2B5EF4-FFF2-40B4-BE49-F238E27FC236}">
                      <a16:creationId xmlns:a16="http://schemas.microsoft.com/office/drawing/2014/main" id="{64E36C03-5584-53C4-4515-FD474770A68A}"/>
                    </a:ext>
                  </a:extLst>
                </p:cNvPr>
                <p:cNvPicPr/>
                <p:nvPr/>
              </p:nvPicPr>
              <p:blipFill>
                <a:blip r:embed="rId22"/>
                <a:stretch>
                  <a:fillRect/>
                </a:stretch>
              </p:blipFill>
              <p:spPr>
                <a:xfrm>
                  <a:off x="3039120" y="3317400"/>
                  <a:ext cx="2415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C9016311-AA76-242E-8FE6-A3C71FDABDCF}"/>
                    </a:ext>
                  </a:extLst>
                </p14:cNvPr>
                <p14:cNvContentPartPr/>
                <p14:nvPr/>
              </p14:nvContentPartPr>
              <p14:xfrm>
                <a:off x="3311640" y="3276000"/>
                <a:ext cx="284040" cy="28800"/>
              </p14:xfrm>
            </p:contentPart>
          </mc:Choice>
          <mc:Fallback>
            <p:pic>
              <p:nvPicPr>
                <p:cNvPr id="17" name="Ink 16">
                  <a:extLst>
                    <a:ext uri="{FF2B5EF4-FFF2-40B4-BE49-F238E27FC236}">
                      <a16:creationId xmlns:a16="http://schemas.microsoft.com/office/drawing/2014/main" id="{C9016311-AA76-242E-8FE6-A3C71FDABDCF}"/>
                    </a:ext>
                  </a:extLst>
                </p:cNvPr>
                <p:cNvPicPr/>
                <p:nvPr/>
              </p:nvPicPr>
              <p:blipFill>
                <a:blip r:embed="rId24"/>
                <a:stretch>
                  <a:fillRect/>
                </a:stretch>
              </p:blipFill>
              <p:spPr>
                <a:xfrm>
                  <a:off x="3307320" y="3271680"/>
                  <a:ext cx="2926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A551E36C-039D-9283-6107-6CDD59B3ACF3}"/>
                    </a:ext>
                  </a:extLst>
                </p14:cNvPr>
                <p14:cNvContentPartPr/>
                <p14:nvPr/>
              </p14:nvContentPartPr>
              <p14:xfrm>
                <a:off x="3498840" y="3319200"/>
                <a:ext cx="15480" cy="193680"/>
              </p14:xfrm>
            </p:contentPart>
          </mc:Choice>
          <mc:Fallback>
            <p:pic>
              <p:nvPicPr>
                <p:cNvPr id="18" name="Ink 17">
                  <a:extLst>
                    <a:ext uri="{FF2B5EF4-FFF2-40B4-BE49-F238E27FC236}">
                      <a16:creationId xmlns:a16="http://schemas.microsoft.com/office/drawing/2014/main" id="{A551E36C-039D-9283-6107-6CDD59B3ACF3}"/>
                    </a:ext>
                  </a:extLst>
                </p:cNvPr>
                <p:cNvPicPr/>
                <p:nvPr/>
              </p:nvPicPr>
              <p:blipFill>
                <a:blip r:embed="rId26"/>
                <a:stretch>
                  <a:fillRect/>
                </a:stretch>
              </p:blipFill>
              <p:spPr>
                <a:xfrm>
                  <a:off x="3494520" y="3314880"/>
                  <a:ext cx="24120" cy="202320"/>
                </a:xfrm>
                <a:prstGeom prst="rect">
                  <a:avLst/>
                </a:prstGeom>
              </p:spPr>
            </p:pic>
          </mc:Fallback>
        </mc:AlternateContent>
      </p:grpSp>
      <p:grpSp>
        <p:nvGrpSpPr>
          <p:cNvPr id="29" name="Group 28">
            <a:extLst>
              <a:ext uri="{FF2B5EF4-FFF2-40B4-BE49-F238E27FC236}">
                <a16:creationId xmlns:a16="http://schemas.microsoft.com/office/drawing/2014/main" id="{1758BF96-0924-82DC-3F51-12659F3C428C}"/>
              </a:ext>
            </a:extLst>
          </p:cNvPr>
          <p:cNvGrpSpPr/>
          <p:nvPr/>
        </p:nvGrpSpPr>
        <p:grpSpPr>
          <a:xfrm>
            <a:off x="4974840" y="2909160"/>
            <a:ext cx="768600" cy="402120"/>
            <a:chOff x="4974840" y="2909160"/>
            <a:chExt cx="768600" cy="402120"/>
          </a:xfrm>
        </p:grpSpPr>
        <mc:AlternateContent xmlns:mc="http://schemas.openxmlformats.org/markup-compatibility/2006">
          <mc:Choice xmlns:p14="http://schemas.microsoft.com/office/powerpoint/2010/main" Requires="p14">
            <p:contentPart p14:bwMode="auto" r:id="rId27">
              <p14:nvContentPartPr>
                <p14:cNvPr id="20" name="Ink 19">
                  <a:extLst>
                    <a:ext uri="{FF2B5EF4-FFF2-40B4-BE49-F238E27FC236}">
                      <a16:creationId xmlns:a16="http://schemas.microsoft.com/office/drawing/2014/main" id="{6ADFB441-8AB2-11DC-EB19-45B6AF2260E2}"/>
                    </a:ext>
                  </a:extLst>
                </p14:cNvPr>
                <p14:cNvContentPartPr/>
                <p14:nvPr/>
              </p14:nvContentPartPr>
              <p14:xfrm>
                <a:off x="5558040" y="3110040"/>
                <a:ext cx="137880" cy="43920"/>
              </p14:xfrm>
            </p:contentPart>
          </mc:Choice>
          <mc:Fallback>
            <p:pic>
              <p:nvPicPr>
                <p:cNvPr id="20" name="Ink 19">
                  <a:extLst>
                    <a:ext uri="{FF2B5EF4-FFF2-40B4-BE49-F238E27FC236}">
                      <a16:creationId xmlns:a16="http://schemas.microsoft.com/office/drawing/2014/main" id="{6ADFB441-8AB2-11DC-EB19-45B6AF2260E2}"/>
                    </a:ext>
                  </a:extLst>
                </p:cNvPr>
                <p:cNvPicPr/>
                <p:nvPr/>
              </p:nvPicPr>
              <p:blipFill>
                <a:blip r:embed="rId28"/>
                <a:stretch>
                  <a:fillRect/>
                </a:stretch>
              </p:blipFill>
              <p:spPr>
                <a:xfrm>
                  <a:off x="5553720" y="3105720"/>
                  <a:ext cx="1465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5D7ACDDF-1F2F-1748-CEEC-028EBAEA476B}"/>
                    </a:ext>
                  </a:extLst>
                </p14:cNvPr>
                <p14:cNvContentPartPr/>
                <p14:nvPr/>
              </p14:nvContentPartPr>
              <p14:xfrm>
                <a:off x="5536440" y="3030840"/>
                <a:ext cx="207000" cy="187920"/>
              </p14:xfrm>
            </p:contentPart>
          </mc:Choice>
          <mc:Fallback>
            <p:pic>
              <p:nvPicPr>
                <p:cNvPr id="21" name="Ink 20">
                  <a:extLst>
                    <a:ext uri="{FF2B5EF4-FFF2-40B4-BE49-F238E27FC236}">
                      <a16:creationId xmlns:a16="http://schemas.microsoft.com/office/drawing/2014/main" id="{5D7ACDDF-1F2F-1748-CEEC-028EBAEA476B}"/>
                    </a:ext>
                  </a:extLst>
                </p:cNvPr>
                <p:cNvPicPr/>
                <p:nvPr/>
              </p:nvPicPr>
              <p:blipFill>
                <a:blip r:embed="rId30"/>
                <a:stretch>
                  <a:fillRect/>
                </a:stretch>
              </p:blipFill>
              <p:spPr>
                <a:xfrm>
                  <a:off x="5532120" y="3026520"/>
                  <a:ext cx="2156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B474081E-386E-58DB-550D-5B23644D9FB2}"/>
                    </a:ext>
                  </a:extLst>
                </p14:cNvPr>
                <p14:cNvContentPartPr/>
                <p14:nvPr/>
              </p14:nvContentPartPr>
              <p14:xfrm>
                <a:off x="5017680" y="3002040"/>
                <a:ext cx="22320" cy="309240"/>
              </p14:xfrm>
            </p:contentPart>
          </mc:Choice>
          <mc:Fallback>
            <p:pic>
              <p:nvPicPr>
                <p:cNvPr id="22" name="Ink 21">
                  <a:extLst>
                    <a:ext uri="{FF2B5EF4-FFF2-40B4-BE49-F238E27FC236}">
                      <a16:creationId xmlns:a16="http://schemas.microsoft.com/office/drawing/2014/main" id="{B474081E-386E-58DB-550D-5B23644D9FB2}"/>
                    </a:ext>
                  </a:extLst>
                </p:cNvPr>
                <p:cNvPicPr/>
                <p:nvPr/>
              </p:nvPicPr>
              <p:blipFill>
                <a:blip r:embed="rId32"/>
                <a:stretch>
                  <a:fillRect/>
                </a:stretch>
              </p:blipFill>
              <p:spPr>
                <a:xfrm>
                  <a:off x="5013360" y="2997720"/>
                  <a:ext cx="3096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59416B07-DA07-64D3-7040-100CBE3B4F1F}"/>
                    </a:ext>
                  </a:extLst>
                </p14:cNvPr>
                <p14:cNvContentPartPr/>
                <p14:nvPr/>
              </p14:nvContentPartPr>
              <p14:xfrm>
                <a:off x="5082840" y="2994840"/>
                <a:ext cx="90000" cy="269640"/>
              </p14:xfrm>
            </p:contentPart>
          </mc:Choice>
          <mc:Fallback>
            <p:pic>
              <p:nvPicPr>
                <p:cNvPr id="23" name="Ink 22">
                  <a:extLst>
                    <a:ext uri="{FF2B5EF4-FFF2-40B4-BE49-F238E27FC236}">
                      <a16:creationId xmlns:a16="http://schemas.microsoft.com/office/drawing/2014/main" id="{59416B07-DA07-64D3-7040-100CBE3B4F1F}"/>
                    </a:ext>
                  </a:extLst>
                </p:cNvPr>
                <p:cNvPicPr/>
                <p:nvPr/>
              </p:nvPicPr>
              <p:blipFill>
                <a:blip r:embed="rId34"/>
                <a:stretch>
                  <a:fillRect/>
                </a:stretch>
              </p:blipFill>
              <p:spPr>
                <a:xfrm>
                  <a:off x="5078520" y="2990520"/>
                  <a:ext cx="986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C7357D88-DDC1-D56F-7D74-9B5001ED3BA0}"/>
                    </a:ext>
                  </a:extLst>
                </p14:cNvPr>
                <p14:cNvContentPartPr/>
                <p14:nvPr/>
              </p14:nvContentPartPr>
              <p14:xfrm>
                <a:off x="4974840" y="3167280"/>
                <a:ext cx="71280" cy="7920"/>
              </p14:xfrm>
            </p:contentPart>
          </mc:Choice>
          <mc:Fallback>
            <p:pic>
              <p:nvPicPr>
                <p:cNvPr id="24" name="Ink 23">
                  <a:extLst>
                    <a:ext uri="{FF2B5EF4-FFF2-40B4-BE49-F238E27FC236}">
                      <a16:creationId xmlns:a16="http://schemas.microsoft.com/office/drawing/2014/main" id="{C7357D88-DDC1-D56F-7D74-9B5001ED3BA0}"/>
                    </a:ext>
                  </a:extLst>
                </p:cNvPr>
                <p:cNvPicPr/>
                <p:nvPr/>
              </p:nvPicPr>
              <p:blipFill>
                <a:blip r:embed="rId36"/>
                <a:stretch>
                  <a:fillRect/>
                </a:stretch>
              </p:blipFill>
              <p:spPr>
                <a:xfrm>
                  <a:off x="4970520" y="3162960"/>
                  <a:ext cx="7992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524CC765-56DB-F114-F6B3-4981C69EA4B5}"/>
                    </a:ext>
                  </a:extLst>
                </p14:cNvPr>
                <p14:cNvContentPartPr/>
                <p14:nvPr/>
              </p14:nvContentPartPr>
              <p14:xfrm>
                <a:off x="5025240" y="3133080"/>
                <a:ext cx="123120" cy="34920"/>
              </p14:xfrm>
            </p:contentPart>
          </mc:Choice>
          <mc:Fallback>
            <p:pic>
              <p:nvPicPr>
                <p:cNvPr id="25" name="Ink 24">
                  <a:extLst>
                    <a:ext uri="{FF2B5EF4-FFF2-40B4-BE49-F238E27FC236}">
                      <a16:creationId xmlns:a16="http://schemas.microsoft.com/office/drawing/2014/main" id="{524CC765-56DB-F114-F6B3-4981C69EA4B5}"/>
                    </a:ext>
                  </a:extLst>
                </p:cNvPr>
                <p:cNvPicPr/>
                <p:nvPr/>
              </p:nvPicPr>
              <p:blipFill>
                <a:blip r:embed="rId38"/>
                <a:stretch>
                  <a:fillRect/>
                </a:stretch>
              </p:blipFill>
              <p:spPr>
                <a:xfrm>
                  <a:off x="5020920" y="3128760"/>
                  <a:ext cx="131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C584D912-3214-5753-CCE1-D7FE4950E63D}"/>
                    </a:ext>
                  </a:extLst>
                </p14:cNvPr>
                <p14:cNvContentPartPr/>
                <p14:nvPr/>
              </p14:nvContentPartPr>
              <p14:xfrm>
                <a:off x="5162040" y="2909160"/>
                <a:ext cx="137160" cy="42840"/>
              </p14:xfrm>
            </p:contentPart>
          </mc:Choice>
          <mc:Fallback>
            <p:pic>
              <p:nvPicPr>
                <p:cNvPr id="26" name="Ink 25">
                  <a:extLst>
                    <a:ext uri="{FF2B5EF4-FFF2-40B4-BE49-F238E27FC236}">
                      <a16:creationId xmlns:a16="http://schemas.microsoft.com/office/drawing/2014/main" id="{C584D912-3214-5753-CCE1-D7FE4950E63D}"/>
                    </a:ext>
                  </a:extLst>
                </p:cNvPr>
                <p:cNvPicPr/>
                <p:nvPr/>
              </p:nvPicPr>
              <p:blipFill>
                <a:blip r:embed="rId40"/>
                <a:stretch>
                  <a:fillRect/>
                </a:stretch>
              </p:blipFill>
              <p:spPr>
                <a:xfrm>
                  <a:off x="5157720" y="2904840"/>
                  <a:ext cx="1458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Ink 26">
                  <a:extLst>
                    <a:ext uri="{FF2B5EF4-FFF2-40B4-BE49-F238E27FC236}">
                      <a16:creationId xmlns:a16="http://schemas.microsoft.com/office/drawing/2014/main" id="{F1DF45CE-3457-2EDD-BE2A-32362AB6F236}"/>
                    </a:ext>
                  </a:extLst>
                </p14:cNvPr>
                <p14:cNvContentPartPr/>
                <p14:nvPr/>
              </p14:nvContentPartPr>
              <p14:xfrm>
                <a:off x="5207400" y="2958840"/>
                <a:ext cx="107280" cy="342360"/>
              </p14:xfrm>
            </p:contentPart>
          </mc:Choice>
          <mc:Fallback>
            <p:pic>
              <p:nvPicPr>
                <p:cNvPr id="27" name="Ink 26">
                  <a:extLst>
                    <a:ext uri="{FF2B5EF4-FFF2-40B4-BE49-F238E27FC236}">
                      <a16:creationId xmlns:a16="http://schemas.microsoft.com/office/drawing/2014/main" id="{F1DF45CE-3457-2EDD-BE2A-32362AB6F236}"/>
                    </a:ext>
                  </a:extLst>
                </p:cNvPr>
                <p:cNvPicPr/>
                <p:nvPr/>
              </p:nvPicPr>
              <p:blipFill>
                <a:blip r:embed="rId42"/>
                <a:stretch>
                  <a:fillRect/>
                </a:stretch>
              </p:blipFill>
              <p:spPr>
                <a:xfrm>
                  <a:off x="5203080" y="2954520"/>
                  <a:ext cx="11592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830A9F05-F1DD-622F-F292-316A10AAB95A}"/>
                    </a:ext>
                  </a:extLst>
                </p14:cNvPr>
                <p14:cNvContentPartPr/>
                <p14:nvPr/>
              </p14:nvContentPartPr>
              <p14:xfrm>
                <a:off x="5248440" y="3166560"/>
                <a:ext cx="361440" cy="131040"/>
              </p14:xfrm>
            </p:contentPart>
          </mc:Choice>
          <mc:Fallback>
            <p:pic>
              <p:nvPicPr>
                <p:cNvPr id="28" name="Ink 27">
                  <a:extLst>
                    <a:ext uri="{FF2B5EF4-FFF2-40B4-BE49-F238E27FC236}">
                      <a16:creationId xmlns:a16="http://schemas.microsoft.com/office/drawing/2014/main" id="{830A9F05-F1DD-622F-F292-316A10AAB95A}"/>
                    </a:ext>
                  </a:extLst>
                </p:cNvPr>
                <p:cNvPicPr/>
                <p:nvPr/>
              </p:nvPicPr>
              <p:blipFill>
                <a:blip r:embed="rId44"/>
                <a:stretch>
                  <a:fillRect/>
                </a:stretch>
              </p:blipFill>
              <p:spPr>
                <a:xfrm>
                  <a:off x="5244120" y="3162240"/>
                  <a:ext cx="370080" cy="139680"/>
                </a:xfrm>
                <a:prstGeom prst="rect">
                  <a:avLst/>
                </a:prstGeom>
              </p:spPr>
            </p:pic>
          </mc:Fallback>
        </mc:AlternateContent>
      </p:grpSp>
      <p:grpSp>
        <p:nvGrpSpPr>
          <p:cNvPr id="34" name="Group 33">
            <a:extLst>
              <a:ext uri="{FF2B5EF4-FFF2-40B4-BE49-F238E27FC236}">
                <a16:creationId xmlns:a16="http://schemas.microsoft.com/office/drawing/2014/main" id="{D8AD52F3-0BA5-F518-7BB2-9F06F770F25D}"/>
              </a:ext>
            </a:extLst>
          </p:cNvPr>
          <p:cNvGrpSpPr/>
          <p:nvPr/>
        </p:nvGrpSpPr>
        <p:grpSpPr>
          <a:xfrm>
            <a:off x="4918680" y="3657240"/>
            <a:ext cx="784080" cy="385560"/>
            <a:chOff x="4918680" y="3657240"/>
            <a:chExt cx="784080" cy="385560"/>
          </a:xfrm>
        </p:grpSpPr>
        <mc:AlternateContent xmlns:mc="http://schemas.openxmlformats.org/markup-compatibility/2006">
          <mc:Choice xmlns:p14="http://schemas.microsoft.com/office/powerpoint/2010/main" Requires="p14">
            <p:contentPart p14:bwMode="auto" r:id="rId45">
              <p14:nvContentPartPr>
                <p14:cNvPr id="30" name="Ink 29">
                  <a:extLst>
                    <a:ext uri="{FF2B5EF4-FFF2-40B4-BE49-F238E27FC236}">
                      <a16:creationId xmlns:a16="http://schemas.microsoft.com/office/drawing/2014/main" id="{3EC99586-17D9-1BF9-2933-7F788FFA65B0}"/>
                    </a:ext>
                  </a:extLst>
                </p14:cNvPr>
                <p14:cNvContentPartPr/>
                <p14:nvPr/>
              </p14:nvContentPartPr>
              <p14:xfrm>
                <a:off x="4918680" y="3657240"/>
                <a:ext cx="176040" cy="302040"/>
              </p14:xfrm>
            </p:contentPart>
          </mc:Choice>
          <mc:Fallback>
            <p:pic>
              <p:nvPicPr>
                <p:cNvPr id="30" name="Ink 29">
                  <a:extLst>
                    <a:ext uri="{FF2B5EF4-FFF2-40B4-BE49-F238E27FC236}">
                      <a16:creationId xmlns:a16="http://schemas.microsoft.com/office/drawing/2014/main" id="{3EC99586-17D9-1BF9-2933-7F788FFA65B0}"/>
                    </a:ext>
                  </a:extLst>
                </p:cNvPr>
                <p:cNvPicPr/>
                <p:nvPr/>
              </p:nvPicPr>
              <p:blipFill>
                <a:blip r:embed="rId46"/>
                <a:stretch>
                  <a:fillRect/>
                </a:stretch>
              </p:blipFill>
              <p:spPr>
                <a:xfrm>
                  <a:off x="4914360" y="3652920"/>
                  <a:ext cx="18468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1" name="Ink 30">
                  <a:extLst>
                    <a:ext uri="{FF2B5EF4-FFF2-40B4-BE49-F238E27FC236}">
                      <a16:creationId xmlns:a16="http://schemas.microsoft.com/office/drawing/2014/main" id="{F9636A24-D987-A7E2-592C-168C452F7AB4}"/>
                    </a:ext>
                  </a:extLst>
                </p14:cNvPr>
                <p14:cNvContentPartPr/>
                <p14:nvPr/>
              </p14:nvContentPartPr>
              <p14:xfrm>
                <a:off x="5065920" y="3724200"/>
                <a:ext cx="182880" cy="172080"/>
              </p14:xfrm>
            </p:contentPart>
          </mc:Choice>
          <mc:Fallback>
            <p:pic>
              <p:nvPicPr>
                <p:cNvPr id="31" name="Ink 30">
                  <a:extLst>
                    <a:ext uri="{FF2B5EF4-FFF2-40B4-BE49-F238E27FC236}">
                      <a16:creationId xmlns:a16="http://schemas.microsoft.com/office/drawing/2014/main" id="{F9636A24-D987-A7E2-592C-168C452F7AB4}"/>
                    </a:ext>
                  </a:extLst>
                </p:cNvPr>
                <p:cNvPicPr/>
                <p:nvPr/>
              </p:nvPicPr>
              <p:blipFill>
                <a:blip r:embed="rId48"/>
                <a:stretch>
                  <a:fillRect/>
                </a:stretch>
              </p:blipFill>
              <p:spPr>
                <a:xfrm>
                  <a:off x="5061600" y="3719880"/>
                  <a:ext cx="1915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2" name="Ink 31">
                  <a:extLst>
                    <a:ext uri="{FF2B5EF4-FFF2-40B4-BE49-F238E27FC236}">
                      <a16:creationId xmlns:a16="http://schemas.microsoft.com/office/drawing/2014/main" id="{94ABA397-8ADC-ACFE-07AE-333354057F36}"/>
                    </a:ext>
                  </a:extLst>
                </p14:cNvPr>
                <p14:cNvContentPartPr/>
                <p14:nvPr/>
              </p14:nvContentPartPr>
              <p14:xfrm>
                <a:off x="5270400" y="3679200"/>
                <a:ext cx="274320" cy="252000"/>
              </p14:xfrm>
            </p:contentPart>
          </mc:Choice>
          <mc:Fallback>
            <p:pic>
              <p:nvPicPr>
                <p:cNvPr id="32" name="Ink 31">
                  <a:extLst>
                    <a:ext uri="{FF2B5EF4-FFF2-40B4-BE49-F238E27FC236}">
                      <a16:creationId xmlns:a16="http://schemas.microsoft.com/office/drawing/2014/main" id="{94ABA397-8ADC-ACFE-07AE-333354057F36}"/>
                    </a:ext>
                  </a:extLst>
                </p:cNvPr>
                <p:cNvPicPr/>
                <p:nvPr/>
              </p:nvPicPr>
              <p:blipFill>
                <a:blip r:embed="rId50"/>
                <a:stretch>
                  <a:fillRect/>
                </a:stretch>
              </p:blipFill>
              <p:spPr>
                <a:xfrm>
                  <a:off x="5266080" y="3674880"/>
                  <a:ext cx="2829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3" name="Ink 32">
                  <a:extLst>
                    <a:ext uri="{FF2B5EF4-FFF2-40B4-BE49-F238E27FC236}">
                      <a16:creationId xmlns:a16="http://schemas.microsoft.com/office/drawing/2014/main" id="{009CFC6D-90B1-9F4F-BC82-EFE1D316AAFC}"/>
                    </a:ext>
                  </a:extLst>
                </p14:cNvPr>
                <p14:cNvContentPartPr/>
                <p14:nvPr/>
              </p14:nvContentPartPr>
              <p14:xfrm>
                <a:off x="5545800" y="3693240"/>
                <a:ext cx="156960" cy="349560"/>
              </p14:xfrm>
            </p:contentPart>
          </mc:Choice>
          <mc:Fallback>
            <p:pic>
              <p:nvPicPr>
                <p:cNvPr id="33" name="Ink 32">
                  <a:extLst>
                    <a:ext uri="{FF2B5EF4-FFF2-40B4-BE49-F238E27FC236}">
                      <a16:creationId xmlns:a16="http://schemas.microsoft.com/office/drawing/2014/main" id="{009CFC6D-90B1-9F4F-BC82-EFE1D316AAFC}"/>
                    </a:ext>
                  </a:extLst>
                </p:cNvPr>
                <p:cNvPicPr/>
                <p:nvPr/>
              </p:nvPicPr>
              <p:blipFill>
                <a:blip r:embed="rId52"/>
                <a:stretch>
                  <a:fillRect/>
                </a:stretch>
              </p:blipFill>
              <p:spPr>
                <a:xfrm>
                  <a:off x="5541480" y="3688920"/>
                  <a:ext cx="165600" cy="358200"/>
                </a:xfrm>
                <a:prstGeom prst="rect">
                  <a:avLst/>
                </a:prstGeom>
              </p:spPr>
            </p:pic>
          </mc:Fallback>
        </mc:AlternateContent>
      </p:grpSp>
      <p:sp>
        <p:nvSpPr>
          <p:cNvPr id="44" name="Slide Number Placeholder 43">
            <a:extLst>
              <a:ext uri="{FF2B5EF4-FFF2-40B4-BE49-F238E27FC236}">
                <a16:creationId xmlns:a16="http://schemas.microsoft.com/office/drawing/2014/main" id="{50F1CD59-BC3E-AC5A-BE51-CD012BBD8052}"/>
              </a:ext>
            </a:extLst>
          </p:cNvPr>
          <p:cNvSpPr>
            <a:spLocks noGrp="1"/>
          </p:cNvSpPr>
          <p:nvPr>
            <p:ph type="sldNum" sz="quarter" idx="12"/>
          </p:nvPr>
        </p:nvSpPr>
        <p:spPr/>
        <p:txBody>
          <a:bodyPr/>
          <a:lstStyle/>
          <a:p>
            <a:fld id="{47C377A6-28D4-400F-BEEB-07ADBDC473AE}" type="slidenum">
              <a:rPr lang="en-US" smtClean="0"/>
              <a:t>13</a:t>
            </a:fld>
            <a:endParaRPr lang="en-US"/>
          </a:p>
        </p:txBody>
      </p:sp>
    </p:spTree>
    <p:extLst>
      <p:ext uri="{BB962C8B-B14F-4D97-AF65-F5344CB8AC3E}">
        <p14:creationId xmlns:p14="http://schemas.microsoft.com/office/powerpoint/2010/main" val="241883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F754-6E38-D441-A7F4-E55D5B853128}"/>
              </a:ext>
            </a:extLst>
          </p:cNvPr>
          <p:cNvSpPr>
            <a:spLocks noGrp="1"/>
          </p:cNvSpPr>
          <p:nvPr>
            <p:ph type="title"/>
          </p:nvPr>
        </p:nvSpPr>
        <p:spPr>
          <a:xfrm>
            <a:off x="6400800" y="609600"/>
            <a:ext cx="5147730" cy="1641987"/>
          </a:xfrm>
        </p:spPr>
        <p:txBody>
          <a:bodyPr>
            <a:normAutofit/>
          </a:bodyPr>
          <a:lstStyle/>
          <a:p>
            <a:r>
              <a:rPr lang="en-US" dirty="0"/>
              <a:t>Python</a:t>
            </a:r>
          </a:p>
        </p:txBody>
      </p:sp>
      <p:pic>
        <p:nvPicPr>
          <p:cNvPr id="5" name="Content Placeholder 4">
            <a:extLst>
              <a:ext uri="{FF2B5EF4-FFF2-40B4-BE49-F238E27FC236}">
                <a16:creationId xmlns:a16="http://schemas.microsoft.com/office/drawing/2014/main" id="{3A5B6A6F-22E0-E1E0-C098-D26C300B0B4B}"/>
              </a:ext>
            </a:extLst>
          </p:cNvPr>
          <p:cNvPicPr>
            <a:picLocks noChangeAspect="1"/>
          </p:cNvPicPr>
          <p:nvPr/>
        </p:nvPicPr>
        <p:blipFill rotWithShape="1">
          <a:blip r:embed="rId3"/>
          <a:srcRect r="683"/>
          <a:stretch/>
        </p:blipFill>
        <p:spPr>
          <a:xfrm>
            <a:off x="20" y="975"/>
            <a:ext cx="6095980" cy="6858000"/>
          </a:xfrm>
          <a:prstGeom prst="rect">
            <a:avLst/>
          </a:prstGeom>
        </p:spPr>
      </p:pic>
      <p:sp>
        <p:nvSpPr>
          <p:cNvPr id="9" name="Content Placeholder 8">
            <a:extLst>
              <a:ext uri="{FF2B5EF4-FFF2-40B4-BE49-F238E27FC236}">
                <a16:creationId xmlns:a16="http://schemas.microsoft.com/office/drawing/2014/main" id="{A6BC7C45-5508-BF81-DEEA-11FFCE476169}"/>
              </a:ext>
            </a:extLst>
          </p:cNvPr>
          <p:cNvSpPr>
            <a:spLocks noGrp="1"/>
          </p:cNvSpPr>
          <p:nvPr>
            <p:ph idx="1"/>
          </p:nvPr>
        </p:nvSpPr>
        <p:spPr>
          <a:xfrm>
            <a:off x="6400800" y="2251587"/>
            <a:ext cx="5147730" cy="3637935"/>
          </a:xfrm>
        </p:spPr>
        <p:txBody>
          <a:bodyPr>
            <a:normAutofit/>
          </a:bodyPr>
          <a:lstStyle/>
          <a:p>
            <a:r>
              <a:rPr lang="en-US" dirty="0"/>
              <a:t>Simplest SDK</a:t>
            </a:r>
          </a:p>
          <a:p>
            <a:r>
              <a:rPr lang="en-US" dirty="0"/>
              <a:t>No Errors</a:t>
            </a:r>
          </a:p>
        </p:txBody>
      </p:sp>
      <p:sp>
        <p:nvSpPr>
          <p:cNvPr id="6" name="Slide Number Placeholder 5">
            <a:extLst>
              <a:ext uri="{FF2B5EF4-FFF2-40B4-BE49-F238E27FC236}">
                <a16:creationId xmlns:a16="http://schemas.microsoft.com/office/drawing/2014/main" id="{9948D4BA-789F-5076-09F2-EF151654416A}"/>
              </a:ext>
            </a:extLst>
          </p:cNvPr>
          <p:cNvSpPr>
            <a:spLocks noGrp="1"/>
          </p:cNvSpPr>
          <p:nvPr>
            <p:ph type="sldNum" sz="quarter" idx="12"/>
          </p:nvPr>
        </p:nvSpPr>
        <p:spPr/>
        <p:txBody>
          <a:bodyPr/>
          <a:lstStyle/>
          <a:p>
            <a:fld id="{47C377A6-28D4-400F-BEEB-07ADBDC473AE}" type="slidenum">
              <a:rPr lang="en-US" smtClean="0"/>
              <a:t>14</a:t>
            </a:fld>
            <a:endParaRPr lang="en-US"/>
          </a:p>
        </p:txBody>
      </p:sp>
    </p:spTree>
    <p:extLst>
      <p:ext uri="{BB962C8B-B14F-4D97-AF65-F5344CB8AC3E}">
        <p14:creationId xmlns:p14="http://schemas.microsoft.com/office/powerpoint/2010/main" val="195673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5829-9925-7620-E09D-97A6667683F0}"/>
              </a:ext>
            </a:extLst>
          </p:cNvPr>
          <p:cNvSpPr>
            <a:spLocks noGrp="1"/>
          </p:cNvSpPr>
          <p:nvPr>
            <p:ph type="title"/>
          </p:nvPr>
        </p:nvSpPr>
        <p:spPr>
          <a:xfrm>
            <a:off x="4955458" y="639097"/>
            <a:ext cx="6593075" cy="1612490"/>
          </a:xfrm>
        </p:spPr>
        <p:txBody>
          <a:bodyPr>
            <a:normAutofit/>
          </a:bodyPr>
          <a:lstStyle/>
          <a:p>
            <a:r>
              <a:rPr lang="en-US" dirty="0"/>
              <a:t>Results</a:t>
            </a:r>
          </a:p>
        </p:txBody>
      </p:sp>
      <p:pic>
        <p:nvPicPr>
          <p:cNvPr id="5" name="Picture 4" descr="Light bulb on yellow background with sketched light beams and cord">
            <a:extLst>
              <a:ext uri="{FF2B5EF4-FFF2-40B4-BE49-F238E27FC236}">
                <a16:creationId xmlns:a16="http://schemas.microsoft.com/office/drawing/2014/main" id="{6BDE9E0E-8D34-2A31-0BD8-B434FE33B059}"/>
              </a:ext>
            </a:extLst>
          </p:cNvPr>
          <p:cNvPicPr>
            <a:picLocks noChangeAspect="1"/>
          </p:cNvPicPr>
          <p:nvPr/>
        </p:nvPicPr>
        <p:blipFill rotWithShape="1">
          <a:blip r:embed="rId3"/>
          <a:srcRect l="51342" r="708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6FF86B16-668A-6942-DB37-68A9ABF48C78}"/>
              </a:ext>
            </a:extLst>
          </p:cNvPr>
          <p:cNvSpPr>
            <a:spLocks noGrp="1"/>
          </p:cNvSpPr>
          <p:nvPr>
            <p:ph idx="1"/>
          </p:nvPr>
        </p:nvSpPr>
        <p:spPr>
          <a:xfrm>
            <a:off x="4955458" y="2251587"/>
            <a:ext cx="6593075" cy="3972232"/>
          </a:xfrm>
        </p:spPr>
        <p:txBody>
          <a:bodyPr>
            <a:normAutofit/>
          </a:bodyPr>
          <a:lstStyle/>
          <a:p>
            <a:endParaRPr lang="en-US"/>
          </a:p>
        </p:txBody>
      </p:sp>
      <p:sp>
        <p:nvSpPr>
          <p:cNvPr id="4" name="Slide Number Placeholder 3">
            <a:extLst>
              <a:ext uri="{FF2B5EF4-FFF2-40B4-BE49-F238E27FC236}">
                <a16:creationId xmlns:a16="http://schemas.microsoft.com/office/drawing/2014/main" id="{EACFF369-1114-6CB5-04C6-B89D99419ACE}"/>
              </a:ext>
            </a:extLst>
          </p:cNvPr>
          <p:cNvSpPr>
            <a:spLocks noGrp="1"/>
          </p:cNvSpPr>
          <p:nvPr>
            <p:ph type="sldNum" sz="quarter" idx="12"/>
          </p:nvPr>
        </p:nvSpPr>
        <p:spPr/>
        <p:txBody>
          <a:bodyPr/>
          <a:lstStyle/>
          <a:p>
            <a:fld id="{47C377A6-28D4-400F-BEEB-07ADBDC473AE}" type="slidenum">
              <a:rPr lang="en-US" smtClean="0"/>
              <a:t>15</a:t>
            </a:fld>
            <a:endParaRPr lang="en-US"/>
          </a:p>
        </p:txBody>
      </p:sp>
    </p:spTree>
    <p:extLst>
      <p:ext uri="{BB962C8B-B14F-4D97-AF65-F5344CB8AC3E}">
        <p14:creationId xmlns:p14="http://schemas.microsoft.com/office/powerpoint/2010/main" val="334926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D01D0CB3-189B-A61D-7C01-204DBB840867}"/>
              </a:ext>
            </a:extLst>
          </p:cNvPr>
          <p:cNvSpPr>
            <a:spLocks noGrp="1"/>
          </p:cNvSpPr>
          <p:nvPr>
            <p:ph type="title"/>
          </p:nvPr>
        </p:nvSpPr>
        <p:spPr>
          <a:xfrm>
            <a:off x="685801" y="643466"/>
            <a:ext cx="3351530" cy="4995333"/>
          </a:xfrm>
        </p:spPr>
        <p:txBody>
          <a:bodyPr>
            <a:normAutofit/>
          </a:bodyPr>
          <a:lstStyle/>
          <a:p>
            <a:r>
              <a:rPr lang="en-US">
                <a:solidFill>
                  <a:srgbClr val="FFFFFF"/>
                </a:solidFill>
              </a:rPr>
              <a:t>References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53D158D-1B17-B729-3668-64481C2A7115}"/>
              </a:ext>
            </a:extLst>
          </p:cNvPr>
          <p:cNvGraphicFramePr>
            <a:graphicFrameLocks noGrp="1"/>
          </p:cNvGraphicFramePr>
          <p:nvPr>
            <p:ph idx="1"/>
            <p:extLst>
              <p:ext uri="{D42A27DB-BD31-4B8C-83A1-F6EECF244321}">
                <p14:modId xmlns:p14="http://schemas.microsoft.com/office/powerpoint/2010/main" val="294458385"/>
              </p:ext>
            </p:extLst>
          </p:nvPr>
        </p:nvGraphicFramePr>
        <p:xfrm>
          <a:off x="5467509" y="910431"/>
          <a:ext cx="5886292" cy="4705706"/>
        </p:xfrm>
        <a:graphic>
          <a:graphicData uri="http://schemas.openxmlformats.org/drawingml/2006/table">
            <a:tbl>
              <a:tblPr/>
              <a:tblGrid>
                <a:gridCol w="4139535">
                  <a:extLst>
                    <a:ext uri="{9D8B030D-6E8A-4147-A177-3AD203B41FA5}">
                      <a16:colId xmlns:a16="http://schemas.microsoft.com/office/drawing/2014/main" val="2020564201"/>
                    </a:ext>
                  </a:extLst>
                </a:gridCol>
                <a:gridCol w="999368">
                  <a:extLst>
                    <a:ext uri="{9D8B030D-6E8A-4147-A177-3AD203B41FA5}">
                      <a16:colId xmlns:a16="http://schemas.microsoft.com/office/drawing/2014/main" val="1012306059"/>
                    </a:ext>
                  </a:extLst>
                </a:gridCol>
                <a:gridCol w="747389">
                  <a:extLst>
                    <a:ext uri="{9D8B030D-6E8A-4147-A177-3AD203B41FA5}">
                      <a16:colId xmlns:a16="http://schemas.microsoft.com/office/drawing/2014/main" val="4202680163"/>
                    </a:ext>
                  </a:extLst>
                </a:gridCol>
              </a:tblGrid>
              <a:tr h="431222">
                <a:tc gridSpan="3">
                  <a:txBody>
                    <a:bodyPr/>
                    <a:lstStyle/>
                    <a:p>
                      <a:pPr algn="l" fontAlgn="ctr"/>
                      <a:r>
                        <a:rPr lang="en-US" sz="2400" b="1" i="0" u="none" strike="noStrike" dirty="0">
                          <a:solidFill>
                            <a:srgbClr val="000000"/>
                          </a:solidFill>
                          <a:effectLst/>
                          <a:latin typeface="Segoe UI Semibold" panose="020B0702040204020203" pitchFamily="34" charset="0"/>
                        </a:rPr>
                        <a:t>VTT</a:t>
                      </a:r>
                    </a:p>
                  </a:txBody>
                  <a:tcPr marL="6730" marR="6730" marT="6730" marB="32304" anchor="ctr">
                    <a:lnL>
                      <a:noFill/>
                    </a:lnL>
                    <a:lnR>
                      <a:noFill/>
                    </a:lnR>
                    <a:lnT w="6350" cap="flat" cmpd="sng" algn="ctr">
                      <a:solidFill>
                        <a:srgbClr val="BFBFBF"/>
                      </a:solidFill>
                      <a:prstDash val="solid"/>
                      <a:round/>
                      <a:headEnd type="none" w="med" len="med"/>
                      <a:tailEnd type="none" w="med" len="med"/>
                    </a:lnT>
                    <a:lnB>
                      <a:noFill/>
                    </a:lnB>
                  </a:tcPr>
                </a:tc>
                <a:tc hMerge="1">
                  <a:txBody>
                    <a:bodyPr/>
                    <a:lstStyle/>
                    <a:p>
                      <a:pPr algn="l" fontAlgn="ctr"/>
                      <a:endParaRPr lang="en-US" sz="1000" b="0" i="0" u="none" strike="noStrike">
                        <a:solidFill>
                          <a:srgbClr val="000000"/>
                        </a:solidFill>
                        <a:effectLst/>
                        <a:latin typeface="Segoe UI" panose="020B0502040204020203" pitchFamily="34" charset="0"/>
                      </a:endParaRPr>
                    </a:p>
                  </a:txBody>
                  <a:tcPr marL="6730" marR="6730" marT="6730" marB="32304"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a:noFill/>
                    </a:lnB>
                  </a:tcPr>
                </a:tc>
                <a:tc hMerge="1">
                  <a:txBody>
                    <a:bodyPr/>
                    <a:lstStyle/>
                    <a:p>
                      <a:pPr algn="l" fontAlgn="ctr"/>
                      <a:endParaRPr lang="en-US" sz="1000" b="0" i="0" u="none" strike="noStrike">
                        <a:solidFill>
                          <a:srgbClr val="000000"/>
                        </a:solidFill>
                        <a:effectLst/>
                        <a:latin typeface="Segoe UI" panose="020B0502040204020203" pitchFamily="34" charset="0"/>
                      </a:endParaRPr>
                    </a:p>
                  </a:txBody>
                  <a:tcPr marL="6730" marR="6730" marT="6730" marB="32304"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777216074"/>
                  </a:ext>
                </a:extLst>
              </a:tr>
              <a:tr h="228880">
                <a:tc>
                  <a:txBody>
                    <a:bodyPr/>
                    <a:lstStyle/>
                    <a:p>
                      <a:pPr algn="l" fontAlgn="ctr"/>
                      <a:r>
                        <a:rPr lang="en-US" sz="1000" b="1" i="0" u="none" strike="noStrike" dirty="0">
                          <a:solidFill>
                            <a:srgbClr val="FFFFFF"/>
                          </a:solidFill>
                          <a:effectLst/>
                          <a:latin typeface="Segoe UI Semibold" panose="020B0702040204020203" pitchFamily="34" charset="0"/>
                        </a:rPr>
                        <a:t>Name</a:t>
                      </a:r>
                    </a:p>
                  </a:txBody>
                  <a:tcPr marL="6730" marR="6730" marT="6730" marB="32304" anchor="ctr">
                    <a:lnL>
                      <a:noFill/>
                    </a:lnL>
                    <a:lnR>
                      <a:noFill/>
                    </a:lnR>
                    <a:lnT>
                      <a:noFill/>
                    </a:lnT>
                    <a:lnB>
                      <a:noFill/>
                    </a:lnB>
                    <a:solidFill>
                      <a:srgbClr val="0C88DA"/>
                    </a:solidFill>
                  </a:tcPr>
                </a:tc>
                <a:tc>
                  <a:txBody>
                    <a:bodyPr/>
                    <a:lstStyle/>
                    <a:p>
                      <a:pPr algn="l" fontAlgn="ctr"/>
                      <a:r>
                        <a:rPr lang="en-US" sz="1000" b="1" i="0" u="none" strike="noStrike" dirty="0">
                          <a:solidFill>
                            <a:srgbClr val="FFFFFF"/>
                          </a:solidFill>
                          <a:effectLst/>
                          <a:latin typeface="Segoe UI" panose="020B0502040204020203" pitchFamily="34" charset="0"/>
                        </a:rPr>
                        <a:t>Link</a:t>
                      </a:r>
                    </a:p>
                  </a:txBody>
                  <a:tcPr marL="6730" marR="6730" marT="6730" marB="32304" anchor="ctr">
                    <a:lnL>
                      <a:noFill/>
                    </a:lnL>
                    <a:lnR>
                      <a:noFill/>
                    </a:lnR>
                    <a:lnT>
                      <a:noFill/>
                    </a:lnT>
                    <a:lnB>
                      <a:noFill/>
                    </a:lnB>
                    <a:solidFill>
                      <a:srgbClr val="0C88DA"/>
                    </a:solidFill>
                  </a:tcPr>
                </a:tc>
                <a:tc>
                  <a:txBody>
                    <a:bodyPr/>
                    <a:lstStyle/>
                    <a:p>
                      <a:pPr algn="l" fontAlgn="ctr"/>
                      <a:r>
                        <a:rPr lang="en-US" sz="1000" b="1" i="0" u="none" strike="noStrike" dirty="0">
                          <a:solidFill>
                            <a:srgbClr val="FFFFFF"/>
                          </a:solidFill>
                          <a:effectLst/>
                          <a:latin typeface="Segoe UI" panose="020B0502040204020203" pitchFamily="34" charset="0"/>
                        </a:rPr>
                        <a:t>Type</a:t>
                      </a:r>
                    </a:p>
                  </a:txBody>
                  <a:tcPr marL="6730" marR="6730" marT="6730" marB="32304" anchor="ctr">
                    <a:lnL>
                      <a:noFill/>
                    </a:lnL>
                    <a:lnR>
                      <a:noFill/>
                    </a:lnR>
                    <a:lnT w="6350" cap="flat" cmpd="sng" algn="ctr">
                      <a:solidFill>
                        <a:srgbClr val="BFBFBF"/>
                      </a:solidFill>
                      <a:prstDash val="solid"/>
                      <a:round/>
                      <a:headEnd type="none" w="med" len="med"/>
                      <a:tailEnd type="none" w="med" len="med"/>
                    </a:lnT>
                    <a:lnB>
                      <a:noFill/>
                    </a:lnB>
                    <a:solidFill>
                      <a:srgbClr val="0C88DA"/>
                    </a:solidFill>
                  </a:tcPr>
                </a:tc>
                <a:extLst>
                  <a:ext uri="{0D108BD9-81ED-4DB2-BD59-A6C34878D82A}">
                    <a16:rowId xmlns:a16="http://schemas.microsoft.com/office/drawing/2014/main" val="857943462"/>
                  </a:ext>
                </a:extLst>
              </a:tr>
              <a:tr h="228880">
                <a:tc>
                  <a:txBody>
                    <a:bodyPr/>
                    <a:lstStyle/>
                    <a:p>
                      <a:pPr algn="l" fontAlgn="ctr"/>
                      <a:endParaRPr lang="en-US" sz="1000" b="0" i="0" u="none" strike="noStrike">
                        <a:solidFill>
                          <a:srgbClr val="000000"/>
                        </a:solidFill>
                        <a:effectLst/>
                        <a:latin typeface="Segoe UI Semibold" panose="020B0702040204020203" pitchFamily="34" charset="0"/>
                      </a:endParaRP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Annotation</a:t>
                      </a:r>
                    </a:p>
                  </a:txBody>
                  <a:tcPr marL="6730" marR="6730" marT="6730" marB="32304" anchor="ctr">
                    <a:lnL>
                      <a:noFill/>
                    </a:lnL>
                    <a:lnR>
                      <a:noFill/>
                    </a:lnR>
                    <a:lnT>
                      <a:noFill/>
                    </a:lnT>
                    <a:lnB>
                      <a:noFill/>
                    </a:lnB>
                  </a:tcPr>
                </a:tc>
                <a:extLst>
                  <a:ext uri="{0D108BD9-81ED-4DB2-BD59-A6C34878D82A}">
                    <a16:rowId xmlns:a16="http://schemas.microsoft.com/office/drawing/2014/main" val="2851016379"/>
                  </a:ext>
                </a:extLst>
              </a:tr>
              <a:tr h="228880">
                <a:tc>
                  <a:txBody>
                    <a:bodyPr/>
                    <a:lstStyle/>
                    <a:p>
                      <a:pPr algn="l" fontAlgn="ctr"/>
                      <a:r>
                        <a:rPr lang="en-US" sz="1000" b="0" i="0" u="none" strike="noStrike">
                          <a:solidFill>
                            <a:srgbClr val="000000"/>
                          </a:solidFill>
                          <a:effectLst/>
                          <a:latin typeface="Segoe UI Semibold" panose="020B0702040204020203" pitchFamily="34" charset="0"/>
                        </a:rPr>
                        <a:t>Quickstart: Create a Cognitive Services resource using the Azure portal</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Learn.microsoft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Citations</a:t>
                      </a:r>
                    </a:p>
                  </a:txBody>
                  <a:tcPr marL="6730" marR="6730" marT="6730" marB="32304" anchor="ctr">
                    <a:lnL>
                      <a:noFill/>
                    </a:lnL>
                    <a:lnR>
                      <a:noFill/>
                    </a:lnR>
                    <a:lnT>
                      <a:noFill/>
                    </a:lnT>
                    <a:lnB>
                      <a:noFill/>
                    </a:lnB>
                  </a:tcPr>
                </a:tc>
                <a:extLst>
                  <a:ext uri="{0D108BD9-81ED-4DB2-BD59-A6C34878D82A}">
                    <a16:rowId xmlns:a16="http://schemas.microsoft.com/office/drawing/2014/main" val="2567305242"/>
                  </a:ext>
                </a:extLst>
              </a:tr>
              <a:tr h="228880">
                <a:tc>
                  <a:txBody>
                    <a:bodyPr/>
                    <a:lstStyle/>
                    <a:p>
                      <a:pPr algn="l" fontAlgn="ctr"/>
                      <a:r>
                        <a:rPr lang="en-US" sz="1000" b="0" i="0" u="none" strike="noStrike">
                          <a:solidFill>
                            <a:srgbClr val="000000"/>
                          </a:solidFill>
                          <a:effectLst/>
                          <a:latin typeface="Segoe UI Semibold" panose="020B0702040204020203" pitchFamily="34" charset="0"/>
                        </a:rPr>
                        <a:t>Embedded Speech (preview)</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Learn.microsoft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Citations</a:t>
                      </a:r>
                    </a:p>
                  </a:txBody>
                  <a:tcPr marL="6730" marR="6730" marT="6730" marB="32304" anchor="ctr">
                    <a:lnL>
                      <a:noFill/>
                    </a:lnL>
                    <a:lnR>
                      <a:noFill/>
                    </a:lnR>
                    <a:lnT>
                      <a:noFill/>
                    </a:lnT>
                    <a:lnB>
                      <a:noFill/>
                    </a:lnB>
                  </a:tcPr>
                </a:tc>
                <a:extLst>
                  <a:ext uri="{0D108BD9-81ED-4DB2-BD59-A6C34878D82A}">
                    <a16:rowId xmlns:a16="http://schemas.microsoft.com/office/drawing/2014/main" val="3849318268"/>
                  </a:ext>
                </a:extLst>
              </a:tr>
              <a:tr h="228880">
                <a:tc>
                  <a:txBody>
                    <a:bodyPr/>
                    <a:lstStyle/>
                    <a:p>
                      <a:pPr algn="l" fontAlgn="ctr"/>
                      <a:r>
                        <a:rPr lang="en-US" sz="1000" b="0" i="0" u="none" strike="noStrike">
                          <a:solidFill>
                            <a:srgbClr val="000000"/>
                          </a:solidFill>
                          <a:effectLst/>
                          <a:latin typeface="Segoe UI Semibold" panose="020B0702040204020203" pitchFamily="34" charset="0"/>
                        </a:rPr>
                        <a:t>Quickstart: Convert text to speech</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Learn.microsoft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Citations</a:t>
                      </a:r>
                    </a:p>
                  </a:txBody>
                  <a:tcPr marL="6730" marR="6730" marT="6730" marB="32304" anchor="ctr">
                    <a:lnL>
                      <a:noFill/>
                    </a:lnL>
                    <a:lnR>
                      <a:noFill/>
                    </a:lnR>
                    <a:lnT>
                      <a:noFill/>
                    </a:lnT>
                    <a:lnB>
                      <a:noFill/>
                    </a:lnB>
                  </a:tcPr>
                </a:tc>
                <a:extLst>
                  <a:ext uri="{0D108BD9-81ED-4DB2-BD59-A6C34878D82A}">
                    <a16:rowId xmlns:a16="http://schemas.microsoft.com/office/drawing/2014/main" val="306546094"/>
                  </a:ext>
                </a:extLst>
              </a:tr>
              <a:tr h="381981">
                <a:tc>
                  <a:txBody>
                    <a:bodyPr/>
                    <a:lstStyle/>
                    <a:p>
                      <a:pPr algn="l" fontAlgn="ctr"/>
                      <a:r>
                        <a:rPr lang="en-US" sz="1000" b="0" i="0" u="none" strike="noStrike">
                          <a:solidFill>
                            <a:srgbClr val="000000"/>
                          </a:solidFill>
                          <a:effectLst/>
                          <a:latin typeface="Segoe UI Semibold" panose="020B0702040204020203" pitchFamily="34" charset="0"/>
                        </a:rPr>
                        <a:t>Azure Samples/cognitive services speech sdk: Sample code for the Microsoft Cognitive Services Speech SDK</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Github</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Website</a:t>
                      </a:r>
                    </a:p>
                  </a:txBody>
                  <a:tcPr marL="6730" marR="6730" marT="6730" marB="32304" anchor="ctr">
                    <a:lnL>
                      <a:noFill/>
                    </a:lnL>
                    <a:lnR>
                      <a:noFill/>
                    </a:lnR>
                    <a:lnT>
                      <a:noFill/>
                    </a:lnT>
                    <a:lnB>
                      <a:noFill/>
                    </a:lnB>
                  </a:tcPr>
                </a:tc>
                <a:extLst>
                  <a:ext uri="{0D108BD9-81ED-4DB2-BD59-A6C34878D82A}">
                    <a16:rowId xmlns:a16="http://schemas.microsoft.com/office/drawing/2014/main" val="3562796468"/>
                  </a:ext>
                </a:extLst>
              </a:tr>
              <a:tr h="381981">
                <a:tc>
                  <a:txBody>
                    <a:bodyPr/>
                    <a:lstStyle/>
                    <a:p>
                      <a:pPr algn="l" fontAlgn="ctr"/>
                      <a:r>
                        <a:rPr lang="en-US" sz="1000" b="0" i="0" u="none" strike="noStrike">
                          <a:solidFill>
                            <a:srgbClr val="000000"/>
                          </a:solidFill>
                          <a:effectLst/>
                          <a:latin typeface="Segoe UI Semibold" panose="020B0702040204020203" pitchFamily="34" charset="0"/>
                        </a:rPr>
                        <a:t>AzureSpeechReactSample   OneDrive</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Cityuseattle-my.sharepoint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Website</a:t>
                      </a:r>
                    </a:p>
                  </a:txBody>
                  <a:tcPr marL="6730" marR="6730" marT="6730" marB="32304" anchor="ctr">
                    <a:lnL>
                      <a:noFill/>
                    </a:lnL>
                    <a:lnR>
                      <a:noFill/>
                    </a:lnR>
                    <a:lnT>
                      <a:noFill/>
                    </a:lnT>
                    <a:lnB>
                      <a:noFill/>
                    </a:lnB>
                  </a:tcPr>
                </a:tc>
                <a:extLst>
                  <a:ext uri="{0D108BD9-81ED-4DB2-BD59-A6C34878D82A}">
                    <a16:rowId xmlns:a16="http://schemas.microsoft.com/office/drawing/2014/main" val="389234727"/>
                  </a:ext>
                </a:extLst>
              </a:tr>
              <a:tr h="228880">
                <a:tc>
                  <a:txBody>
                    <a:bodyPr/>
                    <a:lstStyle/>
                    <a:p>
                      <a:pPr algn="l" fontAlgn="ctr"/>
                      <a:r>
                        <a:rPr lang="en-US" sz="1000" b="0" i="0" u="none" strike="noStrike">
                          <a:solidFill>
                            <a:srgbClr val="000000"/>
                          </a:solidFill>
                          <a:effectLst/>
                          <a:latin typeface="Segoe UI Semibold" panose="020B0702040204020203" pitchFamily="34" charset="0"/>
                        </a:rPr>
                        <a:t>My Dashboard   Microsoft Azure</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Portal.azure</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Website</a:t>
                      </a:r>
                    </a:p>
                  </a:txBody>
                  <a:tcPr marL="6730" marR="6730" marT="6730" marB="32304" anchor="ctr">
                    <a:lnL>
                      <a:noFill/>
                    </a:lnL>
                    <a:lnR>
                      <a:noFill/>
                    </a:lnR>
                    <a:lnT>
                      <a:noFill/>
                    </a:lnT>
                    <a:lnB>
                      <a:noFill/>
                    </a:lnB>
                  </a:tcPr>
                </a:tc>
                <a:extLst>
                  <a:ext uri="{0D108BD9-81ED-4DB2-BD59-A6C34878D82A}">
                    <a16:rowId xmlns:a16="http://schemas.microsoft.com/office/drawing/2014/main" val="3907383664"/>
                  </a:ext>
                </a:extLst>
              </a:tr>
              <a:tr h="381981">
                <a:tc>
                  <a:txBody>
                    <a:bodyPr/>
                    <a:lstStyle/>
                    <a:p>
                      <a:pPr algn="l" fontAlgn="ctr"/>
                      <a:r>
                        <a:rPr lang="en-US" sz="1000" b="0" i="0" u="none" strike="noStrike">
                          <a:solidFill>
                            <a:srgbClr val="000000"/>
                          </a:solidFill>
                          <a:effectLst/>
                          <a:latin typeface="Segoe UI Semibold" panose="020B0702040204020203" pitchFamily="34" charset="0"/>
                        </a:rPr>
                        <a:t>Deploy and run a containerized web app with Azure App Service   Training   Microsoft Learn</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Learn.microsoft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Website</a:t>
                      </a:r>
                    </a:p>
                  </a:txBody>
                  <a:tcPr marL="6730" marR="6730" marT="6730" marB="32304" anchor="ctr">
                    <a:lnL>
                      <a:noFill/>
                    </a:lnL>
                    <a:lnR>
                      <a:noFill/>
                    </a:lnR>
                    <a:lnT>
                      <a:noFill/>
                    </a:lnT>
                    <a:lnB>
                      <a:noFill/>
                    </a:lnB>
                  </a:tcPr>
                </a:tc>
                <a:extLst>
                  <a:ext uri="{0D108BD9-81ED-4DB2-BD59-A6C34878D82A}">
                    <a16:rowId xmlns:a16="http://schemas.microsoft.com/office/drawing/2014/main" val="986905601"/>
                  </a:ext>
                </a:extLst>
              </a:tr>
              <a:tr h="381981">
                <a:tc>
                  <a:txBody>
                    <a:bodyPr/>
                    <a:lstStyle/>
                    <a:p>
                      <a:pPr algn="l" fontAlgn="ctr"/>
                      <a:r>
                        <a:rPr lang="en-US" sz="1000" b="0" i="0" u="none" strike="noStrike">
                          <a:solidFill>
                            <a:srgbClr val="000000"/>
                          </a:solidFill>
                          <a:effectLst/>
                          <a:latin typeface="Segoe UI Semibold" panose="020B0702040204020203" pitchFamily="34" charset="0"/>
                        </a:rPr>
                        <a:t>azure sdk for python/sdk/textanalytics/azure ai textanalytics/samples at main · Azure/azure sdk for python</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Github</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Website</a:t>
                      </a:r>
                    </a:p>
                  </a:txBody>
                  <a:tcPr marL="6730" marR="6730" marT="6730" marB="32304" anchor="ctr">
                    <a:lnL>
                      <a:noFill/>
                    </a:lnL>
                    <a:lnR>
                      <a:noFill/>
                    </a:lnR>
                    <a:lnT>
                      <a:noFill/>
                    </a:lnT>
                    <a:lnB>
                      <a:noFill/>
                    </a:lnB>
                  </a:tcPr>
                </a:tc>
                <a:extLst>
                  <a:ext uri="{0D108BD9-81ED-4DB2-BD59-A6C34878D82A}">
                    <a16:rowId xmlns:a16="http://schemas.microsoft.com/office/drawing/2014/main" val="1033962680"/>
                  </a:ext>
                </a:extLst>
              </a:tr>
              <a:tr h="228880">
                <a:tc>
                  <a:txBody>
                    <a:bodyPr/>
                    <a:lstStyle/>
                    <a:p>
                      <a:pPr algn="l" fontAlgn="ctr"/>
                      <a:r>
                        <a:rPr lang="en-US" sz="1000" b="0" i="0" u="none" strike="noStrike">
                          <a:solidFill>
                            <a:srgbClr val="000000"/>
                          </a:solidFill>
                          <a:effectLst/>
                          <a:latin typeface="Segoe UI Semibold" panose="020B0702040204020203" pitchFamily="34" charset="0"/>
                        </a:rPr>
                        <a:t>azure cognitiveservices search imagesearch package   Microsoft Learn</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Learn.microsoft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Website</a:t>
                      </a:r>
                    </a:p>
                  </a:txBody>
                  <a:tcPr marL="6730" marR="6730" marT="6730" marB="32304" anchor="ctr">
                    <a:lnL>
                      <a:noFill/>
                    </a:lnL>
                    <a:lnR>
                      <a:noFill/>
                    </a:lnR>
                    <a:lnT>
                      <a:noFill/>
                    </a:lnT>
                    <a:lnB>
                      <a:noFill/>
                    </a:lnB>
                  </a:tcPr>
                </a:tc>
                <a:extLst>
                  <a:ext uri="{0D108BD9-81ED-4DB2-BD59-A6C34878D82A}">
                    <a16:rowId xmlns:a16="http://schemas.microsoft.com/office/drawing/2014/main" val="222873729"/>
                  </a:ext>
                </a:extLst>
              </a:tr>
              <a:tr h="228880">
                <a:tc>
                  <a:txBody>
                    <a:bodyPr/>
                    <a:lstStyle/>
                    <a:p>
                      <a:pPr algn="l" fontAlgn="ctr"/>
                      <a:r>
                        <a:rPr lang="en-US" sz="1000" b="0" i="0" u="none" strike="noStrike">
                          <a:solidFill>
                            <a:srgbClr val="000000"/>
                          </a:solidFill>
                          <a:effectLst/>
                          <a:latin typeface="Segoe UI Semibold" panose="020B0702040204020203" pitchFamily="34" charset="0"/>
                        </a:rPr>
                        <a:t>Batch synthesis API (Preview) for text to speech</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Learn.microsoft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Citations</a:t>
                      </a:r>
                    </a:p>
                  </a:txBody>
                  <a:tcPr marL="6730" marR="6730" marT="6730" marB="32304" anchor="ctr">
                    <a:lnL>
                      <a:noFill/>
                    </a:lnL>
                    <a:lnR>
                      <a:noFill/>
                    </a:lnR>
                    <a:lnT>
                      <a:noFill/>
                    </a:lnT>
                    <a:lnB>
                      <a:noFill/>
                    </a:lnB>
                  </a:tcPr>
                </a:tc>
                <a:extLst>
                  <a:ext uri="{0D108BD9-81ED-4DB2-BD59-A6C34878D82A}">
                    <a16:rowId xmlns:a16="http://schemas.microsoft.com/office/drawing/2014/main" val="341942400"/>
                  </a:ext>
                </a:extLst>
              </a:tr>
              <a:tr h="228880">
                <a:tc>
                  <a:txBody>
                    <a:bodyPr/>
                    <a:lstStyle/>
                    <a:p>
                      <a:pPr algn="l" fontAlgn="ctr"/>
                      <a:r>
                        <a:rPr lang="en-US" sz="1000" b="0" i="0" u="none" strike="noStrike">
                          <a:solidFill>
                            <a:srgbClr val="000000"/>
                          </a:solidFill>
                          <a:effectLst/>
                          <a:latin typeface="Segoe UI Semibold" panose="020B0702040204020203" pitchFamily="34" charset="0"/>
                        </a:rPr>
                        <a:t>Speech synthesis with the Audio Content Creation tool</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Learn.microsoft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Citations</a:t>
                      </a:r>
                    </a:p>
                  </a:txBody>
                  <a:tcPr marL="6730" marR="6730" marT="6730" marB="32304" anchor="ctr">
                    <a:lnL>
                      <a:noFill/>
                    </a:lnL>
                    <a:lnR>
                      <a:noFill/>
                    </a:lnR>
                    <a:lnT>
                      <a:noFill/>
                    </a:lnT>
                    <a:lnB>
                      <a:noFill/>
                    </a:lnB>
                  </a:tcPr>
                </a:tc>
                <a:extLst>
                  <a:ext uri="{0D108BD9-81ED-4DB2-BD59-A6C34878D82A}">
                    <a16:rowId xmlns:a16="http://schemas.microsoft.com/office/drawing/2014/main" val="1378798451"/>
                  </a:ext>
                </a:extLst>
              </a:tr>
              <a:tr h="228880">
                <a:tc>
                  <a:txBody>
                    <a:bodyPr/>
                    <a:lstStyle/>
                    <a:p>
                      <a:pPr algn="l" fontAlgn="ctr"/>
                      <a:r>
                        <a:rPr lang="en-US" sz="1000" b="0" i="0" u="none" strike="noStrike">
                          <a:solidFill>
                            <a:srgbClr val="000000"/>
                          </a:solidFill>
                          <a:effectLst/>
                          <a:latin typeface="Segoe UI Semibold" panose="020B0702040204020203" pitchFamily="34" charset="0"/>
                        </a:rPr>
                        <a:t>Quickstart: Create a Cognitive Services resource using the Azure portal</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Learn.microsoft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Citations</a:t>
                      </a:r>
                    </a:p>
                  </a:txBody>
                  <a:tcPr marL="6730" marR="6730" marT="6730" marB="32304" anchor="ctr">
                    <a:lnL>
                      <a:noFill/>
                    </a:lnL>
                    <a:lnR>
                      <a:noFill/>
                    </a:lnR>
                    <a:lnT>
                      <a:noFill/>
                    </a:lnT>
                    <a:lnB>
                      <a:noFill/>
                    </a:lnB>
                  </a:tcPr>
                </a:tc>
                <a:extLst>
                  <a:ext uri="{0D108BD9-81ED-4DB2-BD59-A6C34878D82A}">
                    <a16:rowId xmlns:a16="http://schemas.microsoft.com/office/drawing/2014/main" val="3268803638"/>
                  </a:ext>
                </a:extLst>
              </a:tr>
              <a:tr h="228880">
                <a:tc>
                  <a:txBody>
                    <a:bodyPr/>
                    <a:lstStyle/>
                    <a:p>
                      <a:pPr algn="l" fontAlgn="ctr"/>
                      <a:r>
                        <a:rPr lang="en-US" sz="1000" b="0" i="0" u="none" strike="noStrike">
                          <a:solidFill>
                            <a:srgbClr val="000000"/>
                          </a:solidFill>
                          <a:effectLst/>
                          <a:latin typeface="Segoe UI Semibold" panose="020B0702040204020203" pitchFamily="34" charset="0"/>
                        </a:rPr>
                        <a:t>Install the Speech SDK</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Learn.microsoft</a:t>
                      </a:r>
                    </a:p>
                  </a:txBody>
                  <a:tcPr marL="6730" marR="6730" marT="6730" marB="32304" anchor="ctr">
                    <a:lnL>
                      <a:noFill/>
                    </a:lnL>
                    <a:lnR>
                      <a:noFill/>
                    </a:lnR>
                    <a:lnT>
                      <a:noFill/>
                    </a:lnT>
                    <a:lnB>
                      <a:noFill/>
                    </a:lnB>
                  </a:tcPr>
                </a:tc>
                <a:tc>
                  <a:txBody>
                    <a:bodyPr/>
                    <a:lstStyle/>
                    <a:p>
                      <a:pPr algn="l" fontAlgn="ctr"/>
                      <a:r>
                        <a:rPr lang="en-US" sz="1000" b="0" i="0" u="none" strike="noStrike">
                          <a:solidFill>
                            <a:srgbClr val="000000"/>
                          </a:solidFill>
                          <a:effectLst/>
                          <a:latin typeface="Segoe UI" panose="020B0502040204020203" pitchFamily="34" charset="0"/>
                        </a:rPr>
                        <a:t>Citations</a:t>
                      </a:r>
                    </a:p>
                  </a:txBody>
                  <a:tcPr marL="6730" marR="6730" marT="6730" marB="32304" anchor="ctr">
                    <a:lnL>
                      <a:noFill/>
                    </a:lnL>
                    <a:lnR>
                      <a:noFill/>
                    </a:lnR>
                    <a:lnT>
                      <a:noFill/>
                    </a:lnT>
                    <a:lnB>
                      <a:noFill/>
                    </a:lnB>
                  </a:tcPr>
                </a:tc>
                <a:extLst>
                  <a:ext uri="{0D108BD9-81ED-4DB2-BD59-A6C34878D82A}">
                    <a16:rowId xmlns:a16="http://schemas.microsoft.com/office/drawing/2014/main" val="180623210"/>
                  </a:ext>
                </a:extLst>
              </a:tr>
              <a:tr h="228880">
                <a:tc>
                  <a:txBody>
                    <a:bodyPr/>
                    <a:lstStyle/>
                    <a:p>
                      <a:pPr algn="l" fontAlgn="ctr"/>
                      <a:r>
                        <a:rPr lang="en-US" sz="1000" b="0" i="0" u="none" strike="noStrike">
                          <a:solidFill>
                            <a:srgbClr val="000000"/>
                          </a:solidFill>
                          <a:effectLst/>
                          <a:latin typeface="Segoe UI Semibold" panose="020B0702040204020203" pitchFamily="34" charset="0"/>
                        </a:rPr>
                        <a:t>Azure Products by Region   Microsoft Azure</a:t>
                      </a:r>
                    </a:p>
                  </a:txBody>
                  <a:tcPr marL="6730" marR="6730" marT="6730" marB="32304" anchor="ctr">
                    <a:lnL>
                      <a:noFill/>
                    </a:lnL>
                    <a:lnR>
                      <a:noFill/>
                    </a:lnR>
                    <a:lnT>
                      <a:noFill/>
                    </a:lnT>
                    <a:lnB>
                      <a:noFill/>
                    </a:lnB>
                  </a:tcPr>
                </a:tc>
                <a:tc>
                  <a:txBody>
                    <a:bodyPr/>
                    <a:lstStyle/>
                    <a:p>
                      <a:pPr algn="l" fontAlgn="ctr"/>
                      <a:r>
                        <a:rPr lang="en-US" sz="1000" b="0" i="0" u="sng" strike="noStrike">
                          <a:solidFill>
                            <a:srgbClr val="7F7F7F"/>
                          </a:solidFill>
                          <a:effectLst/>
                          <a:latin typeface="Segoe UI" panose="020B0502040204020203" pitchFamily="34" charset="0"/>
                        </a:rPr>
                        <a:t>Azure.microsoft</a:t>
                      </a:r>
                    </a:p>
                  </a:txBody>
                  <a:tcPr marL="6730" marR="6730" marT="6730" marB="32304" anchor="ctr">
                    <a:lnL>
                      <a:noFill/>
                    </a:lnL>
                    <a:lnR>
                      <a:noFill/>
                    </a:lnR>
                    <a:lnT>
                      <a:noFill/>
                    </a:lnT>
                    <a:lnB>
                      <a:noFill/>
                    </a:lnB>
                  </a:tcPr>
                </a:tc>
                <a:tc>
                  <a:txBody>
                    <a:bodyPr/>
                    <a:lstStyle/>
                    <a:p>
                      <a:pPr algn="l" fontAlgn="ctr"/>
                      <a:r>
                        <a:rPr lang="en-US" sz="1000" b="0" i="0" u="none" strike="noStrike" dirty="0">
                          <a:solidFill>
                            <a:srgbClr val="000000"/>
                          </a:solidFill>
                          <a:effectLst/>
                          <a:latin typeface="Segoe UI" panose="020B0502040204020203" pitchFamily="34" charset="0"/>
                        </a:rPr>
                        <a:t>Website</a:t>
                      </a:r>
                    </a:p>
                  </a:txBody>
                  <a:tcPr marL="6730" marR="6730" marT="6730" marB="32304" anchor="ctr">
                    <a:lnL>
                      <a:noFill/>
                    </a:lnL>
                    <a:lnR>
                      <a:noFill/>
                    </a:lnR>
                    <a:lnT>
                      <a:noFill/>
                    </a:lnT>
                    <a:lnB>
                      <a:noFill/>
                    </a:lnB>
                  </a:tcPr>
                </a:tc>
                <a:extLst>
                  <a:ext uri="{0D108BD9-81ED-4DB2-BD59-A6C34878D82A}">
                    <a16:rowId xmlns:a16="http://schemas.microsoft.com/office/drawing/2014/main" val="199313708"/>
                  </a:ext>
                </a:extLst>
              </a:tr>
            </a:tbl>
          </a:graphicData>
        </a:graphic>
      </p:graphicFrame>
      <p:sp>
        <p:nvSpPr>
          <p:cNvPr id="5" name="Slide Number Placeholder 4">
            <a:extLst>
              <a:ext uri="{FF2B5EF4-FFF2-40B4-BE49-F238E27FC236}">
                <a16:creationId xmlns:a16="http://schemas.microsoft.com/office/drawing/2014/main" id="{5E0C5552-2226-C89B-4A76-376D81EECA39}"/>
              </a:ext>
            </a:extLst>
          </p:cNvPr>
          <p:cNvSpPr>
            <a:spLocks noGrp="1"/>
          </p:cNvSpPr>
          <p:nvPr>
            <p:ph type="sldNum" sz="quarter" idx="12"/>
          </p:nvPr>
        </p:nvSpPr>
        <p:spPr/>
        <p:txBody>
          <a:bodyPr/>
          <a:lstStyle/>
          <a:p>
            <a:fld id="{47C377A6-28D4-400F-BEEB-07ADBDC473AE}" type="slidenum">
              <a:rPr lang="en-US" smtClean="0"/>
              <a:t>16</a:t>
            </a:fld>
            <a:endParaRPr lang="en-US"/>
          </a:p>
        </p:txBody>
      </p:sp>
    </p:spTree>
    <p:extLst>
      <p:ext uri="{BB962C8B-B14F-4D97-AF65-F5344CB8AC3E}">
        <p14:creationId xmlns:p14="http://schemas.microsoft.com/office/powerpoint/2010/main" val="382379760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Content Placeholder 4" descr="A group of people wearing clothing&#10;&#10;Description automatically generated with medium confidence">
            <a:extLst>
              <a:ext uri="{FF2B5EF4-FFF2-40B4-BE49-F238E27FC236}">
                <a16:creationId xmlns:a16="http://schemas.microsoft.com/office/drawing/2014/main" id="{1F24663D-EEF6-B67B-337E-555B7EA7822B}"/>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5881" r="23272" b="1"/>
          <a:stretch/>
        </p:blipFill>
        <p:spPr>
          <a:xfrm>
            <a:off x="20" y="975"/>
            <a:ext cx="7552924" cy="6858000"/>
          </a:xfrm>
          <a:prstGeom prst="rect">
            <a:avLst/>
          </a:prstGeom>
        </p:spPr>
      </p:pic>
      <p:pic>
        <p:nvPicPr>
          <p:cNvPr id="19" name="Picture 18">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655F8A2-6C8A-B922-0CD5-F7F1471E51F0}"/>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r>
              <a:rPr lang="en-US" sz="4800"/>
              <a:t>Q&amp;A</a:t>
            </a:r>
          </a:p>
        </p:txBody>
      </p:sp>
      <p:sp>
        <p:nvSpPr>
          <p:cNvPr id="7" name="Slide Number Placeholder 6">
            <a:extLst>
              <a:ext uri="{FF2B5EF4-FFF2-40B4-BE49-F238E27FC236}">
                <a16:creationId xmlns:a16="http://schemas.microsoft.com/office/drawing/2014/main" id="{BD88C8E9-4E45-58E3-CFF2-EE743FA58FC0}"/>
              </a:ext>
            </a:extLst>
          </p:cNvPr>
          <p:cNvSpPr>
            <a:spLocks noGrp="1"/>
          </p:cNvSpPr>
          <p:nvPr>
            <p:ph type="sldNum" sz="quarter" idx="12"/>
          </p:nvPr>
        </p:nvSpPr>
        <p:spPr/>
        <p:txBody>
          <a:bodyPr/>
          <a:lstStyle/>
          <a:p>
            <a:fld id="{47C377A6-28D4-400F-BEEB-07ADBDC473AE}" type="slidenum">
              <a:rPr lang="en-US" smtClean="0"/>
              <a:t>17</a:t>
            </a:fld>
            <a:endParaRPr lang="en-US"/>
          </a:p>
        </p:txBody>
      </p:sp>
    </p:spTree>
    <p:extLst>
      <p:ext uri="{BB962C8B-B14F-4D97-AF65-F5344CB8AC3E}">
        <p14:creationId xmlns:p14="http://schemas.microsoft.com/office/powerpoint/2010/main" val="142109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BA39-3C6F-BEE8-5029-5847E611F360}"/>
              </a:ext>
            </a:extLst>
          </p:cNvPr>
          <p:cNvSpPr>
            <a:spLocks noGrp="1"/>
          </p:cNvSpPr>
          <p:nvPr>
            <p:ph type="title"/>
          </p:nvPr>
        </p:nvSpPr>
        <p:spPr/>
        <p:txBody>
          <a:bodyPr/>
          <a:lstStyle/>
          <a:p>
            <a:r>
              <a:rPr lang="en-US" dirty="0"/>
              <a:t>Pricing – Free Tier</a:t>
            </a:r>
          </a:p>
        </p:txBody>
      </p:sp>
      <p:pic>
        <p:nvPicPr>
          <p:cNvPr id="5" name="Content Placeholder 4">
            <a:extLst>
              <a:ext uri="{FF2B5EF4-FFF2-40B4-BE49-F238E27FC236}">
                <a16:creationId xmlns:a16="http://schemas.microsoft.com/office/drawing/2014/main" id="{6A8B0F79-396A-64BD-DEA4-5F3ADBFFE8DA}"/>
              </a:ext>
            </a:extLst>
          </p:cNvPr>
          <p:cNvPicPr>
            <a:picLocks noGrp="1" noChangeAspect="1"/>
          </p:cNvPicPr>
          <p:nvPr>
            <p:ph idx="1"/>
          </p:nvPr>
        </p:nvPicPr>
        <p:blipFill>
          <a:blip r:embed="rId2"/>
          <a:stretch>
            <a:fillRect/>
          </a:stretch>
        </p:blipFill>
        <p:spPr>
          <a:xfrm>
            <a:off x="1374774" y="1750422"/>
            <a:ext cx="9443237" cy="4275909"/>
          </a:xfrm>
        </p:spPr>
      </p:pic>
      <p:sp>
        <p:nvSpPr>
          <p:cNvPr id="3" name="Slide Number Placeholder 2">
            <a:extLst>
              <a:ext uri="{FF2B5EF4-FFF2-40B4-BE49-F238E27FC236}">
                <a16:creationId xmlns:a16="http://schemas.microsoft.com/office/drawing/2014/main" id="{8326057F-5C2E-0AFB-183B-0CA2885FB225}"/>
              </a:ext>
            </a:extLst>
          </p:cNvPr>
          <p:cNvSpPr>
            <a:spLocks noGrp="1"/>
          </p:cNvSpPr>
          <p:nvPr>
            <p:ph type="sldNum" sz="quarter" idx="12"/>
          </p:nvPr>
        </p:nvSpPr>
        <p:spPr/>
        <p:txBody>
          <a:bodyPr/>
          <a:lstStyle/>
          <a:p>
            <a:fld id="{47C377A6-28D4-400F-BEEB-07ADBDC473AE}" type="slidenum">
              <a:rPr lang="en-US" smtClean="0"/>
              <a:t>2</a:t>
            </a:fld>
            <a:endParaRPr lang="en-US"/>
          </a:p>
        </p:txBody>
      </p:sp>
    </p:spTree>
    <p:extLst>
      <p:ext uri="{BB962C8B-B14F-4D97-AF65-F5344CB8AC3E}">
        <p14:creationId xmlns:p14="http://schemas.microsoft.com/office/powerpoint/2010/main" val="238298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886CB226-947A-9BAC-52CD-9E0071E7A32A}"/>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sz="3600"/>
              <a:t>Standard Web/Container</a:t>
            </a:r>
          </a:p>
        </p:txBody>
      </p:sp>
      <p:sp>
        <p:nvSpPr>
          <p:cNvPr id="11" name="Text Placeholder 10">
            <a:extLst>
              <a:ext uri="{FF2B5EF4-FFF2-40B4-BE49-F238E27FC236}">
                <a16:creationId xmlns:a16="http://schemas.microsoft.com/office/drawing/2014/main" id="{F39A6037-82C5-F0FB-32E6-450EF5291989}"/>
              </a:ext>
            </a:extLst>
          </p:cNvPr>
          <p:cNvSpPr>
            <a:spLocks noGrp="1"/>
          </p:cNvSpPr>
          <p:nvPr>
            <p:ph type="body" sz="half" idx="2"/>
          </p:nvPr>
        </p:nvSpPr>
        <p:spPr>
          <a:xfrm>
            <a:off x="7865805" y="2242305"/>
            <a:ext cx="3706762" cy="3972232"/>
          </a:xfrm>
        </p:spPr>
        <p:txBody>
          <a:bodyPr vert="horz" lIns="91440" tIns="45720" rIns="91440" bIns="45720" rtlCol="0" anchor="ctr">
            <a:normAutofit fontScale="92500" lnSpcReduction="10000"/>
          </a:bodyPr>
          <a:lstStyle/>
          <a:p>
            <a:r>
              <a:rPr lang="en-US" sz="2400" dirty="0"/>
              <a:t>Base model</a:t>
            </a:r>
          </a:p>
          <a:p>
            <a:pPr lvl="1"/>
            <a:r>
              <a:rPr lang="en-US" sz="2000" dirty="0"/>
              <a:t>100 concurrent requests</a:t>
            </a:r>
          </a:p>
          <a:p>
            <a:r>
              <a:rPr lang="en-US" sz="2400" dirty="0"/>
              <a:t>Custom model</a:t>
            </a:r>
          </a:p>
          <a:p>
            <a:pPr lvl="1"/>
            <a:r>
              <a:rPr lang="en-US" sz="2000" dirty="0"/>
              <a:t>20 concurrent requests</a:t>
            </a:r>
          </a:p>
          <a:p>
            <a:r>
              <a:rPr lang="en-US" sz="2400" b="0" i="0" u="none" dirty="0"/>
              <a:t>Text-to-Speech</a:t>
            </a:r>
          </a:p>
          <a:p>
            <a:pPr lvl="1"/>
            <a:r>
              <a:rPr lang="en-US" sz="1800" dirty="0" err="1"/>
              <a:t>PerCharacterBilling</a:t>
            </a:r>
            <a:endParaRPr lang="en-US" sz="1800" dirty="0"/>
          </a:p>
          <a:p>
            <a:r>
              <a:rPr lang="en-US" sz="2400" dirty="0"/>
              <a:t>Speech Translation</a:t>
            </a:r>
          </a:p>
          <a:p>
            <a:pPr lvl="1"/>
            <a:r>
              <a:rPr lang="en-US" sz="1800" dirty="0" err="1"/>
              <a:t>PerSecondBilling</a:t>
            </a:r>
            <a:endParaRPr lang="en-US" sz="1800" b="0" i="0" u="none" dirty="0"/>
          </a:p>
          <a:p>
            <a:r>
              <a:rPr lang="en-US" sz="2400" dirty="0"/>
              <a:t>Speaker Recognition</a:t>
            </a:r>
          </a:p>
          <a:p>
            <a:pPr lvl="1"/>
            <a:r>
              <a:rPr lang="en-US" sz="1800" dirty="0" err="1"/>
              <a:t>PerT</a:t>
            </a:r>
            <a:r>
              <a:rPr lang="en-US" sz="1800" b="0" i="0" u="none" dirty="0" err="1"/>
              <a:t>ransactionBilling</a:t>
            </a:r>
            <a:r>
              <a:rPr lang="en-US" sz="1800" b="0" i="0" u="none" dirty="0"/>
              <a:t>)</a:t>
            </a:r>
            <a:endParaRPr lang="en-US" sz="1800" dirty="0"/>
          </a:p>
        </p:txBody>
      </p:sp>
      <p:graphicFrame>
        <p:nvGraphicFramePr>
          <p:cNvPr id="33" name="Content Placeholder 32">
            <a:extLst>
              <a:ext uri="{FF2B5EF4-FFF2-40B4-BE49-F238E27FC236}">
                <a16:creationId xmlns:a16="http://schemas.microsoft.com/office/drawing/2014/main" id="{66FEB052-0112-0C7D-0665-A63ED37D6B09}"/>
              </a:ext>
            </a:extLst>
          </p:cNvPr>
          <p:cNvGraphicFramePr>
            <a:graphicFrameLocks noGrp="1"/>
          </p:cNvGraphicFramePr>
          <p:nvPr>
            <p:ph idx="1"/>
            <p:extLst>
              <p:ext uri="{D42A27DB-BD31-4B8C-83A1-F6EECF244321}">
                <p14:modId xmlns:p14="http://schemas.microsoft.com/office/powerpoint/2010/main" val="25158646"/>
              </p:ext>
            </p:extLst>
          </p:nvPr>
        </p:nvGraphicFramePr>
        <p:xfrm>
          <a:off x="0" y="143691"/>
          <a:ext cx="7865804" cy="63354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Slide Number Placeholder 1">
            <a:extLst>
              <a:ext uri="{FF2B5EF4-FFF2-40B4-BE49-F238E27FC236}">
                <a16:creationId xmlns:a16="http://schemas.microsoft.com/office/drawing/2014/main" id="{799B0DF3-63D6-8A91-B3E3-AA6537D327D1}"/>
              </a:ext>
            </a:extLst>
          </p:cNvPr>
          <p:cNvSpPr>
            <a:spLocks noGrp="1"/>
          </p:cNvSpPr>
          <p:nvPr>
            <p:ph type="sldNum" sz="quarter" idx="12"/>
          </p:nvPr>
        </p:nvSpPr>
        <p:spPr/>
        <p:txBody>
          <a:bodyPr/>
          <a:lstStyle/>
          <a:p>
            <a:fld id="{47C377A6-28D4-400F-BEEB-07ADBDC473AE}" type="slidenum">
              <a:rPr lang="en-US" smtClean="0"/>
              <a:t>3</a:t>
            </a:fld>
            <a:endParaRPr lang="en-US"/>
          </a:p>
        </p:txBody>
      </p:sp>
    </p:spTree>
    <p:extLst>
      <p:ext uri="{BB962C8B-B14F-4D97-AF65-F5344CB8AC3E}">
        <p14:creationId xmlns:p14="http://schemas.microsoft.com/office/powerpoint/2010/main" val="41982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C67B-AB5C-E752-C5CE-4F917B45DBB1}"/>
              </a:ext>
            </a:extLst>
          </p:cNvPr>
          <p:cNvSpPr>
            <a:spLocks noGrp="1"/>
          </p:cNvSpPr>
          <p:nvPr>
            <p:ph type="title"/>
          </p:nvPr>
        </p:nvSpPr>
        <p:spPr>
          <a:xfrm>
            <a:off x="7865806" y="643463"/>
            <a:ext cx="3706762" cy="1608124"/>
          </a:xfrm>
        </p:spPr>
        <p:txBody>
          <a:bodyPr>
            <a:normAutofit/>
          </a:bodyPr>
          <a:lstStyle/>
          <a:p>
            <a:r>
              <a:rPr lang="en-US" dirty="0"/>
              <a:t>Azure</a:t>
            </a:r>
          </a:p>
        </p:txBody>
      </p:sp>
      <p:sp>
        <p:nvSpPr>
          <p:cNvPr id="9" name="Content Placeholder 8">
            <a:extLst>
              <a:ext uri="{FF2B5EF4-FFF2-40B4-BE49-F238E27FC236}">
                <a16:creationId xmlns:a16="http://schemas.microsoft.com/office/drawing/2014/main" id="{0857DDC2-9CC7-FE6C-095F-D6C795DCB920}"/>
              </a:ext>
            </a:extLst>
          </p:cNvPr>
          <p:cNvSpPr>
            <a:spLocks noGrp="1"/>
          </p:cNvSpPr>
          <p:nvPr>
            <p:ph idx="1"/>
          </p:nvPr>
        </p:nvSpPr>
        <p:spPr>
          <a:xfrm>
            <a:off x="7865806" y="2251587"/>
            <a:ext cx="3706762" cy="3972232"/>
          </a:xfrm>
        </p:spPr>
        <p:txBody>
          <a:bodyPr>
            <a:normAutofit/>
          </a:bodyPr>
          <a:lstStyle/>
          <a:p>
            <a:r>
              <a:rPr lang="en-US" dirty="0"/>
              <a:t>Create Resources</a:t>
            </a:r>
          </a:p>
          <a:p>
            <a:r>
              <a:rPr lang="en-US" dirty="0"/>
              <a:t>Cognitive resource ID</a:t>
            </a:r>
          </a:p>
          <a:p>
            <a:r>
              <a:rPr lang="en-US" dirty="0"/>
              <a:t>Account Restrictions</a:t>
            </a:r>
          </a:p>
          <a:p>
            <a:r>
              <a:rPr lang="en-US" dirty="0"/>
              <a:t>Free Tier</a:t>
            </a:r>
          </a:p>
          <a:p>
            <a:endParaRPr lang="en-US" dirty="0"/>
          </a:p>
        </p:txBody>
      </p:sp>
      <p:pic>
        <p:nvPicPr>
          <p:cNvPr id="23" name="Picture 22" descr="Graphical user interface, text&#10;&#10;Description automatically generated">
            <a:extLst>
              <a:ext uri="{FF2B5EF4-FFF2-40B4-BE49-F238E27FC236}">
                <a16:creationId xmlns:a16="http://schemas.microsoft.com/office/drawing/2014/main" id="{425E22CE-B663-15E1-318A-13259E67696F}"/>
              </a:ext>
            </a:extLst>
          </p:cNvPr>
          <p:cNvPicPr>
            <a:picLocks noChangeAspect="1"/>
          </p:cNvPicPr>
          <p:nvPr/>
        </p:nvPicPr>
        <p:blipFill rotWithShape="1">
          <a:blip r:embed="rId4">
            <a:extLst>
              <a:ext uri="{28A0092B-C50C-407E-A947-70E740481C1C}">
                <a14:useLocalDpi xmlns:a14="http://schemas.microsoft.com/office/drawing/2010/main" val="0"/>
              </a:ext>
            </a:extLst>
          </a:blip>
          <a:srcRect l="4620" t="3836" r="4138" b="3547"/>
          <a:stretch/>
        </p:blipFill>
        <p:spPr>
          <a:xfrm>
            <a:off x="1461600" y="360000"/>
            <a:ext cx="4540800" cy="5730750"/>
          </a:xfrm>
          <a:prstGeom prst="rect">
            <a:avLst/>
          </a:prstGeom>
        </p:spPr>
      </p:pic>
      <p:sp>
        <p:nvSpPr>
          <p:cNvPr id="24" name="Slide Number Placeholder 23">
            <a:extLst>
              <a:ext uri="{FF2B5EF4-FFF2-40B4-BE49-F238E27FC236}">
                <a16:creationId xmlns:a16="http://schemas.microsoft.com/office/drawing/2014/main" id="{17CC9DDD-B9A3-1555-A12D-6BA9B71E80A8}"/>
              </a:ext>
            </a:extLst>
          </p:cNvPr>
          <p:cNvSpPr>
            <a:spLocks noGrp="1"/>
          </p:cNvSpPr>
          <p:nvPr>
            <p:ph type="sldNum" sz="quarter" idx="12"/>
          </p:nvPr>
        </p:nvSpPr>
        <p:spPr/>
        <p:txBody>
          <a:bodyPr/>
          <a:lstStyle/>
          <a:p>
            <a:fld id="{47C377A6-28D4-400F-BEEB-07ADBDC473AE}" type="slidenum">
              <a:rPr lang="en-US" smtClean="0"/>
              <a:t>4</a:t>
            </a:fld>
            <a:endParaRPr lang="en-US"/>
          </a:p>
        </p:txBody>
      </p:sp>
    </p:spTree>
    <p:extLst>
      <p:ext uri="{BB962C8B-B14F-4D97-AF65-F5344CB8AC3E}">
        <p14:creationId xmlns:p14="http://schemas.microsoft.com/office/powerpoint/2010/main" val="19448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31D0-F421-8C3A-C9B4-2FC6C8C057A3}"/>
              </a:ext>
            </a:extLst>
          </p:cNvPr>
          <p:cNvSpPr>
            <a:spLocks noGrp="1"/>
          </p:cNvSpPr>
          <p:nvPr>
            <p:ph type="title"/>
          </p:nvPr>
        </p:nvSpPr>
        <p:spPr>
          <a:xfrm>
            <a:off x="685802" y="609600"/>
            <a:ext cx="6282266" cy="1456267"/>
          </a:xfrm>
        </p:spPr>
        <p:txBody>
          <a:bodyPr vert="horz" lIns="91440" tIns="45720" rIns="91440" bIns="45720" rtlCol="0">
            <a:normAutofit/>
          </a:bodyPr>
          <a:lstStyle/>
          <a:p>
            <a:r>
              <a:rPr lang="en-US" kern="1200">
                <a:latin typeface="+mj-lt"/>
                <a:ea typeface="+mj-ea"/>
                <a:cs typeface="+mj-cs"/>
              </a:rPr>
              <a:t>Network Resources</a:t>
            </a:r>
            <a:br>
              <a:rPr lang="en-US" kern="1200">
                <a:latin typeface="+mj-lt"/>
                <a:ea typeface="+mj-ea"/>
                <a:cs typeface="+mj-cs"/>
              </a:rPr>
            </a:br>
            <a:r>
              <a:rPr lang="en-US" kern="1200">
                <a:latin typeface="+mj-lt"/>
                <a:ea typeface="+mj-ea"/>
                <a:cs typeface="+mj-cs"/>
              </a:rPr>
              <a:t>Visualization</a:t>
            </a:r>
          </a:p>
        </p:txBody>
      </p:sp>
      <p:sp>
        <p:nvSpPr>
          <p:cNvPr id="13" name="Content Placeholder 12">
            <a:extLst>
              <a:ext uri="{FF2B5EF4-FFF2-40B4-BE49-F238E27FC236}">
                <a16:creationId xmlns:a16="http://schemas.microsoft.com/office/drawing/2014/main" id="{BA01A90B-4259-A72A-CE72-B4CA7CBF54DE}"/>
              </a:ext>
            </a:extLst>
          </p:cNvPr>
          <p:cNvSpPr>
            <a:spLocks noGrp="1"/>
          </p:cNvSpPr>
          <p:nvPr>
            <p:ph idx="1"/>
          </p:nvPr>
        </p:nvSpPr>
        <p:spPr>
          <a:xfrm>
            <a:off x="685802" y="2142067"/>
            <a:ext cx="6282266" cy="3649133"/>
          </a:xfrm>
        </p:spPr>
        <p:txBody>
          <a:bodyPr>
            <a:normAutofit/>
          </a:bodyPr>
          <a:lstStyle/>
          <a:p>
            <a:r>
              <a:rPr lang="en-US" dirty="0"/>
              <a:t>Part of Azure</a:t>
            </a:r>
          </a:p>
          <a:p>
            <a:r>
              <a:rPr lang="en-US" dirty="0"/>
              <a:t>Resource Utilization</a:t>
            </a:r>
          </a:p>
          <a:p>
            <a:r>
              <a:rPr lang="en-US" dirty="0"/>
              <a:t>Easier to manage resource groups when you can see how they’re related to each other</a:t>
            </a:r>
          </a:p>
        </p:txBody>
      </p:sp>
      <p:pic>
        <p:nvPicPr>
          <p:cNvPr id="9" name="Content Placeholder 8" descr="Diagram&#10;&#10;Description automatically generated">
            <a:extLst>
              <a:ext uri="{FF2B5EF4-FFF2-40B4-BE49-F238E27FC236}">
                <a16:creationId xmlns:a16="http://schemas.microsoft.com/office/drawing/2014/main" id="{6F79EFA4-33C2-E79F-6B43-06CC98FE7AD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16288" t="12683" r="13232" b="7375"/>
          <a:stretch/>
        </p:blipFill>
        <p:spPr>
          <a:xfrm>
            <a:off x="8027582" y="534580"/>
            <a:ext cx="3125972" cy="5788840"/>
          </a:xfrm>
          <a:prstGeom prst="roundRect">
            <a:avLst>
              <a:gd name="adj" fmla="val 7199"/>
            </a:avLst>
          </a:prstGeom>
          <a:solidFill>
            <a:srgbClr val="FFFF00"/>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Slide Number Placeholder 2">
            <a:extLst>
              <a:ext uri="{FF2B5EF4-FFF2-40B4-BE49-F238E27FC236}">
                <a16:creationId xmlns:a16="http://schemas.microsoft.com/office/drawing/2014/main" id="{DCAE3F15-1F3C-36B2-114C-1AFC714CB3D7}"/>
              </a:ext>
            </a:extLst>
          </p:cNvPr>
          <p:cNvSpPr>
            <a:spLocks noGrp="1"/>
          </p:cNvSpPr>
          <p:nvPr>
            <p:ph type="sldNum" sz="quarter" idx="12"/>
          </p:nvPr>
        </p:nvSpPr>
        <p:spPr/>
        <p:txBody>
          <a:bodyPr/>
          <a:lstStyle/>
          <a:p>
            <a:fld id="{47C377A6-28D4-400F-BEEB-07ADBDC473AE}" type="slidenum">
              <a:rPr lang="en-US" smtClean="0"/>
              <a:t>5</a:t>
            </a:fld>
            <a:endParaRPr lang="en-US"/>
          </a:p>
        </p:txBody>
      </p:sp>
    </p:spTree>
    <p:extLst>
      <p:ext uri="{BB962C8B-B14F-4D97-AF65-F5344CB8AC3E}">
        <p14:creationId xmlns:p14="http://schemas.microsoft.com/office/powerpoint/2010/main" val="54632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663E7BCA-E0FA-4E55-B6F9-29654877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D6E130B-775E-4AE3-971F-4765BB84A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5CD0AD1-3746-587E-CDCB-F16C8DB24AAA}"/>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solidFill>
                  <a:srgbClr val="FFFFFF"/>
                </a:solidFill>
              </a:rPr>
              <a:t>Speech Resources</a:t>
            </a:r>
          </a:p>
        </p:txBody>
      </p:sp>
      <p:sp>
        <p:nvSpPr>
          <p:cNvPr id="3" name="Content Placeholder 2">
            <a:extLst>
              <a:ext uri="{FF2B5EF4-FFF2-40B4-BE49-F238E27FC236}">
                <a16:creationId xmlns:a16="http://schemas.microsoft.com/office/drawing/2014/main" id="{99086B18-AD31-3905-DE59-2A169CBEC187}"/>
              </a:ext>
            </a:extLst>
          </p:cNvPr>
          <p:cNvSpPr>
            <a:spLocks noGrp="1"/>
          </p:cNvSpPr>
          <p:nvPr>
            <p:ph sz="half" idx="1"/>
          </p:nvPr>
        </p:nvSpPr>
        <p:spPr>
          <a:xfrm>
            <a:off x="643464" y="4385732"/>
            <a:ext cx="4813437" cy="1838087"/>
          </a:xfrm>
        </p:spPr>
        <p:txBody>
          <a:bodyPr vert="horz" lIns="91440" tIns="45720" rIns="91440" bIns="45720" rtlCol="0" anchor="t">
            <a:normAutofit/>
          </a:bodyPr>
          <a:lstStyle/>
          <a:p>
            <a:pPr marL="0" indent="0" algn="r">
              <a:buNone/>
            </a:pPr>
            <a:r>
              <a:rPr lang="en-US" cap="all">
                <a:solidFill>
                  <a:srgbClr val="FFFFFF"/>
                </a:solidFill>
              </a:rPr>
              <a:t>Speech SDK</a:t>
            </a:r>
          </a:p>
        </p:txBody>
      </p:sp>
      <p:sp useBgFill="1">
        <p:nvSpPr>
          <p:cNvPr id="17" name="Rounded Rectangle 3">
            <a:extLst>
              <a:ext uri="{FF2B5EF4-FFF2-40B4-BE49-F238E27FC236}">
                <a16:creationId xmlns:a16="http://schemas.microsoft.com/office/drawing/2014/main" id="{47D1B3D9-1F1B-468B-AC82-D0DD90D05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graphicFrame>
        <p:nvGraphicFramePr>
          <p:cNvPr id="6" name="Content Placeholder 5">
            <a:extLst>
              <a:ext uri="{FF2B5EF4-FFF2-40B4-BE49-F238E27FC236}">
                <a16:creationId xmlns:a16="http://schemas.microsoft.com/office/drawing/2014/main" id="{1E340670-5C59-252B-F2DF-6431C41F391E}"/>
              </a:ext>
            </a:extLst>
          </p:cNvPr>
          <p:cNvGraphicFramePr>
            <a:graphicFrameLocks noGrp="1"/>
          </p:cNvGraphicFramePr>
          <p:nvPr>
            <p:ph sz="half" idx="2"/>
            <p:extLst>
              <p:ext uri="{D42A27DB-BD31-4B8C-83A1-F6EECF244321}">
                <p14:modId xmlns:p14="http://schemas.microsoft.com/office/powerpoint/2010/main" val="3564703024"/>
              </p:ext>
            </p:extLst>
          </p:nvPr>
        </p:nvGraphicFramePr>
        <p:xfrm>
          <a:off x="6720971" y="1324321"/>
          <a:ext cx="4173254" cy="4192206"/>
        </p:xfrm>
        <a:graphic>
          <a:graphicData uri="http://schemas.openxmlformats.org/drawingml/2006/table">
            <a:tbl>
              <a:tblPr/>
              <a:tblGrid>
                <a:gridCol w="2086627">
                  <a:extLst>
                    <a:ext uri="{9D8B030D-6E8A-4147-A177-3AD203B41FA5}">
                      <a16:colId xmlns:a16="http://schemas.microsoft.com/office/drawing/2014/main" val="722053633"/>
                    </a:ext>
                  </a:extLst>
                </a:gridCol>
                <a:gridCol w="2086627">
                  <a:extLst>
                    <a:ext uri="{9D8B030D-6E8A-4147-A177-3AD203B41FA5}">
                      <a16:colId xmlns:a16="http://schemas.microsoft.com/office/drawing/2014/main" val="3657823468"/>
                    </a:ext>
                  </a:extLst>
                </a:gridCol>
              </a:tblGrid>
              <a:tr h="325764">
                <a:tc>
                  <a:txBody>
                    <a:bodyPr/>
                    <a:lstStyle/>
                    <a:p>
                      <a:pPr algn="l" fontAlgn="t"/>
                      <a:r>
                        <a:rPr lang="en-US" sz="1400">
                          <a:solidFill>
                            <a:srgbClr val="A4A4A4"/>
                          </a:solidFill>
                          <a:effectLst/>
                        </a:rPr>
                        <a:t>Programming language</a:t>
                      </a:r>
                    </a:p>
                  </a:txBody>
                  <a:tcPr marL="69878" marR="69878" marT="34939" marB="34939">
                    <a:lnL>
                      <a:noFill/>
                    </a:lnL>
                    <a:lnR>
                      <a:noFill/>
                    </a:lnR>
                    <a:lnT>
                      <a:noFill/>
                    </a:lnT>
                    <a:lnB>
                      <a:noFill/>
                    </a:lnB>
                    <a:solidFill>
                      <a:srgbClr val="171717"/>
                    </a:solidFill>
                  </a:tcPr>
                </a:tc>
                <a:tc>
                  <a:txBody>
                    <a:bodyPr/>
                    <a:lstStyle/>
                    <a:p>
                      <a:pPr algn="l" fontAlgn="t"/>
                      <a:r>
                        <a:rPr lang="en-US" sz="1400">
                          <a:solidFill>
                            <a:srgbClr val="A4A4A4"/>
                          </a:solidFill>
                          <a:effectLst/>
                        </a:rPr>
                        <a:t>Platform support</a:t>
                      </a:r>
                    </a:p>
                  </a:txBody>
                  <a:tcPr marL="69878" marR="69878" marT="34939" marB="34939">
                    <a:lnL>
                      <a:noFill/>
                    </a:lnL>
                    <a:lnR>
                      <a:noFill/>
                    </a:lnR>
                    <a:lnT>
                      <a:noFill/>
                    </a:lnT>
                    <a:lnB>
                      <a:noFill/>
                    </a:lnB>
                    <a:solidFill>
                      <a:srgbClr val="171717"/>
                    </a:solidFill>
                  </a:tcPr>
                </a:tc>
                <a:extLst>
                  <a:ext uri="{0D108BD9-81ED-4DB2-BD59-A6C34878D82A}">
                    <a16:rowId xmlns:a16="http://schemas.microsoft.com/office/drawing/2014/main" val="2620194802"/>
                  </a:ext>
                </a:extLst>
              </a:tr>
              <a:tr h="1376039">
                <a:tc>
                  <a:txBody>
                    <a:bodyPr/>
                    <a:lstStyle/>
                    <a:p>
                      <a:pPr algn="l" fontAlgn="t"/>
                      <a:r>
                        <a:rPr lang="en-US" sz="1400" u="none" strike="noStrike">
                          <a:solidFill>
                            <a:srgbClr val="A4A4A4"/>
                          </a:solidFill>
                          <a:effectLst/>
                          <a:hlinkClick r:id="rId4">
                            <a:extLst>
                              <a:ext uri="{A12FA001-AC4F-418D-AE19-62706E023703}">
                                <ahyp:hlinkClr xmlns:ahyp="http://schemas.microsoft.com/office/drawing/2018/hyperlinkcolor" val="tx"/>
                              </a:ext>
                            </a:extLst>
                          </a:hlinkClick>
                        </a:rPr>
                        <a:t>C#</a:t>
                      </a:r>
                      <a:r>
                        <a:rPr lang="en-US" sz="1400">
                          <a:solidFill>
                            <a:srgbClr val="A4A4A4"/>
                          </a:solidFill>
                          <a:effectLst/>
                        </a:rPr>
                        <a:t> - .net</a:t>
                      </a:r>
                    </a:p>
                  </a:txBody>
                  <a:tcPr marL="69878" marR="69878" marT="34939" marB="34939">
                    <a:lnL>
                      <a:noFill/>
                    </a:lnL>
                    <a:lnR>
                      <a:noFill/>
                    </a:lnR>
                    <a:lnT>
                      <a:noFill/>
                    </a:lnT>
                    <a:lnB>
                      <a:noFill/>
                    </a:lnB>
                    <a:solidFill>
                      <a:srgbClr val="171717"/>
                    </a:solidFill>
                  </a:tcPr>
                </a:tc>
                <a:tc>
                  <a:txBody>
                    <a:bodyPr/>
                    <a:lstStyle/>
                    <a:p>
                      <a:pPr algn="l" fontAlgn="t"/>
                      <a:r>
                        <a:rPr lang="en-US" sz="1400">
                          <a:solidFill>
                            <a:srgbClr val="A4A4A4"/>
                          </a:solidFill>
                          <a:effectLst/>
                        </a:rPr>
                        <a:t>Windows, Linux, macOS, Mono, Xamarin.iOS, Xamarin.Mac, Xamarin.Android, UWP, Unity</a:t>
                      </a:r>
                    </a:p>
                  </a:txBody>
                  <a:tcPr marL="69878" marR="69878" marT="34939" marB="34939">
                    <a:lnL>
                      <a:noFill/>
                    </a:lnL>
                    <a:lnR>
                      <a:noFill/>
                    </a:lnR>
                    <a:lnT>
                      <a:noFill/>
                    </a:lnT>
                    <a:lnB>
                      <a:noFill/>
                    </a:lnB>
                    <a:solidFill>
                      <a:srgbClr val="171717"/>
                    </a:solidFill>
                  </a:tcPr>
                </a:tc>
                <a:extLst>
                  <a:ext uri="{0D108BD9-81ED-4DB2-BD59-A6C34878D82A}">
                    <a16:rowId xmlns:a16="http://schemas.microsoft.com/office/drawing/2014/main" val="2621122159"/>
                  </a:ext>
                </a:extLst>
              </a:tr>
              <a:tr h="325764">
                <a:tc>
                  <a:txBody>
                    <a:bodyPr/>
                    <a:lstStyle/>
                    <a:p>
                      <a:pPr algn="l" fontAlgn="t"/>
                      <a:r>
                        <a:rPr lang="en-US" sz="1400" u="none" strike="noStrike">
                          <a:effectLst/>
                          <a:hlinkClick r:id="rId5"/>
                        </a:rPr>
                        <a:t>C++</a:t>
                      </a:r>
                      <a:endParaRPr lang="en-US" sz="1400">
                        <a:effectLst/>
                      </a:endParaRPr>
                    </a:p>
                  </a:txBody>
                  <a:tcPr marL="69878" marR="69878" marT="34939" marB="34939">
                    <a:lnL>
                      <a:noFill/>
                    </a:lnL>
                    <a:lnR>
                      <a:noFill/>
                    </a:lnR>
                    <a:lnT>
                      <a:noFill/>
                    </a:lnT>
                    <a:lnB>
                      <a:noFill/>
                    </a:lnB>
                    <a:solidFill>
                      <a:srgbClr val="171717"/>
                    </a:solidFill>
                  </a:tcPr>
                </a:tc>
                <a:tc>
                  <a:txBody>
                    <a:bodyPr/>
                    <a:lstStyle/>
                    <a:p>
                      <a:pPr algn="l" fontAlgn="t"/>
                      <a:r>
                        <a:rPr lang="en-US" sz="1400">
                          <a:solidFill>
                            <a:srgbClr val="A4A4A4"/>
                          </a:solidFill>
                          <a:effectLst/>
                        </a:rPr>
                        <a:t>Windows, Linux, macOS</a:t>
                      </a:r>
                    </a:p>
                  </a:txBody>
                  <a:tcPr marL="69878" marR="69878" marT="34939" marB="34939">
                    <a:lnL>
                      <a:noFill/>
                    </a:lnL>
                    <a:lnR>
                      <a:noFill/>
                    </a:lnR>
                    <a:lnT>
                      <a:noFill/>
                    </a:lnT>
                    <a:lnB>
                      <a:noFill/>
                    </a:lnB>
                    <a:solidFill>
                      <a:srgbClr val="171717"/>
                    </a:solidFill>
                  </a:tcPr>
                </a:tc>
                <a:extLst>
                  <a:ext uri="{0D108BD9-81ED-4DB2-BD59-A6C34878D82A}">
                    <a16:rowId xmlns:a16="http://schemas.microsoft.com/office/drawing/2014/main" val="3524911530"/>
                  </a:ext>
                </a:extLst>
              </a:tr>
              <a:tr h="325764">
                <a:tc>
                  <a:txBody>
                    <a:bodyPr/>
                    <a:lstStyle/>
                    <a:p>
                      <a:pPr algn="l" fontAlgn="t"/>
                      <a:r>
                        <a:rPr lang="en-US" sz="1400" u="none" strike="noStrike">
                          <a:effectLst/>
                          <a:hlinkClick r:id="rId6"/>
                        </a:rPr>
                        <a:t>Go</a:t>
                      </a:r>
                      <a:endParaRPr lang="en-US" sz="1400">
                        <a:effectLst/>
                      </a:endParaRPr>
                    </a:p>
                  </a:txBody>
                  <a:tcPr marL="69878" marR="69878" marT="34939" marB="34939">
                    <a:lnL>
                      <a:noFill/>
                    </a:lnL>
                    <a:lnR>
                      <a:noFill/>
                    </a:lnR>
                    <a:lnT>
                      <a:noFill/>
                    </a:lnT>
                    <a:lnB>
                      <a:noFill/>
                    </a:lnB>
                    <a:solidFill>
                      <a:srgbClr val="171717"/>
                    </a:solidFill>
                  </a:tcPr>
                </a:tc>
                <a:tc>
                  <a:txBody>
                    <a:bodyPr/>
                    <a:lstStyle/>
                    <a:p>
                      <a:pPr algn="l" fontAlgn="t"/>
                      <a:r>
                        <a:rPr lang="en-US" sz="1400">
                          <a:solidFill>
                            <a:srgbClr val="A4A4A4"/>
                          </a:solidFill>
                          <a:effectLst/>
                        </a:rPr>
                        <a:t>Linux</a:t>
                      </a:r>
                    </a:p>
                  </a:txBody>
                  <a:tcPr marL="69878" marR="69878" marT="34939" marB="34939">
                    <a:lnL>
                      <a:noFill/>
                    </a:lnL>
                    <a:lnR>
                      <a:noFill/>
                    </a:lnR>
                    <a:lnT>
                      <a:noFill/>
                    </a:lnT>
                    <a:lnB>
                      <a:noFill/>
                    </a:lnB>
                    <a:solidFill>
                      <a:srgbClr val="171717"/>
                    </a:solidFill>
                  </a:tcPr>
                </a:tc>
                <a:extLst>
                  <a:ext uri="{0D108BD9-81ED-4DB2-BD59-A6C34878D82A}">
                    <a16:rowId xmlns:a16="http://schemas.microsoft.com/office/drawing/2014/main" val="1820719157"/>
                  </a:ext>
                </a:extLst>
              </a:tr>
              <a:tr h="535819">
                <a:tc>
                  <a:txBody>
                    <a:bodyPr/>
                    <a:lstStyle/>
                    <a:p>
                      <a:pPr algn="l" fontAlgn="t"/>
                      <a:r>
                        <a:rPr lang="en-US" sz="1400" u="none" strike="noStrike">
                          <a:effectLst/>
                          <a:hlinkClick r:id="rId7"/>
                        </a:rPr>
                        <a:t>Java</a:t>
                      </a:r>
                      <a:endParaRPr lang="en-US" sz="1400">
                        <a:effectLst/>
                      </a:endParaRPr>
                    </a:p>
                  </a:txBody>
                  <a:tcPr marL="69878" marR="69878" marT="34939" marB="34939">
                    <a:lnL>
                      <a:noFill/>
                    </a:lnL>
                    <a:lnR>
                      <a:noFill/>
                    </a:lnR>
                    <a:lnT>
                      <a:noFill/>
                    </a:lnT>
                    <a:lnB>
                      <a:noFill/>
                    </a:lnB>
                    <a:solidFill>
                      <a:srgbClr val="171717"/>
                    </a:solidFill>
                  </a:tcPr>
                </a:tc>
                <a:tc>
                  <a:txBody>
                    <a:bodyPr/>
                    <a:lstStyle/>
                    <a:p>
                      <a:pPr algn="l" fontAlgn="t"/>
                      <a:r>
                        <a:rPr lang="en-US" sz="1400">
                          <a:solidFill>
                            <a:srgbClr val="A4A4A4"/>
                          </a:solidFill>
                          <a:effectLst/>
                        </a:rPr>
                        <a:t>Android, Windows, Linux, macOS</a:t>
                      </a:r>
                    </a:p>
                  </a:txBody>
                  <a:tcPr marL="69878" marR="69878" marT="34939" marB="34939">
                    <a:lnL>
                      <a:noFill/>
                    </a:lnL>
                    <a:lnR>
                      <a:noFill/>
                    </a:lnR>
                    <a:lnT>
                      <a:noFill/>
                    </a:lnT>
                    <a:lnB>
                      <a:noFill/>
                    </a:lnB>
                    <a:solidFill>
                      <a:srgbClr val="171717"/>
                    </a:solidFill>
                  </a:tcPr>
                </a:tc>
                <a:extLst>
                  <a:ext uri="{0D108BD9-81ED-4DB2-BD59-A6C34878D82A}">
                    <a16:rowId xmlns:a16="http://schemas.microsoft.com/office/drawing/2014/main" val="2306245743"/>
                  </a:ext>
                </a:extLst>
              </a:tr>
              <a:tr h="325764">
                <a:tc>
                  <a:txBody>
                    <a:bodyPr/>
                    <a:lstStyle/>
                    <a:p>
                      <a:pPr algn="l" fontAlgn="t"/>
                      <a:r>
                        <a:rPr lang="en-US" sz="1400" u="none" strike="noStrike">
                          <a:effectLst/>
                          <a:hlinkClick r:id="rId8"/>
                        </a:rPr>
                        <a:t>JavaScript</a:t>
                      </a:r>
                      <a:endParaRPr lang="en-US" sz="1400">
                        <a:effectLst/>
                      </a:endParaRPr>
                    </a:p>
                  </a:txBody>
                  <a:tcPr marL="69878" marR="69878" marT="34939" marB="34939">
                    <a:lnL>
                      <a:noFill/>
                    </a:lnL>
                    <a:lnR>
                      <a:noFill/>
                    </a:lnR>
                    <a:lnT>
                      <a:noFill/>
                    </a:lnT>
                    <a:lnB>
                      <a:noFill/>
                    </a:lnB>
                    <a:solidFill>
                      <a:srgbClr val="171717"/>
                    </a:solidFill>
                  </a:tcPr>
                </a:tc>
                <a:tc>
                  <a:txBody>
                    <a:bodyPr/>
                    <a:lstStyle/>
                    <a:p>
                      <a:pPr algn="l" fontAlgn="t"/>
                      <a:r>
                        <a:rPr lang="en-US" sz="1400">
                          <a:solidFill>
                            <a:srgbClr val="A4A4A4"/>
                          </a:solidFill>
                          <a:effectLst/>
                        </a:rPr>
                        <a:t>Browser, Node.js</a:t>
                      </a:r>
                    </a:p>
                  </a:txBody>
                  <a:tcPr marL="69878" marR="69878" marT="34939" marB="34939">
                    <a:lnL>
                      <a:noFill/>
                    </a:lnL>
                    <a:lnR>
                      <a:noFill/>
                    </a:lnR>
                    <a:lnT>
                      <a:noFill/>
                    </a:lnT>
                    <a:lnB>
                      <a:noFill/>
                    </a:lnB>
                    <a:solidFill>
                      <a:srgbClr val="171717"/>
                    </a:solidFill>
                  </a:tcPr>
                </a:tc>
                <a:extLst>
                  <a:ext uri="{0D108BD9-81ED-4DB2-BD59-A6C34878D82A}">
                    <a16:rowId xmlns:a16="http://schemas.microsoft.com/office/drawing/2014/main" val="1461552284"/>
                  </a:ext>
                </a:extLst>
              </a:tr>
              <a:tr h="325764">
                <a:tc>
                  <a:txBody>
                    <a:bodyPr/>
                    <a:lstStyle/>
                    <a:p>
                      <a:pPr algn="l" fontAlgn="t"/>
                      <a:r>
                        <a:rPr lang="en-US" sz="1400" u="none" strike="noStrike">
                          <a:effectLst/>
                          <a:hlinkClick r:id="rId9"/>
                        </a:rPr>
                        <a:t>Objective-C</a:t>
                      </a:r>
                      <a:endParaRPr lang="en-US" sz="1400">
                        <a:effectLst/>
                      </a:endParaRPr>
                    </a:p>
                  </a:txBody>
                  <a:tcPr marL="69878" marR="69878" marT="34939" marB="34939">
                    <a:lnL>
                      <a:noFill/>
                    </a:lnL>
                    <a:lnR>
                      <a:noFill/>
                    </a:lnR>
                    <a:lnT>
                      <a:noFill/>
                    </a:lnT>
                    <a:lnB>
                      <a:noFill/>
                    </a:lnB>
                    <a:solidFill>
                      <a:srgbClr val="171717"/>
                    </a:solidFill>
                  </a:tcPr>
                </a:tc>
                <a:tc>
                  <a:txBody>
                    <a:bodyPr/>
                    <a:lstStyle/>
                    <a:p>
                      <a:pPr algn="l" fontAlgn="t"/>
                      <a:r>
                        <a:rPr lang="en-US" sz="1400">
                          <a:solidFill>
                            <a:srgbClr val="A4A4A4"/>
                          </a:solidFill>
                          <a:effectLst/>
                        </a:rPr>
                        <a:t>iOS, macOS</a:t>
                      </a:r>
                    </a:p>
                  </a:txBody>
                  <a:tcPr marL="69878" marR="69878" marT="34939" marB="34939">
                    <a:lnL>
                      <a:noFill/>
                    </a:lnL>
                    <a:lnR>
                      <a:noFill/>
                    </a:lnR>
                    <a:lnT>
                      <a:noFill/>
                    </a:lnT>
                    <a:lnB>
                      <a:noFill/>
                    </a:lnB>
                    <a:solidFill>
                      <a:srgbClr val="171717"/>
                    </a:solidFill>
                  </a:tcPr>
                </a:tc>
                <a:extLst>
                  <a:ext uri="{0D108BD9-81ED-4DB2-BD59-A6C34878D82A}">
                    <a16:rowId xmlns:a16="http://schemas.microsoft.com/office/drawing/2014/main" val="2018655902"/>
                  </a:ext>
                </a:extLst>
              </a:tr>
              <a:tr h="325764">
                <a:tc>
                  <a:txBody>
                    <a:bodyPr/>
                    <a:lstStyle/>
                    <a:p>
                      <a:pPr algn="l" fontAlgn="t"/>
                      <a:r>
                        <a:rPr lang="en-US" sz="1400" u="none" strike="noStrike">
                          <a:effectLst/>
                          <a:hlinkClick r:id="rId10"/>
                        </a:rPr>
                        <a:t>Python</a:t>
                      </a:r>
                      <a:endParaRPr lang="en-US" sz="1400">
                        <a:effectLst/>
                      </a:endParaRPr>
                    </a:p>
                  </a:txBody>
                  <a:tcPr marL="69878" marR="69878" marT="34939" marB="34939">
                    <a:lnL>
                      <a:noFill/>
                    </a:lnL>
                    <a:lnR>
                      <a:noFill/>
                    </a:lnR>
                    <a:lnT>
                      <a:noFill/>
                    </a:lnT>
                    <a:lnB>
                      <a:noFill/>
                    </a:lnB>
                    <a:solidFill>
                      <a:srgbClr val="171717"/>
                    </a:solidFill>
                  </a:tcPr>
                </a:tc>
                <a:tc>
                  <a:txBody>
                    <a:bodyPr/>
                    <a:lstStyle/>
                    <a:p>
                      <a:pPr algn="l" fontAlgn="t"/>
                      <a:r>
                        <a:rPr lang="en-US" sz="1400">
                          <a:solidFill>
                            <a:srgbClr val="A4A4A4"/>
                          </a:solidFill>
                          <a:effectLst/>
                        </a:rPr>
                        <a:t>Windows, Linux, macOS</a:t>
                      </a:r>
                    </a:p>
                  </a:txBody>
                  <a:tcPr marL="69878" marR="69878" marT="34939" marB="34939">
                    <a:lnL>
                      <a:noFill/>
                    </a:lnL>
                    <a:lnR>
                      <a:noFill/>
                    </a:lnR>
                    <a:lnT>
                      <a:noFill/>
                    </a:lnT>
                    <a:lnB>
                      <a:noFill/>
                    </a:lnB>
                    <a:solidFill>
                      <a:srgbClr val="171717"/>
                    </a:solidFill>
                  </a:tcPr>
                </a:tc>
                <a:extLst>
                  <a:ext uri="{0D108BD9-81ED-4DB2-BD59-A6C34878D82A}">
                    <a16:rowId xmlns:a16="http://schemas.microsoft.com/office/drawing/2014/main" val="3924988668"/>
                  </a:ext>
                </a:extLst>
              </a:tr>
              <a:tr h="325764">
                <a:tc>
                  <a:txBody>
                    <a:bodyPr/>
                    <a:lstStyle/>
                    <a:p>
                      <a:pPr algn="l" fontAlgn="t"/>
                      <a:r>
                        <a:rPr lang="en-US" sz="1400" u="none" strike="noStrike">
                          <a:solidFill>
                            <a:srgbClr val="A4A4A4"/>
                          </a:solidFill>
                          <a:effectLst/>
                          <a:hlinkClick r:id="rId11">
                            <a:extLst>
                              <a:ext uri="{A12FA001-AC4F-418D-AE19-62706E023703}">
                                <ahyp:hlinkClr xmlns:ahyp="http://schemas.microsoft.com/office/drawing/2018/hyperlinkcolor" val="tx"/>
                              </a:ext>
                            </a:extLst>
                          </a:hlinkClick>
                        </a:rPr>
                        <a:t>Swift</a:t>
                      </a:r>
                      <a:r>
                        <a:rPr lang="en-US" sz="1400" u="none" strike="noStrike">
                          <a:solidFill>
                            <a:srgbClr val="A4A4A4"/>
                          </a:solidFill>
                          <a:effectLst/>
                        </a:rPr>
                        <a:t> – objective-C</a:t>
                      </a:r>
                      <a:endParaRPr lang="en-US" sz="1400">
                        <a:solidFill>
                          <a:srgbClr val="A4A4A4"/>
                        </a:solidFill>
                        <a:effectLst/>
                      </a:endParaRPr>
                    </a:p>
                  </a:txBody>
                  <a:tcPr marL="69878" marR="69878" marT="34939" marB="34939">
                    <a:lnL>
                      <a:noFill/>
                    </a:lnL>
                    <a:lnR>
                      <a:noFill/>
                    </a:lnR>
                    <a:lnT>
                      <a:noFill/>
                    </a:lnT>
                    <a:lnB>
                      <a:noFill/>
                    </a:lnB>
                    <a:solidFill>
                      <a:srgbClr val="171717"/>
                    </a:solidFill>
                  </a:tcPr>
                </a:tc>
                <a:tc>
                  <a:txBody>
                    <a:bodyPr/>
                    <a:lstStyle/>
                    <a:p>
                      <a:pPr algn="l" fontAlgn="t"/>
                      <a:r>
                        <a:rPr lang="en-US" sz="1400">
                          <a:solidFill>
                            <a:srgbClr val="A4A4A4"/>
                          </a:solidFill>
                          <a:effectLst/>
                        </a:rPr>
                        <a:t>iOS, macOS</a:t>
                      </a:r>
                    </a:p>
                  </a:txBody>
                  <a:tcPr marL="69878" marR="69878" marT="34939" marB="34939">
                    <a:lnL>
                      <a:noFill/>
                    </a:lnL>
                    <a:lnR>
                      <a:noFill/>
                    </a:lnR>
                    <a:lnT>
                      <a:noFill/>
                    </a:lnT>
                    <a:lnB>
                      <a:noFill/>
                    </a:lnB>
                    <a:solidFill>
                      <a:srgbClr val="171717"/>
                    </a:solidFill>
                  </a:tcPr>
                </a:tc>
                <a:extLst>
                  <a:ext uri="{0D108BD9-81ED-4DB2-BD59-A6C34878D82A}">
                    <a16:rowId xmlns:a16="http://schemas.microsoft.com/office/drawing/2014/main" val="2544026978"/>
                  </a:ext>
                </a:extLst>
              </a:tr>
            </a:tbl>
          </a:graphicData>
        </a:graphic>
      </p:graphicFrame>
      <p:sp>
        <p:nvSpPr>
          <p:cNvPr id="4" name="Slide Number Placeholder 3">
            <a:extLst>
              <a:ext uri="{FF2B5EF4-FFF2-40B4-BE49-F238E27FC236}">
                <a16:creationId xmlns:a16="http://schemas.microsoft.com/office/drawing/2014/main" id="{67147D60-C940-52A8-EE2F-47C83F90545E}"/>
              </a:ext>
            </a:extLst>
          </p:cNvPr>
          <p:cNvSpPr>
            <a:spLocks noGrp="1"/>
          </p:cNvSpPr>
          <p:nvPr>
            <p:ph type="sldNum" sz="quarter" idx="12"/>
          </p:nvPr>
        </p:nvSpPr>
        <p:spPr/>
        <p:txBody>
          <a:bodyPr/>
          <a:lstStyle/>
          <a:p>
            <a:fld id="{47C377A6-28D4-400F-BEEB-07ADBDC473AE}" type="slidenum">
              <a:rPr lang="en-US" smtClean="0"/>
              <a:t>6</a:t>
            </a:fld>
            <a:endParaRPr lang="en-US"/>
          </a:p>
        </p:txBody>
      </p:sp>
    </p:spTree>
    <p:extLst>
      <p:ext uri="{BB962C8B-B14F-4D97-AF65-F5344CB8AC3E}">
        <p14:creationId xmlns:p14="http://schemas.microsoft.com/office/powerpoint/2010/main" val="345565269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FB30-2A4D-94E8-F2CC-B9547C5E75EA}"/>
              </a:ext>
            </a:extLst>
          </p:cNvPr>
          <p:cNvSpPr>
            <a:spLocks noGrp="1"/>
          </p:cNvSpPr>
          <p:nvPr>
            <p:ph type="title"/>
          </p:nvPr>
        </p:nvSpPr>
        <p:spPr>
          <a:xfrm>
            <a:off x="1327255" y="1030288"/>
            <a:ext cx="4099947" cy="103557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lt1"/>
                </a:solidFill>
                <a:latin typeface="Source Sans Pro" panose="020B0503030403020204" pitchFamily="34" charset="0"/>
                <a:ea typeface="Source Sans Pro" panose="020B0503030403020204" pitchFamily="34" charset="0"/>
                <a:cs typeface="Adobe Devanagari" panose="02040503050201020203" pitchFamily="18" charset="0"/>
              </a:rPr>
              <a:t>Add</a:t>
            </a:r>
            <a:r>
              <a:rPr lang="en-US" dirty="0"/>
              <a:t> </a:t>
            </a:r>
            <a:r>
              <a:rPr lang="en-US" dirty="0">
                <a:solidFill>
                  <a:schemeClr val="lt1"/>
                </a:solidFill>
                <a:latin typeface="Source Sans Pro" panose="020B0503030403020204" pitchFamily="34" charset="0"/>
                <a:ea typeface="Source Sans Pro" panose="020B0503030403020204" pitchFamily="34" charset="0"/>
                <a:cs typeface="Adobe Devanagari" panose="02040503050201020203" pitchFamily="18" charset="0"/>
              </a:rPr>
              <a:t>Environment</a:t>
            </a:r>
          </a:p>
        </p:txBody>
      </p:sp>
      <p:pic>
        <p:nvPicPr>
          <p:cNvPr id="11" name="Picture 10" descr="Graphical user interface, application, Teams&#10;&#10;Description automatically generated">
            <a:extLst>
              <a:ext uri="{FF2B5EF4-FFF2-40B4-BE49-F238E27FC236}">
                <a16:creationId xmlns:a16="http://schemas.microsoft.com/office/drawing/2014/main" id="{AEDEEDA1-50A1-6351-26BA-7CFE7A4959C9}"/>
              </a:ext>
            </a:extLst>
          </p:cNvPr>
          <p:cNvPicPr>
            <a:picLocks noChangeAspect="1"/>
          </p:cNvPicPr>
          <p:nvPr/>
        </p:nvPicPr>
        <p:blipFill>
          <a:blip r:embed="rId3"/>
          <a:stretch>
            <a:fillRect/>
          </a:stretch>
        </p:blipFill>
        <p:spPr>
          <a:xfrm>
            <a:off x="337378" y="3227584"/>
            <a:ext cx="5454122" cy="251593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3" name="Content Placeholder 11">
            <a:extLst>
              <a:ext uri="{FF2B5EF4-FFF2-40B4-BE49-F238E27FC236}">
                <a16:creationId xmlns:a16="http://schemas.microsoft.com/office/drawing/2014/main" id="{9DECE5E4-3AA6-0706-9418-767B177D9D06}"/>
              </a:ext>
            </a:extLst>
          </p:cNvPr>
          <p:cNvPicPr>
            <a:picLocks noGrp="1" noChangeAspect="1"/>
          </p:cNvPicPr>
          <p:nvPr>
            <p:ph idx="1"/>
          </p:nvPr>
        </p:nvPicPr>
        <p:blipFill>
          <a:blip r:embed="rId4"/>
          <a:stretch>
            <a:fillRect/>
          </a:stretch>
        </p:blipFill>
        <p:spPr>
          <a:xfrm>
            <a:off x="6764800" y="741172"/>
            <a:ext cx="4378352" cy="500234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Slide Number Placeholder 2">
            <a:extLst>
              <a:ext uri="{FF2B5EF4-FFF2-40B4-BE49-F238E27FC236}">
                <a16:creationId xmlns:a16="http://schemas.microsoft.com/office/drawing/2014/main" id="{BC35B3F0-B688-D8FE-E285-BABF5177AD6D}"/>
              </a:ext>
            </a:extLst>
          </p:cNvPr>
          <p:cNvSpPr>
            <a:spLocks noGrp="1"/>
          </p:cNvSpPr>
          <p:nvPr>
            <p:ph type="sldNum" sz="quarter" idx="12"/>
          </p:nvPr>
        </p:nvSpPr>
        <p:spPr/>
        <p:txBody>
          <a:bodyPr/>
          <a:lstStyle/>
          <a:p>
            <a:fld id="{47C377A6-28D4-400F-BEEB-07ADBDC473AE}" type="slidenum">
              <a:rPr lang="en-US" smtClean="0"/>
              <a:t>7</a:t>
            </a:fld>
            <a:endParaRPr lang="en-US"/>
          </a:p>
        </p:txBody>
      </p:sp>
    </p:spTree>
    <p:extLst>
      <p:ext uri="{BB962C8B-B14F-4D97-AF65-F5344CB8AC3E}">
        <p14:creationId xmlns:p14="http://schemas.microsoft.com/office/powerpoint/2010/main" val="393292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B73ED3A-6ED9-6297-18B5-5CDDD8B0923E}"/>
              </a:ext>
            </a:extLst>
          </p:cNvPr>
          <p:cNvSpPr>
            <a:spLocks noGrp="1"/>
          </p:cNvSpPr>
          <p:nvPr>
            <p:ph type="title"/>
          </p:nvPr>
        </p:nvSpPr>
        <p:spPr>
          <a:xfrm>
            <a:off x="680484" y="808055"/>
            <a:ext cx="4338083" cy="145336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r>
              <a:rPr lang="en-US" dirty="0">
                <a:latin typeface="Source Sans Pro" panose="020B0503030403020204" pitchFamily="34" charset="0"/>
                <a:ea typeface="Source Sans Pro" panose="020B0503030403020204" pitchFamily="34" charset="0"/>
                <a:cs typeface="Adobe Devanagari" panose="02040503050201020203" pitchFamily="18" charset="0"/>
              </a:rPr>
              <a:t>Set Key - Variables</a:t>
            </a:r>
          </a:p>
        </p:txBody>
      </p:sp>
      <p:sp>
        <p:nvSpPr>
          <p:cNvPr id="4" name="Content Placeholder 3">
            <a:extLst>
              <a:ext uri="{FF2B5EF4-FFF2-40B4-BE49-F238E27FC236}">
                <a16:creationId xmlns:a16="http://schemas.microsoft.com/office/drawing/2014/main" id="{93665B03-D0F3-E046-5420-DF6E8822E798}"/>
              </a:ext>
            </a:extLst>
          </p:cNvPr>
          <p:cNvSpPr>
            <a:spLocks noGrp="1"/>
          </p:cNvSpPr>
          <p:nvPr>
            <p:ph sz="half" idx="2"/>
          </p:nvPr>
        </p:nvSpPr>
        <p:spPr>
          <a:xfrm>
            <a:off x="802178" y="2261420"/>
            <a:ext cx="4002936" cy="3637935"/>
          </a:xfrm>
        </p:spPr>
        <p:txBody>
          <a:bodyPr vert="horz" lIns="91440" tIns="45720" rIns="91440" bIns="45720" rtlCol="0" anchor="ctr">
            <a:normAutofit lnSpcReduction="10000"/>
          </a:bodyPr>
          <a:lstStyle/>
          <a:p>
            <a:pPr marL="0" indent="0">
              <a:lnSpc>
                <a:spcPct val="90000"/>
              </a:lnSpc>
              <a:buNone/>
            </a:pPr>
            <a:r>
              <a:rPr lang="en-US" b="1" i="0" dirty="0"/>
              <a:t>Windows</a:t>
            </a:r>
          </a:p>
          <a:p>
            <a:pPr marL="457200">
              <a:lnSpc>
                <a:spcPct val="90000"/>
              </a:lnSpc>
            </a:pPr>
            <a:r>
              <a:rPr lang="en-US" sz="1600" dirty="0" err="1">
                <a:highlight>
                  <a:srgbClr val="000080"/>
                </a:highlight>
                <a:latin typeface="Consolas" panose="020B0609020204030204" pitchFamily="49" charset="0"/>
              </a:rPr>
              <a:t>setx</a:t>
            </a:r>
            <a:r>
              <a:rPr lang="en-US" sz="1600" b="0" i="0" dirty="0">
                <a:highlight>
                  <a:srgbClr val="000080"/>
                </a:highlight>
                <a:latin typeface="Consolas" panose="020B0609020204030204" pitchFamily="49" charset="0"/>
              </a:rPr>
              <a:t> SPEECH_KEY your-key</a:t>
            </a:r>
          </a:p>
          <a:p>
            <a:pPr marL="0" indent="0">
              <a:lnSpc>
                <a:spcPct val="90000"/>
              </a:lnSpc>
              <a:buNone/>
            </a:pPr>
            <a:r>
              <a:rPr lang="en-US" b="1" dirty="0"/>
              <a:t>Linux</a:t>
            </a:r>
          </a:p>
          <a:p>
            <a:pPr marL="457200">
              <a:lnSpc>
                <a:spcPct val="90000"/>
              </a:lnSpc>
            </a:pPr>
            <a:r>
              <a:rPr lang="en-US" sz="1600" b="0" i="0" dirty="0">
                <a:highlight>
                  <a:srgbClr val="000080"/>
                </a:highlight>
                <a:latin typeface="Consolas" panose="020B0609020204030204" pitchFamily="49" charset="0"/>
              </a:rPr>
              <a:t>export SPEECH_KEY=your-key</a:t>
            </a:r>
          </a:p>
          <a:p>
            <a:pPr marL="457200">
              <a:lnSpc>
                <a:spcPct val="90000"/>
              </a:lnSpc>
            </a:pPr>
            <a:r>
              <a:rPr lang="en-US" b="1" dirty="0"/>
              <a:t>NOTE:</a:t>
            </a:r>
            <a:r>
              <a:rPr lang="en-US" dirty="0"/>
              <a:t> </a:t>
            </a:r>
            <a:r>
              <a:rPr kumimoji="0" lang="en-US" altLang="en-US" b="0" i="0" u="none" strike="noStrike" normalizeH="0" baseline="0" dirty="0">
                <a:ln>
                  <a:noFill/>
                </a:ln>
              </a:rPr>
              <a:t>After you add the environment variable, run </a:t>
            </a:r>
            <a:r>
              <a:rPr kumimoji="0" lang="en-US" altLang="en-US" sz="1600" b="0" i="0" u="none" strike="noStrike" normalizeH="0" baseline="0" dirty="0">
                <a:ln>
                  <a:noFill/>
                </a:ln>
                <a:highlight>
                  <a:srgbClr val="000080"/>
                </a:highlight>
                <a:latin typeface="Consolas" panose="020B0609020204030204" pitchFamily="49" charset="0"/>
              </a:rPr>
              <a:t>source ~/.</a:t>
            </a:r>
            <a:r>
              <a:rPr kumimoji="0" lang="en-US" altLang="en-US" sz="1600" b="0" i="0" u="none" strike="noStrike" normalizeH="0" baseline="0" dirty="0" err="1">
                <a:ln>
                  <a:noFill/>
                </a:ln>
                <a:highlight>
                  <a:srgbClr val="000080"/>
                </a:highlight>
                <a:latin typeface="Consolas" panose="020B0609020204030204" pitchFamily="49" charset="0"/>
              </a:rPr>
              <a:t>bashrc</a:t>
            </a:r>
            <a:r>
              <a:rPr kumimoji="0" lang="en-US" altLang="en-US" sz="1600" b="0" i="0" u="none" strike="noStrike" normalizeH="0" baseline="0" dirty="0">
                <a:ln>
                  <a:noFill/>
                </a:ln>
                <a:latin typeface="Consolas" panose="020B0609020204030204" pitchFamily="49" charset="0"/>
              </a:rPr>
              <a:t> </a:t>
            </a:r>
            <a:r>
              <a:rPr kumimoji="0" lang="en-US" altLang="en-US" b="0" i="0" u="none" strike="noStrike" normalizeH="0" baseline="0" dirty="0">
                <a:ln>
                  <a:noFill/>
                </a:ln>
              </a:rPr>
              <a:t>from your console window to make the changes effective. </a:t>
            </a:r>
          </a:p>
          <a:p>
            <a:pPr marL="0" indent="0">
              <a:lnSpc>
                <a:spcPct val="90000"/>
              </a:lnSpc>
              <a:buNone/>
            </a:pPr>
            <a:r>
              <a:rPr lang="en-US" b="1" dirty="0"/>
              <a:t>MAC</a:t>
            </a:r>
          </a:p>
          <a:p>
            <a:pPr marL="457200">
              <a:lnSpc>
                <a:spcPct val="90000"/>
              </a:lnSpc>
            </a:pPr>
            <a:r>
              <a:rPr lang="en-US" dirty="0"/>
              <a:t>About same as Linux</a:t>
            </a:r>
          </a:p>
          <a:p>
            <a:pPr>
              <a:lnSpc>
                <a:spcPct val="90000"/>
              </a:lnSpc>
            </a:pPr>
            <a:endParaRPr lang="en-US" dirty="0"/>
          </a:p>
        </p:txBody>
      </p:sp>
      <p:grpSp>
        <p:nvGrpSpPr>
          <p:cNvPr id="9" name="Group 8">
            <a:extLst>
              <a:ext uri="{FF2B5EF4-FFF2-40B4-BE49-F238E27FC236}">
                <a16:creationId xmlns:a16="http://schemas.microsoft.com/office/drawing/2014/main" id="{3138A837-708A-5652-5BC1-212D07B9A1BF}"/>
              </a:ext>
            </a:extLst>
          </p:cNvPr>
          <p:cNvGrpSpPr/>
          <p:nvPr/>
        </p:nvGrpSpPr>
        <p:grpSpPr>
          <a:xfrm>
            <a:off x="5289752" y="1091853"/>
            <a:ext cx="6095593" cy="4512065"/>
            <a:chOff x="685801" y="2453081"/>
            <a:chExt cx="4875027" cy="3608580"/>
          </a:xfrm>
        </p:grpSpPr>
        <p:pic>
          <p:nvPicPr>
            <p:cNvPr id="10" name="Content Placeholder 13" descr="Graphical user interface, text, application, email&#10;&#10;Description automatically generated">
              <a:extLst>
                <a:ext uri="{FF2B5EF4-FFF2-40B4-BE49-F238E27FC236}">
                  <a16:creationId xmlns:a16="http://schemas.microsoft.com/office/drawing/2014/main" id="{9FA081B3-B79D-7C52-A436-A43A9197027C}"/>
                </a:ext>
              </a:extLst>
            </p:cNvPr>
            <p:cNvPicPr>
              <a:picLocks noGrp="1" noChangeAspect="1"/>
            </p:cNvPicPr>
            <p:nvPr>
              <p:ph sz="half" idx="2"/>
            </p:nvPr>
          </p:nvPicPr>
          <p:blipFill>
            <a:blip r:embed="rId5"/>
            <a:stretch>
              <a:fillRect/>
            </a:stretch>
          </p:blipFill>
          <p:spPr>
            <a:xfrm>
              <a:off x="685801" y="4671582"/>
              <a:ext cx="4875027" cy="1390079"/>
            </a:xfrm>
          </p:spPr>
        </p:pic>
        <p:pic>
          <p:nvPicPr>
            <p:cNvPr id="11" name="Content Placeholder 11" descr="Graphical user interface, text, application&#10;&#10;Description automatically generated">
              <a:extLst>
                <a:ext uri="{FF2B5EF4-FFF2-40B4-BE49-F238E27FC236}">
                  <a16:creationId xmlns:a16="http://schemas.microsoft.com/office/drawing/2014/main" id="{F971090A-77BE-AC7A-97D1-6847EED392FF}"/>
                </a:ext>
              </a:extLst>
            </p:cNvPr>
            <p:cNvPicPr>
              <a:picLocks noGrp="1" noChangeAspect="1"/>
            </p:cNvPicPr>
            <p:nvPr>
              <p:ph sz="half" idx="1"/>
            </p:nvPr>
          </p:nvPicPr>
          <p:blipFill rotWithShape="1">
            <a:blip r:embed="rId6"/>
            <a:srcRect r="2419"/>
            <a:stretch/>
          </p:blipFill>
          <p:spPr>
            <a:xfrm>
              <a:off x="685801" y="2453081"/>
              <a:ext cx="4875027" cy="2218501"/>
            </a:xfrm>
            <a:prstGeom prst="rect">
              <a:avLst/>
            </a:prstGeom>
          </p:spPr>
        </p:pic>
      </p:grpSp>
      <p:sp>
        <p:nvSpPr>
          <p:cNvPr id="3" name="Slide Number Placeholder 2">
            <a:extLst>
              <a:ext uri="{FF2B5EF4-FFF2-40B4-BE49-F238E27FC236}">
                <a16:creationId xmlns:a16="http://schemas.microsoft.com/office/drawing/2014/main" id="{BDAFE4AA-95AA-6866-E067-AEC1CBEE6DE6}"/>
              </a:ext>
            </a:extLst>
          </p:cNvPr>
          <p:cNvSpPr>
            <a:spLocks noGrp="1"/>
          </p:cNvSpPr>
          <p:nvPr>
            <p:ph type="sldNum" sz="quarter" idx="12"/>
          </p:nvPr>
        </p:nvSpPr>
        <p:spPr/>
        <p:txBody>
          <a:bodyPr/>
          <a:lstStyle/>
          <a:p>
            <a:fld id="{47C377A6-28D4-400F-BEEB-07ADBDC473AE}" type="slidenum">
              <a:rPr lang="en-US" smtClean="0"/>
              <a:t>8</a:t>
            </a:fld>
            <a:endParaRPr lang="en-US"/>
          </a:p>
        </p:txBody>
      </p:sp>
    </p:spTree>
    <p:extLst>
      <p:ext uri="{BB962C8B-B14F-4D97-AF65-F5344CB8AC3E}">
        <p14:creationId xmlns:p14="http://schemas.microsoft.com/office/powerpoint/2010/main" val="375688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44515DA-3156-1932-7FEA-8979E46E2B29}"/>
              </a:ext>
            </a:extLst>
          </p:cNvPr>
          <p:cNvSpPr>
            <a:spLocks noGrp="1"/>
          </p:cNvSpPr>
          <p:nvPr>
            <p:ph type="title"/>
          </p:nvPr>
        </p:nvSpPr>
        <p:spPr>
          <a:xfrm>
            <a:off x="718457" y="531278"/>
            <a:ext cx="3211517" cy="5292579"/>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8000" dirty="0">
                <a:solidFill>
                  <a:srgbClr val="FFFFFF"/>
                </a:solidFill>
              </a:rPr>
              <a:t>SSML</a:t>
            </a:r>
            <a:br>
              <a:rPr lang="en-US" dirty="0"/>
            </a:br>
            <a:r>
              <a:rPr lang="en-US" dirty="0"/>
              <a:t>Speech Synthesis Markup Language</a:t>
            </a:r>
            <a:br>
              <a:rPr lang="en-US" dirty="0"/>
            </a:br>
            <a:endParaRPr lang="en-US" dirty="0"/>
          </a:p>
        </p:txBody>
      </p:sp>
      <p:sp useBgFill="1">
        <p:nvSpPr>
          <p:cNvPr id="25" name="Freeform: Shape 2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5" name="Content Placeholder 2">
            <a:extLst>
              <a:ext uri="{FF2B5EF4-FFF2-40B4-BE49-F238E27FC236}">
                <a16:creationId xmlns:a16="http://schemas.microsoft.com/office/drawing/2014/main" id="{2F4B2DDC-4B74-4989-9F9F-7C1925999613}"/>
              </a:ext>
            </a:extLst>
          </p:cNvPr>
          <p:cNvGraphicFramePr>
            <a:graphicFrameLocks noGrp="1"/>
          </p:cNvGraphicFramePr>
          <p:nvPr>
            <p:ph idx="1"/>
            <p:extLst>
              <p:ext uri="{D42A27DB-BD31-4B8C-83A1-F6EECF244321}">
                <p14:modId xmlns:p14="http://schemas.microsoft.com/office/powerpoint/2010/main" val="216051820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1073F4FD-DAF9-218B-70FE-9D8C5FF52886}"/>
              </a:ext>
            </a:extLst>
          </p:cNvPr>
          <p:cNvSpPr>
            <a:spLocks noGrp="1"/>
          </p:cNvSpPr>
          <p:nvPr>
            <p:ph type="sldNum" sz="quarter" idx="12"/>
          </p:nvPr>
        </p:nvSpPr>
        <p:spPr/>
        <p:txBody>
          <a:bodyPr/>
          <a:lstStyle/>
          <a:p>
            <a:fld id="{47C377A6-28D4-400F-BEEB-07ADBDC473AE}" type="slidenum">
              <a:rPr lang="en-US" smtClean="0"/>
              <a:t>9</a:t>
            </a:fld>
            <a:endParaRPr lang="en-US"/>
          </a:p>
        </p:txBody>
      </p:sp>
    </p:spTree>
    <p:extLst>
      <p:ext uri="{BB962C8B-B14F-4D97-AF65-F5344CB8AC3E}">
        <p14:creationId xmlns:p14="http://schemas.microsoft.com/office/powerpoint/2010/main" val="324137604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689</TotalTime>
  <Words>1531</Words>
  <Application>Microsoft Office PowerPoint</Application>
  <PresentationFormat>Widescreen</PresentationFormat>
  <Paragraphs>233</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Consolas</vt:lpstr>
      <vt:lpstr>Segoe UI</vt:lpstr>
      <vt:lpstr>Segoe UI Semibold</vt:lpstr>
      <vt:lpstr>Source Sans Pro</vt:lpstr>
      <vt:lpstr>Celestial</vt:lpstr>
      <vt:lpstr>CS9101: DoD Career Navigation Badge</vt:lpstr>
      <vt:lpstr>Pricing – Free Tier</vt:lpstr>
      <vt:lpstr>Standard Web/Container</vt:lpstr>
      <vt:lpstr>Azure</vt:lpstr>
      <vt:lpstr>Network Resources Visualization</vt:lpstr>
      <vt:lpstr>Speech Resources</vt:lpstr>
      <vt:lpstr>Add Environment</vt:lpstr>
      <vt:lpstr>Set Key - Variables</vt:lpstr>
      <vt:lpstr>SSML Speech Synthesis Markup Language </vt:lpstr>
      <vt:lpstr>Use SSML</vt:lpstr>
      <vt:lpstr>Speech PAckage</vt:lpstr>
      <vt:lpstr>Using the Speech Studio Tool</vt:lpstr>
      <vt:lpstr>Speech Studio</vt:lpstr>
      <vt:lpstr>Python</vt:lpstr>
      <vt:lpstr>Results</vt:lpstr>
      <vt:lpstr>References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CS9101: DoD Career Navigation Badge</dc:title>
  <dc:creator>Thaddeus Thomas</dc:creator>
  <cp:lastModifiedBy>Thaddeus Thomas</cp:lastModifiedBy>
  <cp:revision>7</cp:revision>
  <dcterms:created xsi:type="dcterms:W3CDTF">2022-12-03T04:23:44Z</dcterms:created>
  <dcterms:modified xsi:type="dcterms:W3CDTF">2022-12-17T01:13:10Z</dcterms:modified>
</cp:coreProperties>
</file>