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71" r:id="rId6"/>
    <p:sldId id="272" r:id="rId7"/>
    <p:sldId id="256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3" r:id="rId17"/>
    <p:sldId id="274" r:id="rId18"/>
    <p:sldId id="275" r:id="rId19"/>
    <p:sldId id="277" r:id="rId20"/>
    <p:sldId id="278" r:id="rId21"/>
    <p:sldId id="281" r:id="rId22"/>
    <p:sldId id="279" r:id="rId23"/>
    <p:sldId id="280" r:id="rId24"/>
    <p:sldId id="282" r:id="rId25"/>
    <p:sldId id="283" r:id="rId26"/>
    <p:sldId id="284" r:id="rId27"/>
    <p:sldId id="285" r:id="rId28"/>
    <p:sldId id="276" r:id="rId29"/>
  </p:sldIdLst>
  <p:sldSz cx="9144000" cy="6858000" type="screen4x3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60C6-37B9-4A0C-A5C0-67410F28915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9F79-0732-468B-8505-59C583A2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5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60C6-37B9-4A0C-A5C0-67410F28915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9F79-0732-468B-8505-59C583A2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6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60C6-37B9-4A0C-A5C0-67410F28915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9F79-0732-468B-8505-59C583A2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4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60C6-37B9-4A0C-A5C0-67410F28915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9F79-0732-468B-8505-59C583A2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8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60C6-37B9-4A0C-A5C0-67410F28915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9F79-0732-468B-8505-59C583A2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8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60C6-37B9-4A0C-A5C0-67410F28915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9F79-0732-468B-8505-59C583A2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3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60C6-37B9-4A0C-A5C0-67410F28915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9F79-0732-468B-8505-59C583A2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8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60C6-37B9-4A0C-A5C0-67410F28915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9F79-0732-468B-8505-59C583A2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60C6-37B9-4A0C-A5C0-67410F28915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9F79-0732-468B-8505-59C583A2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60C6-37B9-4A0C-A5C0-67410F28915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9F79-0732-468B-8505-59C583A2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1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60C6-37B9-4A0C-A5C0-67410F28915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9F79-0732-468B-8505-59C583A2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4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60C6-37B9-4A0C-A5C0-67410F28915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99F79-0732-468B-8505-59C583A2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4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rmAutofit fontScale="90000"/>
          </a:bodyPr>
          <a:lstStyle/>
          <a:p>
            <a:r>
              <a:rPr lang="en-US" dirty="0"/>
              <a:t>All Observations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351C1F-B940-42A0-8782-D2BB7C2D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40" y="662730"/>
            <a:ext cx="4038837" cy="31061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585C71-3570-4B24-A7CA-CC0CB9AAE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0" y="3768920"/>
            <a:ext cx="4038836" cy="3106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D82CA2-27AD-4920-9040-476E0990A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462" y="450908"/>
            <a:ext cx="4125306" cy="31726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65F691-0B74-42C7-A7A9-AA636C001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523" y="3623599"/>
            <a:ext cx="3943183" cy="303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00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rmAutofit fontScale="90000"/>
          </a:bodyPr>
          <a:lstStyle/>
          <a:p>
            <a:r>
              <a:rPr lang="en-US" dirty="0"/>
              <a:t>Valley Bottom by </a:t>
            </a:r>
            <a:r>
              <a:rPr lang="en-US" dirty="0" err="1"/>
              <a:t>Sm</a:t>
            </a:r>
            <a:r>
              <a:rPr lang="en-US" dirty="0"/>
              <a:t>, Md, Lg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6EC66F-4B0D-4AD5-8C39-C7816AD8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005"/>
            <a:ext cx="91440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1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rmAutofit fontScale="90000"/>
          </a:bodyPr>
          <a:lstStyle/>
          <a:p>
            <a:r>
              <a:rPr lang="en-US" dirty="0"/>
              <a:t>Valley Bottom by </a:t>
            </a:r>
            <a:r>
              <a:rPr lang="en-US" dirty="0" err="1"/>
              <a:t>Sm</a:t>
            </a:r>
            <a:r>
              <a:rPr lang="en-US" dirty="0"/>
              <a:t>, Md, Lg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231516-045B-4DE5-9B52-C9B3E9214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1798"/>
            <a:ext cx="91440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4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rmAutofit fontScale="90000"/>
          </a:bodyPr>
          <a:lstStyle/>
          <a:p>
            <a:r>
              <a:rPr lang="en-US" dirty="0"/>
              <a:t>In-Channel by </a:t>
            </a:r>
            <a:r>
              <a:rPr lang="en-US" dirty="0" err="1"/>
              <a:t>Sm</a:t>
            </a:r>
            <a:r>
              <a:rPr lang="en-US" dirty="0"/>
              <a:t>, Md, Lg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F60401-7E7A-4987-B2B7-2A05F2C2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005"/>
            <a:ext cx="91440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2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rmAutofit fontScale="90000"/>
          </a:bodyPr>
          <a:lstStyle/>
          <a:p>
            <a:r>
              <a:rPr lang="en-US" dirty="0"/>
              <a:t>In-Channel by </a:t>
            </a:r>
            <a:r>
              <a:rPr lang="en-US" dirty="0" err="1"/>
              <a:t>Sm</a:t>
            </a:r>
            <a:r>
              <a:rPr lang="en-US" dirty="0"/>
              <a:t>, Md, Lg – with outlier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503995-07B2-4771-B946-4A1ACD57F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005"/>
            <a:ext cx="91440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0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rmAutofit fontScale="90000"/>
          </a:bodyPr>
          <a:lstStyle/>
          <a:p>
            <a:r>
              <a:rPr lang="en-US" dirty="0"/>
              <a:t>In-Channel by </a:t>
            </a:r>
            <a:r>
              <a:rPr lang="en-US" dirty="0" err="1"/>
              <a:t>Sm</a:t>
            </a:r>
            <a:r>
              <a:rPr lang="en-US" dirty="0"/>
              <a:t>, Md, Lg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D54C2E-831A-463C-A067-5A943D017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005"/>
            <a:ext cx="91440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2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rmAutofit fontScale="90000"/>
          </a:bodyPr>
          <a:lstStyle/>
          <a:p>
            <a:r>
              <a:rPr lang="en-US" dirty="0"/>
              <a:t>In-Channel by </a:t>
            </a:r>
            <a:r>
              <a:rPr lang="en-US" dirty="0" err="1"/>
              <a:t>Sm</a:t>
            </a:r>
            <a:r>
              <a:rPr lang="en-US" dirty="0"/>
              <a:t>, Md, Lg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0BD193-2C6F-40C9-8D8F-39AAC734D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005"/>
            <a:ext cx="91440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15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rmAutofit fontScale="90000"/>
          </a:bodyPr>
          <a:lstStyle/>
          <a:p>
            <a:r>
              <a:rPr lang="en-US" dirty="0"/>
              <a:t>Non-Valley Bottom by </a:t>
            </a:r>
            <a:r>
              <a:rPr lang="en-US" dirty="0" err="1"/>
              <a:t>Sm</a:t>
            </a:r>
            <a:r>
              <a:rPr lang="en-US" dirty="0"/>
              <a:t>, Md, Lg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1ED19-D32A-461A-9E9C-C21C141CD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005"/>
            <a:ext cx="91440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03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rmAutofit fontScale="90000"/>
          </a:bodyPr>
          <a:lstStyle/>
          <a:p>
            <a:r>
              <a:rPr lang="en-US" dirty="0"/>
              <a:t>Non-Valley Bottom by </a:t>
            </a:r>
            <a:r>
              <a:rPr lang="en-US" dirty="0" err="1"/>
              <a:t>Sm</a:t>
            </a:r>
            <a:r>
              <a:rPr lang="en-US" dirty="0"/>
              <a:t>, Md, Lg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B38A65-2906-4E4D-94FA-51C1EAC47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005"/>
            <a:ext cx="91440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34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rmAutofit fontScale="90000"/>
          </a:bodyPr>
          <a:lstStyle/>
          <a:p>
            <a:r>
              <a:rPr lang="en-US" dirty="0"/>
              <a:t>Non-Valley Bottom by </a:t>
            </a:r>
            <a:r>
              <a:rPr lang="en-US" dirty="0" err="1"/>
              <a:t>Sm</a:t>
            </a:r>
            <a:r>
              <a:rPr lang="en-US" dirty="0"/>
              <a:t>, Md, Lg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D0B097-249E-4E3B-9C3D-13E1E9FE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005"/>
            <a:ext cx="91440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26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Autofit/>
          </a:bodyPr>
          <a:lstStyle/>
          <a:p>
            <a:r>
              <a:rPr lang="en-US" sz="3000" dirty="0"/>
              <a:t>Active  Valley Bottom by Drainage Area Size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D96014-B892-40F5-86A2-C07EBEB9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005"/>
            <a:ext cx="91440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2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rmAutofit fontScale="90000"/>
          </a:bodyPr>
          <a:lstStyle/>
          <a:p>
            <a:r>
              <a:rPr lang="en-US" dirty="0"/>
              <a:t>All 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552B4-D3B6-41D6-AFFC-6113FF052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9" y="759590"/>
            <a:ext cx="3897856" cy="2997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BD08A-F8AE-47A6-A9D6-6049B37DB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665" y="676799"/>
            <a:ext cx="4282148" cy="329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93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Autofit/>
          </a:bodyPr>
          <a:lstStyle/>
          <a:p>
            <a:r>
              <a:rPr lang="en-US" sz="3000" dirty="0"/>
              <a:t>Active  Valley Bottom by Drainage Area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E9370-DEEB-4A7A-8352-AAEC1C038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005"/>
            <a:ext cx="91440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76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Autofit/>
          </a:bodyPr>
          <a:lstStyle/>
          <a:p>
            <a:r>
              <a:rPr lang="en-US" sz="3000" dirty="0"/>
              <a:t>Active  Valley Bottom by Drainage Area Size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C826A8-AF02-44BF-9DF9-611F59733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005"/>
            <a:ext cx="91440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50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Autofit/>
          </a:bodyPr>
          <a:lstStyle/>
          <a:p>
            <a:r>
              <a:rPr lang="en-US" sz="3000" dirty="0"/>
              <a:t>Active  Valley Bottom by Drainage Area Size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43A68-901F-4229-AE24-CA0637FCD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005"/>
            <a:ext cx="91440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45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Autofit/>
          </a:bodyPr>
          <a:lstStyle/>
          <a:p>
            <a:r>
              <a:rPr lang="en-US" sz="3000" dirty="0"/>
              <a:t>Active  Valley Bottom by Drainage Area Size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CF61EA-0CAC-4A3C-8D0D-DEFC8B5B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005"/>
            <a:ext cx="91440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74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Autofit/>
          </a:bodyPr>
          <a:lstStyle/>
          <a:p>
            <a:r>
              <a:rPr lang="en-US" sz="3000" dirty="0"/>
              <a:t>Inactive  Valley Bottom by Drainage Area Size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0F3312-10B2-4198-95E1-DB2E4B1D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005"/>
            <a:ext cx="91440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62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Autofit/>
          </a:bodyPr>
          <a:lstStyle/>
          <a:p>
            <a:r>
              <a:rPr lang="en-US" sz="3000" dirty="0"/>
              <a:t>Inactive  Valley Bottom by Drainage Area Size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A96CF7-2609-4CBF-8C84-47D9A9950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005"/>
            <a:ext cx="91440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61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Autofit/>
          </a:bodyPr>
          <a:lstStyle/>
          <a:p>
            <a:r>
              <a:rPr lang="en-US" sz="3000" dirty="0"/>
              <a:t>Inactive  Valley Bottom by Drainage Area Size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BC25E2-31DA-4DDE-925D-0013E5475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005"/>
            <a:ext cx="91440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57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Autofit/>
          </a:bodyPr>
          <a:lstStyle/>
          <a:p>
            <a:r>
              <a:rPr lang="en-US" sz="3000" dirty="0"/>
              <a:t>Inactive  Valley Bottom by Drainage Area Size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487598-7D18-40F8-8C2A-B645C0043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005"/>
            <a:ext cx="91440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50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E88DD03-EFFB-4394-86DA-ABCFC3607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742A3C-E5F3-41DE-92BC-100F51BBA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7350988-E11C-4525-8E09-D6990A6E1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154ED-4D9A-4258-AA86-141205D8D94D}"/>
              </a:ext>
            </a:extLst>
          </p:cNvPr>
          <p:cNvSpPr/>
          <p:nvPr/>
        </p:nvSpPr>
        <p:spPr>
          <a:xfrm>
            <a:off x="304800" y="457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max(</a:t>
            </a:r>
            <a:r>
              <a:rPr lang="en-US" dirty="0" err="1"/>
              <a:t>evidence$Slope</a:t>
            </a:r>
            <a:r>
              <a:rPr lang="en-US" dirty="0"/>
              <a:t>)</a:t>
            </a:r>
          </a:p>
          <a:p>
            <a:r>
              <a:rPr lang="en-US" dirty="0"/>
              <a:t>[1] 64.76403</a:t>
            </a:r>
          </a:p>
          <a:p>
            <a:r>
              <a:rPr lang="en-US" dirty="0"/>
              <a:t>&gt; min(</a:t>
            </a:r>
            <a:r>
              <a:rPr lang="en-US" dirty="0" err="1"/>
              <a:t>evidence$Slope</a:t>
            </a:r>
            <a:r>
              <a:rPr lang="en-US" dirty="0"/>
              <a:t>)</a:t>
            </a:r>
          </a:p>
          <a:p>
            <a:r>
              <a:rPr lang="en-US" dirty="0"/>
              <a:t>[1] 0</a:t>
            </a:r>
          </a:p>
          <a:p>
            <a:r>
              <a:rPr lang="en-US" dirty="0"/>
              <a:t>&gt; mean(</a:t>
            </a:r>
            <a:r>
              <a:rPr lang="en-US" dirty="0" err="1"/>
              <a:t>evidence$Slope</a:t>
            </a:r>
            <a:r>
              <a:rPr lang="en-US" dirty="0"/>
              <a:t>)</a:t>
            </a:r>
          </a:p>
          <a:p>
            <a:r>
              <a:rPr lang="en-US" dirty="0"/>
              <a:t>[1] 4.976803</a:t>
            </a:r>
          </a:p>
          <a:p>
            <a:r>
              <a:rPr lang="en-US" dirty="0"/>
              <a:t>&gt; mode(</a:t>
            </a:r>
            <a:r>
              <a:rPr lang="en-US" dirty="0" err="1"/>
              <a:t>evidence$Slope</a:t>
            </a:r>
            <a:r>
              <a:rPr lang="en-US" dirty="0"/>
              <a:t>)</a:t>
            </a:r>
          </a:p>
          <a:p>
            <a:r>
              <a:rPr lang="en-US" dirty="0"/>
              <a:t>[1] "numeric"</a:t>
            </a:r>
          </a:p>
          <a:p>
            <a:r>
              <a:rPr lang="en-US" dirty="0"/>
              <a:t>&gt; median(</a:t>
            </a:r>
            <a:r>
              <a:rPr lang="en-US" dirty="0" err="1"/>
              <a:t>evidence$Slope</a:t>
            </a:r>
            <a:r>
              <a:rPr lang="en-US" dirty="0"/>
              <a:t>)</a:t>
            </a:r>
          </a:p>
          <a:p>
            <a:r>
              <a:rPr lang="en-US" dirty="0"/>
              <a:t>[1] 1.979812</a:t>
            </a:r>
          </a:p>
        </p:txBody>
      </p:sp>
    </p:spTree>
    <p:extLst>
      <p:ext uri="{BB962C8B-B14F-4D97-AF65-F5344CB8AC3E}">
        <p14:creationId xmlns:p14="http://schemas.microsoft.com/office/powerpoint/2010/main" val="395887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rmAutofit fontScale="90000"/>
          </a:bodyPr>
          <a:lstStyle/>
          <a:p>
            <a:r>
              <a:rPr lang="en-US" dirty="0"/>
              <a:t>Valley Bottom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EB0A6B-25E6-423C-AC6B-B8DFE82A5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174" y="603484"/>
            <a:ext cx="4164856" cy="32031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F06A78-3E02-47BF-8632-58764DD04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79" y="3747346"/>
            <a:ext cx="3821263" cy="2938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C8D31-9CC1-4369-88A3-6403E5523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6" y="714893"/>
            <a:ext cx="3932737" cy="3024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FB70D2-09D4-4C2B-A9B3-E8EA249E0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58" y="3650221"/>
            <a:ext cx="3860056" cy="296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0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rmAutofit fontScale="90000"/>
          </a:bodyPr>
          <a:lstStyle/>
          <a:p>
            <a:r>
              <a:rPr lang="en-US" dirty="0"/>
              <a:t>Valley Bottom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51717-35DF-41FD-A6E9-9BF6AF758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710"/>
            <a:ext cx="4305079" cy="3310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67991-E605-4B6B-B798-DD9118006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335" y="832924"/>
            <a:ext cx="4414237" cy="339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9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rmAutofit fontScale="90000"/>
          </a:bodyPr>
          <a:lstStyle/>
          <a:p>
            <a:r>
              <a:rPr lang="en-US" dirty="0"/>
              <a:t>Non-Valley Bottom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BE5CE8-C653-4BAF-B8C7-41DA42698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988" y="392931"/>
            <a:ext cx="4253524" cy="32713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76FBBF-4606-44BE-B3BE-0BCE9B5A8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988" y="3586699"/>
            <a:ext cx="4253524" cy="3271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A525C-FBA5-45B2-A1E2-E9597364A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88" y="672832"/>
            <a:ext cx="3889581" cy="299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07DEB9-EF6B-4587-BF18-87B58481F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27" y="3664232"/>
            <a:ext cx="3937642" cy="302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9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rmAutofit fontScale="90000"/>
          </a:bodyPr>
          <a:lstStyle/>
          <a:p>
            <a:r>
              <a:rPr lang="en-US" dirty="0"/>
              <a:t>Non-Valley Bottom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07F8B3-0062-499E-B986-1A8AE6EEA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004" y="662730"/>
            <a:ext cx="4331110" cy="33309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B9AD69-52E4-45AD-9480-6BE44EC1C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58" y="662730"/>
            <a:ext cx="4048478" cy="31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3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E40450-E68A-4DDE-B3EB-DE6C7E8D1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9" y="3691156"/>
            <a:ext cx="3806830" cy="2927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82E0DE-B13F-4944-BA69-8F59721F5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88" y="788156"/>
            <a:ext cx="3611553" cy="277757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rmAutofit fontScale="90000"/>
          </a:bodyPr>
          <a:lstStyle/>
          <a:p>
            <a:r>
              <a:rPr lang="en-US" dirty="0"/>
              <a:t>In-Channel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B42A78-3622-4ED9-8D53-6B3A845D9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767" y="713064"/>
            <a:ext cx="3806830" cy="2927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47A645-E2FE-4CD5-A772-1EE8B0F78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767" y="3790871"/>
            <a:ext cx="3677176" cy="282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8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rmAutofit fontScale="90000"/>
          </a:bodyPr>
          <a:lstStyle/>
          <a:p>
            <a:r>
              <a:rPr lang="en-US" dirty="0"/>
              <a:t>In-Channel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056C57-67BC-41DA-8D8C-F85F4E8B5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6" y="662730"/>
            <a:ext cx="4708973" cy="36215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C28FBB-FF14-48E9-96AF-ADFF4F58B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61" y="662730"/>
            <a:ext cx="4245033" cy="326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3D1D57-D9B5-4184-92C5-D9E2E88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88" y="239086"/>
            <a:ext cx="8797954" cy="423644"/>
          </a:xfrm>
        </p:spPr>
        <p:txBody>
          <a:bodyPr>
            <a:normAutofit fontScale="90000"/>
          </a:bodyPr>
          <a:lstStyle/>
          <a:p>
            <a:r>
              <a:rPr lang="en-US" dirty="0"/>
              <a:t>Valley Bottom by </a:t>
            </a:r>
            <a:r>
              <a:rPr lang="en-US" dirty="0" err="1"/>
              <a:t>Sm</a:t>
            </a:r>
            <a:r>
              <a:rPr lang="en-US" dirty="0"/>
              <a:t>, Md, Lg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8D165-F858-44B1-8301-41C90B286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005"/>
            <a:ext cx="91440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2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1620</TotalTime>
  <Words>212</Words>
  <Application>Microsoft Office PowerPoint</Application>
  <PresentationFormat>On-screen Show (4:3)</PresentationFormat>
  <Paragraphs>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All Observations</vt:lpstr>
      <vt:lpstr>All Observations</vt:lpstr>
      <vt:lpstr>Valley Bottom</vt:lpstr>
      <vt:lpstr>Valley Bottom</vt:lpstr>
      <vt:lpstr>Non-Valley Bottom</vt:lpstr>
      <vt:lpstr>Non-Valley Bottom</vt:lpstr>
      <vt:lpstr>In-Channel</vt:lpstr>
      <vt:lpstr>In-Channel</vt:lpstr>
      <vt:lpstr>Valley Bottom by Sm, Md, Lg</vt:lpstr>
      <vt:lpstr>Valley Bottom by Sm, Md, Lg</vt:lpstr>
      <vt:lpstr>Valley Bottom by Sm, Md, Lg</vt:lpstr>
      <vt:lpstr>In-Channel by Sm, Md, Lg</vt:lpstr>
      <vt:lpstr>In-Channel by Sm, Md, Lg – with outlier</vt:lpstr>
      <vt:lpstr>In-Channel by Sm, Md, Lg</vt:lpstr>
      <vt:lpstr>In-Channel by Sm, Md, Lg</vt:lpstr>
      <vt:lpstr>Non-Valley Bottom by Sm, Md, Lg</vt:lpstr>
      <vt:lpstr>Non-Valley Bottom by Sm, Md, Lg</vt:lpstr>
      <vt:lpstr>Non-Valley Bottom by Sm, Md, Lg</vt:lpstr>
      <vt:lpstr>Active  Valley Bottom by Drainage Area Size</vt:lpstr>
      <vt:lpstr>Active  Valley Bottom by Drainage Area Size</vt:lpstr>
      <vt:lpstr>Active  Valley Bottom by Drainage Area Size</vt:lpstr>
      <vt:lpstr>Active  Valley Bottom by Drainage Area Size</vt:lpstr>
      <vt:lpstr>Active  Valley Bottom by Drainage Area Size</vt:lpstr>
      <vt:lpstr>Inactive  Valley Bottom by Drainage Area Size</vt:lpstr>
      <vt:lpstr>Inactive  Valley Bottom by Drainage Area Size</vt:lpstr>
      <vt:lpstr>Inactive  Valley Bottom by Drainage Area Size</vt:lpstr>
      <vt:lpstr>Inactive  Valley Bottom by Drainage Area Size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Shelby Sawyer</dc:creator>
  <cp:lastModifiedBy>Shelby Sawyer</cp:lastModifiedBy>
  <cp:revision>26</cp:revision>
  <cp:lastPrinted>2021-07-22T18:36:26Z</cp:lastPrinted>
  <dcterms:created xsi:type="dcterms:W3CDTF">2021-07-22T17:08:49Z</dcterms:created>
  <dcterms:modified xsi:type="dcterms:W3CDTF">2021-07-23T20:30:59Z</dcterms:modified>
</cp:coreProperties>
</file>