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2061A-80C7-47AA-AD29-6CEE5135B2BE}" v="27" dt="2024-04-24T17:57:18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>
        <p:scale>
          <a:sx n="44" d="100"/>
          <a:sy n="44" d="100"/>
        </p:scale>
        <p:origin x="28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by Womack" userId="ad7a5156cd3203ca" providerId="LiveId" clId="{EC62061A-80C7-47AA-AD29-6CEE5135B2BE}"/>
    <pc:docChg chg="undo redo custSel addSld delSld modSld sldOrd modMainMaster">
      <pc:chgData name="Shelby Womack" userId="ad7a5156cd3203ca" providerId="LiveId" clId="{EC62061A-80C7-47AA-AD29-6CEE5135B2BE}" dt="2024-04-24T17:57:48.606" v="2307" actId="1076"/>
      <pc:docMkLst>
        <pc:docMk/>
      </pc:docMkLst>
      <pc:sldChg chg="del">
        <pc:chgData name="Shelby Womack" userId="ad7a5156cd3203ca" providerId="LiveId" clId="{EC62061A-80C7-47AA-AD29-6CEE5135B2BE}" dt="2024-04-24T16:45:46.438" v="97" actId="2696"/>
        <pc:sldMkLst>
          <pc:docMk/>
          <pc:sldMk cId="2890325253" sldId="256"/>
        </pc:sldMkLst>
      </pc:sldChg>
      <pc:sldChg chg="addSp modSp new mod setBg">
        <pc:chgData name="Shelby Womack" userId="ad7a5156cd3203ca" providerId="LiveId" clId="{EC62061A-80C7-47AA-AD29-6CEE5135B2BE}" dt="2024-04-24T17:24:28.706" v="1536" actId="12"/>
        <pc:sldMkLst>
          <pc:docMk/>
          <pc:sldMk cId="181132000" sldId="257"/>
        </pc:sldMkLst>
        <pc:spChg chg="mod">
          <ac:chgData name="Shelby Womack" userId="ad7a5156cd3203ca" providerId="LiveId" clId="{EC62061A-80C7-47AA-AD29-6CEE5135B2BE}" dt="2024-04-24T16:59:29.362" v="735" actId="1076"/>
          <ac:spMkLst>
            <pc:docMk/>
            <pc:sldMk cId="181132000" sldId="257"/>
            <ac:spMk id="2" creationId="{EF702D40-BDFF-8042-ED46-ECB70A1188D2}"/>
          </ac:spMkLst>
        </pc:spChg>
        <pc:spChg chg="mod">
          <ac:chgData name="Shelby Womack" userId="ad7a5156cd3203ca" providerId="LiveId" clId="{EC62061A-80C7-47AA-AD29-6CEE5135B2BE}" dt="2024-04-24T17:24:28.706" v="1536" actId="12"/>
          <ac:spMkLst>
            <pc:docMk/>
            <pc:sldMk cId="181132000" sldId="257"/>
            <ac:spMk id="3" creationId="{2120DF0A-49C9-1121-56B0-B0BA5D1527CC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8" creationId="{781BBDC9-2DC6-4959-AC3D-49A5DCB05DA7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10" creationId="{4B74BB55-8517-4CFE-9389-81D0E6F81F00}"/>
          </ac:spMkLst>
        </pc:spChg>
        <pc:spChg chg="add">
          <ac:chgData name="Shelby Womack" userId="ad7a5156cd3203ca" providerId="LiveId" clId="{EC62061A-80C7-47AA-AD29-6CEE5135B2BE}" dt="2024-04-24T16:58:57.462" v="727" actId="26606"/>
          <ac:spMkLst>
            <pc:docMk/>
            <pc:sldMk cId="181132000" sldId="257"/>
            <ac:spMk id="19" creationId="{08452CCF-4A27-488A-AAF4-424933CFC925}"/>
          </ac:spMkLst>
        </pc:spChg>
        <pc:grpChg chg="add">
          <ac:chgData name="Shelby Womack" userId="ad7a5156cd3203ca" providerId="LiveId" clId="{EC62061A-80C7-47AA-AD29-6CEE5135B2BE}" dt="2024-04-24T16:58:57.462" v="727" actId="26606"/>
          <ac:grpSpMkLst>
            <pc:docMk/>
            <pc:sldMk cId="181132000" sldId="257"/>
            <ac:grpSpMk id="12" creationId="{A3F7C935-E41E-4E8D-91DF-D3BAB9521DF0}"/>
          </ac:grpSpMkLst>
        </pc:grpChg>
      </pc:sldChg>
      <pc:sldChg chg="modSp new mod setBg">
        <pc:chgData name="Shelby Womack" userId="ad7a5156cd3203ca" providerId="LiveId" clId="{EC62061A-80C7-47AA-AD29-6CEE5135B2BE}" dt="2024-04-24T17:26:05.994" v="1757" actId="20577"/>
        <pc:sldMkLst>
          <pc:docMk/>
          <pc:sldMk cId="2548113628" sldId="258"/>
        </pc:sldMkLst>
        <pc:spChg chg="mod">
          <ac:chgData name="Shelby Womack" userId="ad7a5156cd3203ca" providerId="LiveId" clId="{EC62061A-80C7-47AA-AD29-6CEE5135B2BE}" dt="2024-04-24T17:18:00.857" v="1212" actId="403"/>
          <ac:spMkLst>
            <pc:docMk/>
            <pc:sldMk cId="2548113628" sldId="258"/>
            <ac:spMk id="2" creationId="{6B7891D5-035E-5D59-C744-96C0987E4276}"/>
          </ac:spMkLst>
        </pc:spChg>
        <pc:spChg chg="mod">
          <ac:chgData name="Shelby Womack" userId="ad7a5156cd3203ca" providerId="LiveId" clId="{EC62061A-80C7-47AA-AD29-6CEE5135B2BE}" dt="2024-04-24T17:26:05.994" v="1757" actId="20577"/>
          <ac:spMkLst>
            <pc:docMk/>
            <pc:sldMk cId="2548113628" sldId="258"/>
            <ac:spMk id="3" creationId="{F5CC46BF-C55A-A103-312D-A28B206F959D}"/>
          </ac:spMkLst>
        </pc:spChg>
      </pc:sldChg>
      <pc:sldChg chg="modSp new mod setBg">
        <pc:chgData name="Shelby Womack" userId="ad7a5156cd3203ca" providerId="LiveId" clId="{EC62061A-80C7-47AA-AD29-6CEE5135B2BE}" dt="2024-04-24T17:27:09.158" v="1778" actId="20577"/>
        <pc:sldMkLst>
          <pc:docMk/>
          <pc:sldMk cId="1095713568" sldId="259"/>
        </pc:sldMkLst>
        <pc:spChg chg="mod">
          <ac:chgData name="Shelby Womack" userId="ad7a5156cd3203ca" providerId="LiveId" clId="{EC62061A-80C7-47AA-AD29-6CEE5135B2BE}" dt="2024-04-24T17:18:16.394" v="1214" actId="14100"/>
          <ac:spMkLst>
            <pc:docMk/>
            <pc:sldMk cId="1095713568" sldId="259"/>
            <ac:spMk id="2" creationId="{87D55472-A87D-D05B-095A-9A4049BB67AA}"/>
          </ac:spMkLst>
        </pc:spChg>
        <pc:spChg chg="mod">
          <ac:chgData name="Shelby Womack" userId="ad7a5156cd3203ca" providerId="LiveId" clId="{EC62061A-80C7-47AA-AD29-6CEE5135B2BE}" dt="2024-04-24T17:27:09.158" v="1778" actId="20577"/>
          <ac:spMkLst>
            <pc:docMk/>
            <pc:sldMk cId="1095713568" sldId="259"/>
            <ac:spMk id="3" creationId="{04D9A691-405B-E52E-621B-62829A0D72EA}"/>
          </ac:spMkLst>
        </pc:spChg>
      </pc:sldChg>
      <pc:sldChg chg="addSp delSp modSp new mod ord setBg">
        <pc:chgData name="Shelby Womack" userId="ad7a5156cd3203ca" providerId="LiveId" clId="{EC62061A-80C7-47AA-AD29-6CEE5135B2BE}" dt="2024-04-24T17:03:20.402" v="754"/>
        <pc:sldMkLst>
          <pc:docMk/>
          <pc:sldMk cId="2306874658" sldId="260"/>
        </pc:sldMkLst>
        <pc:spChg chg="del mod">
          <ac:chgData name="Shelby Womack" userId="ad7a5156cd3203ca" providerId="LiveId" clId="{EC62061A-80C7-47AA-AD29-6CEE5135B2BE}" dt="2024-04-24T16:47:35.789" v="108" actId="478"/>
          <ac:spMkLst>
            <pc:docMk/>
            <pc:sldMk cId="2306874658" sldId="260"/>
            <ac:spMk id="2" creationId="{1C1587C4-62E8-5309-5A9B-E61D12A057FD}"/>
          </ac:spMkLst>
        </pc:spChg>
        <pc:spChg chg="del">
          <ac:chgData name="Shelby Womack" userId="ad7a5156cd3203ca" providerId="LiveId" clId="{EC62061A-80C7-47AA-AD29-6CEE5135B2BE}" dt="2024-04-24T16:43:46.985" v="64"/>
          <ac:spMkLst>
            <pc:docMk/>
            <pc:sldMk cId="2306874658" sldId="260"/>
            <ac:spMk id="3" creationId="{FB9DFD6B-D851-DEC2-8EE3-09345924F9BD}"/>
          </ac:spMkLst>
        </pc:spChg>
        <pc:spChg chg="add del">
          <ac:chgData name="Shelby Womack" userId="ad7a5156cd3203ca" providerId="LiveId" clId="{EC62061A-80C7-47AA-AD29-6CEE5135B2BE}" dt="2024-04-24T16:44:38.681" v="80" actId="22"/>
          <ac:spMkLst>
            <pc:docMk/>
            <pc:sldMk cId="2306874658" sldId="260"/>
            <ac:spMk id="7" creationId="{62C4C29F-73D5-94D2-5B27-69FF31B708D7}"/>
          </ac:spMkLst>
        </pc:spChg>
        <pc:spChg chg="add del">
          <ac:chgData name="Shelby Womack" userId="ad7a5156cd3203ca" providerId="LiveId" clId="{EC62061A-80C7-47AA-AD29-6CEE5135B2BE}" dt="2024-04-24T16:44:42.672" v="86" actId="22"/>
          <ac:spMkLst>
            <pc:docMk/>
            <pc:sldMk cId="2306874658" sldId="260"/>
            <ac:spMk id="9" creationId="{15757505-9B85-CF56-6781-C8E049D803C1}"/>
          </ac:spMkLst>
        </pc:spChg>
        <pc:spChg chg="add mod">
          <ac:chgData name="Shelby Womack" userId="ad7a5156cd3203ca" providerId="LiveId" clId="{EC62061A-80C7-47AA-AD29-6CEE5135B2BE}" dt="2024-04-24T16:45:28.409" v="96" actId="1076"/>
          <ac:spMkLst>
            <pc:docMk/>
            <pc:sldMk cId="2306874658" sldId="260"/>
            <ac:spMk id="11" creationId="{3ACD0347-6C3F-B784-762D-6DCD10240591}"/>
          </ac:spMkLst>
        </pc:spChg>
        <pc:spChg chg="add mod ord">
          <ac:chgData name="Shelby Womack" userId="ad7a5156cd3203ca" providerId="LiveId" clId="{EC62061A-80C7-47AA-AD29-6CEE5135B2BE}" dt="2024-04-24T16:48:37.966" v="120" actId="166"/>
          <ac:spMkLst>
            <pc:docMk/>
            <pc:sldMk cId="2306874658" sldId="260"/>
            <ac:spMk id="13" creationId="{C3E849A3-1799-8816-2EE0-E1EF74215784}"/>
          </ac:spMkLst>
        </pc:spChg>
        <pc:spChg chg="add del mod">
          <ac:chgData name="Shelby Womack" userId="ad7a5156cd3203ca" providerId="LiveId" clId="{EC62061A-80C7-47AA-AD29-6CEE5135B2BE}" dt="2024-04-24T16:47:41.259" v="109" actId="478"/>
          <ac:spMkLst>
            <pc:docMk/>
            <pc:sldMk cId="2306874658" sldId="260"/>
            <ac:spMk id="15" creationId="{0DAC1618-8269-EFF8-9578-8CE70DA8D3C2}"/>
          </ac:spMkLst>
        </pc:spChg>
        <pc:picChg chg="add del mod">
          <ac:chgData name="Shelby Womack" userId="ad7a5156cd3203ca" providerId="LiveId" clId="{EC62061A-80C7-47AA-AD29-6CEE5135B2BE}" dt="2024-04-24T16:47:33.371" v="107" actId="478"/>
          <ac:picMkLst>
            <pc:docMk/>
            <pc:sldMk cId="2306874658" sldId="260"/>
            <ac:picMk id="5" creationId="{F731BBC6-1785-2A4D-E52E-5F2BC2E2488F}"/>
          </ac:picMkLst>
        </pc:picChg>
        <pc:picChg chg="add del mod ord modCrop">
          <ac:chgData name="Shelby Womack" userId="ad7a5156cd3203ca" providerId="LiveId" clId="{EC62061A-80C7-47AA-AD29-6CEE5135B2BE}" dt="2024-04-24T17:01:22.222" v="746" actId="478"/>
          <ac:picMkLst>
            <pc:docMk/>
            <pc:sldMk cId="2306874658" sldId="260"/>
            <ac:picMk id="17" creationId="{918EAAB3-3B06-3D59-3C13-47DE425E646E}"/>
          </ac:picMkLst>
        </pc:picChg>
        <pc:picChg chg="add mod">
          <ac:chgData name="Shelby Womack" userId="ad7a5156cd3203ca" providerId="LiveId" clId="{EC62061A-80C7-47AA-AD29-6CEE5135B2BE}" dt="2024-04-24T17:01:48.379" v="752" actId="1076"/>
          <ac:picMkLst>
            <pc:docMk/>
            <pc:sldMk cId="2306874658" sldId="260"/>
            <ac:picMk id="19" creationId="{B12B7702-6982-DA6B-92B0-198685CCF8EA}"/>
          </ac:picMkLst>
        </pc:picChg>
        <pc:picChg chg="add mod">
          <ac:chgData name="Shelby Womack" userId="ad7a5156cd3203ca" providerId="LiveId" clId="{EC62061A-80C7-47AA-AD29-6CEE5135B2BE}" dt="2024-04-24T17:01:35.569" v="749" actId="1076"/>
          <ac:picMkLst>
            <pc:docMk/>
            <pc:sldMk cId="2306874658" sldId="260"/>
            <ac:picMk id="21" creationId="{5BBF9713-47A9-0E2B-A690-3D7230C9062A}"/>
          </ac:picMkLst>
        </pc:picChg>
        <pc:picChg chg="add del mod">
          <ac:chgData name="Shelby Womack" userId="ad7a5156cd3203ca" providerId="LiveId" clId="{EC62061A-80C7-47AA-AD29-6CEE5135B2BE}" dt="2024-04-24T17:00:51.444" v="739" actId="478"/>
          <ac:picMkLst>
            <pc:docMk/>
            <pc:sldMk cId="2306874658" sldId="260"/>
            <ac:picMk id="1026" creationId="{B50DD8D9-6BBA-AF86-1D0C-3168B5A49354}"/>
          </ac:picMkLst>
        </pc:picChg>
      </pc:sldChg>
      <pc:sldChg chg="modSp new mod">
        <pc:chgData name="Shelby Womack" userId="ad7a5156cd3203ca" providerId="LiveId" clId="{EC62061A-80C7-47AA-AD29-6CEE5135B2BE}" dt="2024-04-24T17:34:01.955" v="1921" actId="20577"/>
        <pc:sldMkLst>
          <pc:docMk/>
          <pc:sldMk cId="1530604066" sldId="261"/>
        </pc:sldMkLst>
        <pc:spChg chg="mod">
          <ac:chgData name="Shelby Womack" userId="ad7a5156cd3203ca" providerId="LiveId" clId="{EC62061A-80C7-47AA-AD29-6CEE5135B2BE}" dt="2024-04-24T17:29:52.398" v="1808" actId="207"/>
          <ac:spMkLst>
            <pc:docMk/>
            <pc:sldMk cId="1530604066" sldId="261"/>
            <ac:spMk id="2" creationId="{D3A18D81-713F-C4E8-1A4E-F0707B1E247C}"/>
          </ac:spMkLst>
        </pc:spChg>
        <pc:spChg chg="mod">
          <ac:chgData name="Shelby Womack" userId="ad7a5156cd3203ca" providerId="LiveId" clId="{EC62061A-80C7-47AA-AD29-6CEE5135B2BE}" dt="2024-04-24T17:34:01.955" v="1921" actId="20577"/>
          <ac:spMkLst>
            <pc:docMk/>
            <pc:sldMk cId="1530604066" sldId="261"/>
            <ac:spMk id="3" creationId="{E1D25DDD-5754-9690-D7F1-707FED2FAE84}"/>
          </ac:spMkLst>
        </pc:spChg>
      </pc:sldChg>
      <pc:sldChg chg="addSp delSp modSp new mod">
        <pc:chgData name="Shelby Womack" userId="ad7a5156cd3203ca" providerId="LiveId" clId="{EC62061A-80C7-47AA-AD29-6CEE5135B2BE}" dt="2024-04-24T17:37:52.690" v="2125" actId="22"/>
        <pc:sldMkLst>
          <pc:docMk/>
          <pc:sldMk cId="3181701884" sldId="262"/>
        </pc:sldMkLst>
        <pc:spChg chg="mod">
          <ac:chgData name="Shelby Womack" userId="ad7a5156cd3203ca" providerId="LiveId" clId="{EC62061A-80C7-47AA-AD29-6CEE5135B2BE}" dt="2024-04-24T17:35:10.962" v="1938" actId="403"/>
          <ac:spMkLst>
            <pc:docMk/>
            <pc:sldMk cId="3181701884" sldId="262"/>
            <ac:spMk id="2" creationId="{6A5D6BC1-00C5-7CFA-9C9F-82DBEE682C26}"/>
          </ac:spMkLst>
        </pc:spChg>
        <pc:spChg chg="mod">
          <ac:chgData name="Shelby Womack" userId="ad7a5156cd3203ca" providerId="LiveId" clId="{EC62061A-80C7-47AA-AD29-6CEE5135B2BE}" dt="2024-04-24T17:37:39.935" v="2123" actId="20577"/>
          <ac:spMkLst>
            <pc:docMk/>
            <pc:sldMk cId="3181701884" sldId="262"/>
            <ac:spMk id="3" creationId="{BFC3C03E-1710-19C5-5F9A-6F535926BB7B}"/>
          </ac:spMkLst>
        </pc:spChg>
        <pc:spChg chg="add del">
          <ac:chgData name="Shelby Womack" userId="ad7a5156cd3203ca" providerId="LiveId" clId="{EC62061A-80C7-47AA-AD29-6CEE5135B2BE}" dt="2024-04-24T17:37:52.690" v="2125" actId="22"/>
          <ac:spMkLst>
            <pc:docMk/>
            <pc:sldMk cId="3181701884" sldId="262"/>
            <ac:spMk id="5" creationId="{60E3ABC2-5BC5-9CFF-B2F1-28D0E43CEC66}"/>
          </ac:spMkLst>
        </pc:spChg>
      </pc:sldChg>
      <pc:sldChg chg="modSp new mod setBg">
        <pc:chgData name="Shelby Womack" userId="ad7a5156cd3203ca" providerId="LiveId" clId="{EC62061A-80C7-47AA-AD29-6CEE5135B2BE}" dt="2024-04-24T17:57:48.606" v="2307" actId="1076"/>
        <pc:sldMkLst>
          <pc:docMk/>
          <pc:sldMk cId="4148339154" sldId="263"/>
        </pc:sldMkLst>
        <pc:spChg chg="mod">
          <ac:chgData name="Shelby Womack" userId="ad7a5156cd3203ca" providerId="LiveId" clId="{EC62061A-80C7-47AA-AD29-6CEE5135B2BE}" dt="2024-04-24T17:38:18.077" v="2157" actId="1076"/>
          <ac:spMkLst>
            <pc:docMk/>
            <pc:sldMk cId="4148339154" sldId="263"/>
            <ac:spMk id="2" creationId="{63B9595D-8855-5715-67FB-60F884771896}"/>
          </ac:spMkLst>
        </pc:spChg>
        <pc:spChg chg="mod">
          <ac:chgData name="Shelby Womack" userId="ad7a5156cd3203ca" providerId="LiveId" clId="{EC62061A-80C7-47AA-AD29-6CEE5135B2BE}" dt="2024-04-24T17:57:48.606" v="2307" actId="1076"/>
          <ac:spMkLst>
            <pc:docMk/>
            <pc:sldMk cId="4148339154" sldId="263"/>
            <ac:spMk id="3" creationId="{3A66FCBC-95D5-63CF-D51D-7E58A54734EB}"/>
          </ac:spMkLst>
        </pc:spChg>
      </pc:sldChg>
      <pc:sldMasterChg chg="setBg">
        <pc:chgData name="Shelby Womack" userId="ad7a5156cd3203ca" providerId="LiveId" clId="{EC62061A-80C7-47AA-AD29-6CEE5135B2BE}" dt="2024-04-24T17:02:32.886" v="753"/>
        <pc:sldMasterMkLst>
          <pc:docMk/>
          <pc:sldMasterMk cId="1011005572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52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4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693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3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4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5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2EEB44-E32F-4EDD-9550-1B249E681F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AF1C2E-A720-4AE5-9A50-FB90977E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5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developers.google.com/apps-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orkspace" TargetMode="External"/><Relationship Id="rId5" Type="http://schemas.openxmlformats.org/officeDocument/2006/relationships/hyperlink" Target="https://developers.google.com/sheets/api/guides/concepts" TargetMode="External"/><Relationship Id="rId4" Type="http://schemas.openxmlformats.org/officeDocument/2006/relationships/hyperlink" Target="https://developers.google.com/gmail/api/gui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CD0347-6C3F-B784-762D-6DCD10240591}"/>
              </a:ext>
            </a:extLst>
          </p:cNvPr>
          <p:cNvSpPr txBox="1"/>
          <p:nvPr/>
        </p:nvSpPr>
        <p:spPr>
          <a:xfrm>
            <a:off x="1038225" y="721192"/>
            <a:ext cx="101155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Email and Roster Manager	</a:t>
            </a:r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849A3-1799-8816-2EE0-E1EF74215784}"/>
              </a:ext>
            </a:extLst>
          </p:cNvPr>
          <p:cNvSpPr txBox="1"/>
          <p:nvPr/>
        </p:nvSpPr>
        <p:spPr>
          <a:xfrm>
            <a:off x="1824037" y="2198519"/>
            <a:ext cx="8543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google Scripts Web App Created by Shelby Womack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2B7702-6982-DA6B-92B0-198685CC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0" y="2962380"/>
            <a:ext cx="3632415" cy="3489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BF9713-47A9-0E2B-A690-3D7230C9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35" y="2316425"/>
            <a:ext cx="5143995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7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02D40-BDFF-8042-ED46-ECB70A11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731" y="648952"/>
            <a:ext cx="3705269" cy="530859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DF0A-49C9-1121-56B0-B0BA5D15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My name is Shelby Womack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Husband and father of Three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Obsessed with automation and ice cream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91D5-035E-5D59-C744-96C0987E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46BF-C55A-A103-312D-A28B206F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7714"/>
            <a:ext cx="10745788" cy="40833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Web Application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Google Apps Scripts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Fetches and Parses emails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Writes relevant data into user-chosen Google Spreadsheets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1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5472-A87D-D05B-095A-9A4049BB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10000" cy="1507067"/>
          </a:xfrm>
        </p:spPr>
        <p:txBody>
          <a:bodyPr/>
          <a:lstStyle/>
          <a:p>
            <a:r>
              <a:rPr lang="en-US" dirty="0"/>
              <a:t>How it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A691-405B-E52E-621B-62829A0D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170" y="0"/>
            <a:ext cx="7445829" cy="6858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Google Cloud Console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Authentication:</a:t>
            </a:r>
          </a:p>
          <a:p>
            <a:r>
              <a:rPr lang="en-US" sz="2400" dirty="0">
                <a:solidFill>
                  <a:schemeClr val="tx1"/>
                </a:solidFill>
              </a:rPr>
              <a:t>Gmail API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Parsing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Processing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Integration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Automation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09571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8D81-713F-C4E8-1A4E-F0707B1E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Looking Toward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5DDD-5754-9690-D7F1-707FED2F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Additional Features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Customization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Real Time Analytics</a:t>
            </a:r>
          </a:p>
          <a:p>
            <a:r>
              <a:rPr lang="en-US" sz="2800" dirty="0">
                <a:solidFill>
                  <a:schemeClr val="tx1"/>
                </a:solidFill>
              </a:rPr>
              <a:t>Scalability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Public Release</a:t>
            </a:r>
          </a:p>
        </p:txBody>
      </p:sp>
    </p:spTree>
    <p:extLst>
      <p:ext uri="{BB962C8B-B14F-4D97-AF65-F5344CB8AC3E}">
        <p14:creationId xmlns:p14="http://schemas.microsoft.com/office/powerpoint/2010/main" val="153060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6BC1-00C5-7CFA-9C9F-82DBEE68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C03E-1710-19C5-5F9A-6F535926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Google Cloud Console efficiency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Deeper understanding of APIs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Oauth2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Scopes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 of keys and secrets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Publishing an App on Google</a:t>
            </a:r>
          </a:p>
        </p:txBody>
      </p:sp>
    </p:spTree>
    <p:extLst>
      <p:ext uri="{BB962C8B-B14F-4D97-AF65-F5344CB8AC3E}">
        <p14:creationId xmlns:p14="http://schemas.microsoft.com/office/powerpoint/2010/main" val="318170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595D-8855-5715-67FB-60F88477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40" y="328989"/>
            <a:ext cx="8534400" cy="150706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FCBC-95D5-63CF-D51D-7E58A547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40" y="2315027"/>
            <a:ext cx="1168196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Scripts Documentation: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https://developers.google.com/apps-script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Stack Overflow: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https://stackoverflow.com/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Gmail API Documentation: 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https://developers.google.com/gmail/api/guides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Sheets Docs: </a:t>
            </a:r>
            <a:r>
              <a:rPr lang="en-US" sz="2400" dirty="0">
                <a:solidFill>
                  <a:schemeClr val="bg1"/>
                </a:solidFill>
                <a:hlinkClick r:id="rId5"/>
              </a:rPr>
              <a:t>https://developers.google.com/sheets/api/guides/concepts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Workspace Docs: </a:t>
            </a:r>
            <a:r>
              <a:rPr lang="en-US" sz="2400" dirty="0">
                <a:solidFill>
                  <a:schemeClr val="bg1"/>
                </a:solidFill>
                <a:hlinkClick r:id="rId6"/>
              </a:rPr>
              <a:t>https://developers.google.com/workspace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391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</TotalTime>
  <Words>178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ADLaM Display</vt:lpstr>
      <vt:lpstr>Century Gothic</vt:lpstr>
      <vt:lpstr>Wingdings 3</vt:lpstr>
      <vt:lpstr>Slice</vt:lpstr>
      <vt:lpstr>PowerPoint Presentation</vt:lpstr>
      <vt:lpstr>About Me</vt:lpstr>
      <vt:lpstr>Project Introduction</vt:lpstr>
      <vt:lpstr>How it works </vt:lpstr>
      <vt:lpstr>Looking Toward the future</vt:lpstr>
      <vt:lpstr>What I learned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and Roster Manager </dc:title>
  <dc:creator>Shelby Womack</dc:creator>
  <cp:lastModifiedBy>Shelby Womack</cp:lastModifiedBy>
  <cp:revision>1</cp:revision>
  <dcterms:created xsi:type="dcterms:W3CDTF">2024-04-23T21:58:22Z</dcterms:created>
  <dcterms:modified xsi:type="dcterms:W3CDTF">2024-04-24T17:57:50Z</dcterms:modified>
</cp:coreProperties>
</file>