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934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68" r:id="rId17"/>
    <p:sldId id="272" r:id="rId1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9F5152-AFE5-41E4-92E5-12AB56FD2317}" v="11" dt="2024-10-08T17:07:27.275"/>
  </p1510:revLst>
</p1510:revInfo>
</file>

<file path=ppt/tableStyles.xml><?xml version="1.0" encoding="utf-8"?>
<a:tblStyleLst xmlns:a="http://schemas.openxmlformats.org/drawingml/2006/main" def="{90651C3A-4460-11DB-9652-00E08161165F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elcia veronica" userId="07417578ef860870" providerId="LiveId" clId="{B19F5152-AFE5-41E4-92E5-12AB56FD2317}"/>
    <pc:docChg chg="undo custSel modSld">
      <pc:chgData name="shelcia veronica" userId="07417578ef860870" providerId="LiveId" clId="{B19F5152-AFE5-41E4-92E5-12AB56FD2317}" dt="2024-10-08T16:58:59.730" v="116" actId="1076"/>
      <pc:docMkLst>
        <pc:docMk/>
      </pc:docMkLst>
      <pc:sldChg chg="modSp mod">
        <pc:chgData name="shelcia veronica" userId="07417578ef860870" providerId="LiveId" clId="{B19F5152-AFE5-41E4-92E5-12AB56FD2317}" dt="2024-10-08T16:54:32.760" v="30" actId="2711"/>
        <pc:sldMkLst>
          <pc:docMk/>
          <pc:sldMk cId="0" sldId="257"/>
        </pc:sldMkLst>
        <pc:spChg chg="mod">
          <ac:chgData name="shelcia veronica" userId="07417578ef860870" providerId="LiveId" clId="{B19F5152-AFE5-41E4-92E5-12AB56FD2317}" dt="2024-10-08T16:54:32.760" v="30" actId="2711"/>
          <ac:spMkLst>
            <pc:docMk/>
            <pc:sldMk cId="0" sldId="257"/>
            <ac:spMk id="2" creationId="{00000000-0000-0000-0000-000000000000}"/>
          </ac:spMkLst>
        </pc:spChg>
      </pc:sldChg>
      <pc:sldChg chg="modSp mod">
        <pc:chgData name="shelcia veronica" userId="07417578ef860870" providerId="LiveId" clId="{B19F5152-AFE5-41E4-92E5-12AB56FD2317}" dt="2024-10-08T16:55:00.490" v="32" actId="14100"/>
        <pc:sldMkLst>
          <pc:docMk/>
          <pc:sldMk cId="0" sldId="258"/>
        </pc:sldMkLst>
        <pc:spChg chg="mod">
          <ac:chgData name="shelcia veronica" userId="07417578ef860870" providerId="LiveId" clId="{B19F5152-AFE5-41E4-92E5-12AB56FD2317}" dt="2024-10-08T16:55:00.490" v="32" actId="14100"/>
          <ac:spMkLst>
            <pc:docMk/>
            <pc:sldMk cId="0" sldId="258"/>
            <ac:spMk id="2" creationId="{00000000-0000-0000-0000-000000000000}"/>
          </ac:spMkLst>
        </pc:spChg>
      </pc:sldChg>
      <pc:sldChg chg="modSp mod">
        <pc:chgData name="shelcia veronica" userId="07417578ef860870" providerId="LiveId" clId="{B19F5152-AFE5-41E4-92E5-12AB56FD2317}" dt="2024-10-08T16:55:13.189" v="34" actId="14100"/>
        <pc:sldMkLst>
          <pc:docMk/>
          <pc:sldMk cId="0" sldId="259"/>
        </pc:sldMkLst>
        <pc:spChg chg="mod">
          <ac:chgData name="shelcia veronica" userId="07417578ef860870" providerId="LiveId" clId="{B19F5152-AFE5-41E4-92E5-12AB56FD2317}" dt="2024-10-08T16:55:13.189" v="34" actId="14100"/>
          <ac:spMkLst>
            <pc:docMk/>
            <pc:sldMk cId="0" sldId="259"/>
            <ac:spMk id="2" creationId="{00000000-0000-0000-0000-000000000000}"/>
          </ac:spMkLst>
        </pc:spChg>
      </pc:sldChg>
      <pc:sldChg chg="modSp mod">
        <pc:chgData name="shelcia veronica" userId="07417578ef860870" providerId="LiveId" clId="{B19F5152-AFE5-41E4-92E5-12AB56FD2317}" dt="2024-10-08T16:55:57.806" v="68" actId="20577"/>
        <pc:sldMkLst>
          <pc:docMk/>
          <pc:sldMk cId="0" sldId="260"/>
        </pc:sldMkLst>
        <pc:spChg chg="mod">
          <ac:chgData name="shelcia veronica" userId="07417578ef860870" providerId="LiveId" clId="{B19F5152-AFE5-41E4-92E5-12AB56FD2317}" dt="2024-10-08T16:55:57.806" v="68" actId="20577"/>
          <ac:spMkLst>
            <pc:docMk/>
            <pc:sldMk cId="0" sldId="260"/>
            <ac:spMk id="2" creationId="{00000000-0000-0000-0000-000000000000}"/>
          </ac:spMkLst>
        </pc:spChg>
        <pc:spChg chg="mod">
          <ac:chgData name="shelcia veronica" userId="07417578ef860870" providerId="LiveId" clId="{B19F5152-AFE5-41E4-92E5-12AB56FD2317}" dt="2024-10-08T16:26:35.667" v="0" actId="1076"/>
          <ac:spMkLst>
            <pc:docMk/>
            <pc:sldMk cId="0" sldId="260"/>
            <ac:spMk id="3" creationId="{00000000-0000-0000-0000-000000000000}"/>
          </ac:spMkLst>
        </pc:spChg>
      </pc:sldChg>
      <pc:sldChg chg="modSp mod">
        <pc:chgData name="shelcia veronica" userId="07417578ef860870" providerId="LiveId" clId="{B19F5152-AFE5-41E4-92E5-12AB56FD2317}" dt="2024-10-08T16:56:25.209" v="73" actId="1076"/>
        <pc:sldMkLst>
          <pc:docMk/>
          <pc:sldMk cId="0" sldId="261"/>
        </pc:sldMkLst>
        <pc:spChg chg="mod">
          <ac:chgData name="shelcia veronica" userId="07417578ef860870" providerId="LiveId" clId="{B19F5152-AFE5-41E4-92E5-12AB56FD2317}" dt="2024-10-08T16:56:25.209" v="73" actId="1076"/>
          <ac:spMkLst>
            <pc:docMk/>
            <pc:sldMk cId="0" sldId="261"/>
            <ac:spMk id="2" creationId="{00000000-0000-0000-0000-000000000000}"/>
          </ac:spMkLst>
        </pc:spChg>
      </pc:sldChg>
      <pc:sldChg chg="modSp mod">
        <pc:chgData name="shelcia veronica" userId="07417578ef860870" providerId="LiveId" clId="{B19F5152-AFE5-41E4-92E5-12AB56FD2317}" dt="2024-10-08T16:56:41.464" v="75" actId="14100"/>
        <pc:sldMkLst>
          <pc:docMk/>
          <pc:sldMk cId="0" sldId="262"/>
        </pc:sldMkLst>
        <pc:spChg chg="mod">
          <ac:chgData name="shelcia veronica" userId="07417578ef860870" providerId="LiveId" clId="{B19F5152-AFE5-41E4-92E5-12AB56FD2317}" dt="2024-10-08T16:56:41.464" v="75" actId="14100"/>
          <ac:spMkLst>
            <pc:docMk/>
            <pc:sldMk cId="0" sldId="262"/>
            <ac:spMk id="2" creationId="{00000000-0000-0000-0000-000000000000}"/>
          </ac:spMkLst>
        </pc:spChg>
      </pc:sldChg>
      <pc:sldChg chg="modSp mod">
        <pc:chgData name="shelcia veronica" userId="07417578ef860870" providerId="LiveId" clId="{B19F5152-AFE5-41E4-92E5-12AB56FD2317}" dt="2024-10-08T16:58:30.788" v="112" actId="2711"/>
        <pc:sldMkLst>
          <pc:docMk/>
          <pc:sldMk cId="1996242918" sldId="268"/>
        </pc:sldMkLst>
        <pc:spChg chg="mod">
          <ac:chgData name="shelcia veronica" userId="07417578ef860870" providerId="LiveId" clId="{B19F5152-AFE5-41E4-92E5-12AB56FD2317}" dt="2024-10-08T16:58:30.788" v="112" actId="2711"/>
          <ac:spMkLst>
            <pc:docMk/>
            <pc:sldMk cId="1996242918" sldId="268"/>
            <ac:spMk id="2" creationId="{7CA270DB-19E2-ED2F-61AD-7AE1AA1D85A1}"/>
          </ac:spMkLst>
        </pc:spChg>
      </pc:sldChg>
      <pc:sldChg chg="addSp delSp modSp mod">
        <pc:chgData name="shelcia veronica" userId="07417578ef860870" providerId="LiveId" clId="{B19F5152-AFE5-41E4-92E5-12AB56FD2317}" dt="2024-10-08T16:58:19.212" v="111" actId="2711"/>
        <pc:sldMkLst>
          <pc:docMk/>
          <pc:sldMk cId="3181132445" sldId="270"/>
        </pc:sldMkLst>
        <pc:spChg chg="add del mod">
          <ac:chgData name="shelcia veronica" userId="07417578ef860870" providerId="LiveId" clId="{B19F5152-AFE5-41E4-92E5-12AB56FD2317}" dt="2024-10-08T16:57:36.347" v="102" actId="47"/>
          <ac:spMkLst>
            <pc:docMk/>
            <pc:sldMk cId="3181132445" sldId="270"/>
            <ac:spMk id="2" creationId="{043B131A-4D2B-FF23-7EE7-305B87B23BA0}"/>
          </ac:spMkLst>
        </pc:spChg>
        <pc:spChg chg="add del mod">
          <ac:chgData name="shelcia veronica" userId="07417578ef860870" providerId="LiveId" clId="{B19F5152-AFE5-41E4-92E5-12AB56FD2317}" dt="2024-10-08T16:57:33.774" v="99" actId="478"/>
          <ac:spMkLst>
            <pc:docMk/>
            <pc:sldMk cId="3181132445" sldId="270"/>
            <ac:spMk id="4" creationId="{A33B0453-9C0A-5AF7-29C7-31FC710B6ED9}"/>
          </ac:spMkLst>
        </pc:spChg>
        <pc:spChg chg="add mod">
          <ac:chgData name="shelcia veronica" userId="07417578ef860870" providerId="LiveId" clId="{B19F5152-AFE5-41E4-92E5-12AB56FD2317}" dt="2024-10-08T16:58:19.212" v="111" actId="2711"/>
          <ac:spMkLst>
            <pc:docMk/>
            <pc:sldMk cId="3181132445" sldId="270"/>
            <ac:spMk id="5" creationId="{F74CC535-4463-0F9A-C6F9-3A115017DAD6}"/>
          </ac:spMkLst>
        </pc:spChg>
        <pc:picChg chg="mod">
          <ac:chgData name="shelcia veronica" userId="07417578ef860870" providerId="LiveId" clId="{B19F5152-AFE5-41E4-92E5-12AB56FD2317}" dt="2024-10-08T16:57:42.857" v="103" actId="1076"/>
          <ac:picMkLst>
            <pc:docMk/>
            <pc:sldMk cId="3181132445" sldId="270"/>
            <ac:picMk id="3" creationId="{189651A0-F07D-DCDA-95F4-C5BF9068B46F}"/>
          </ac:picMkLst>
        </pc:picChg>
      </pc:sldChg>
      <pc:sldChg chg="modSp mod">
        <pc:chgData name="shelcia veronica" userId="07417578ef860870" providerId="LiveId" clId="{B19F5152-AFE5-41E4-92E5-12AB56FD2317}" dt="2024-10-08T16:58:59.730" v="116" actId="1076"/>
        <pc:sldMkLst>
          <pc:docMk/>
          <pc:sldMk cId="3616924268" sldId="272"/>
        </pc:sldMkLst>
        <pc:spChg chg="mod">
          <ac:chgData name="shelcia veronica" userId="07417578ef860870" providerId="LiveId" clId="{B19F5152-AFE5-41E4-92E5-12AB56FD2317}" dt="2024-10-08T16:58:59.730" v="116" actId="1076"/>
          <ac:spMkLst>
            <pc:docMk/>
            <pc:sldMk cId="3616924268" sldId="272"/>
            <ac:spMk id="2" creationId="{79D7C811-5EE8-7E3A-CB8F-71A1C43E676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B3D14A-016D-4A59-8927-5900E9B5F271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F1B636-8240-4607-B4D4-1665FCD60D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9799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0D3E1-5360-D146-49FD-70F3ED4F65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3E1366-6AEB-A349-03B0-9DAD5FEF0D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6DFA9-19BE-DAA7-D6A6-A280FDBB4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AEADD-097C-31A5-4085-8512E2EA8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9909B-17D5-F8D9-4A4F-77BDC940B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3607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D92F5-471B-1B06-D095-F185E6C7A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D56735-E32C-B4EC-13E2-D4175AA740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D0038-931A-C335-38B5-4250A62C9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ACBC3-84DA-A863-5045-0F6997299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EE1FC-6BFE-B735-ABF9-9CCAA31C9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318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CD8AFE-6F21-0611-934B-5395F5243F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AEE3B4-E9D2-1249-5575-2317041055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B78D3-5D55-0B10-E816-0F9D8A3F0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37D50-355B-D151-D309-E65C3650C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83ED4-7181-9FB3-F893-95181B398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57220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2554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F04E1-ABEC-A4DD-E5AD-B0DB1659D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1D03B-7DC9-181F-8D60-FE6A6F64A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1C1DF-DDA1-DCE9-1970-88A8BAE3E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970D7-5902-B806-9140-AD3859324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4AEE9-C195-AFE7-E69C-B7A8667F7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9850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C46B9-86F0-DE6D-27F5-D530A7E80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493D43-F464-4CE4-EFC6-0CC02B750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54A76-F5CC-657C-6B57-BCBEB5A4E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5793DD-82AD-60B8-31BA-988F45B16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B1792-2EEA-2B83-D50F-AFDE7AAC4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4668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F0C97-064E-8F60-C61C-E3AFAA122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5F412-BF3C-91F6-A67B-CEC43183DD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2BEC39-1C55-7DD3-BA1D-9375716873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74B454-A8A3-3A41-205A-6D3E243D8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24CF81-17F6-929A-19FF-3F1EE1B54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6B7FD-9DB7-4DA6-7864-1D02872E8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2516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10A3E-95DE-A5E4-F9F6-8B6A541A8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776F51-5501-F27A-66AA-DFD24C230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B60EA6-6D8C-3843-43EF-3D79C65768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D3C845-082F-0CE9-EC79-78E1165CD0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B1B759-AC12-343C-75AC-C8C0C627D4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6779D7-D9B5-FCD2-FBE1-4C66F711C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9B82EE-8A8C-4924-0039-1740B2E73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F30C4F-D93D-A8A6-48CA-7806D4716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7010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F7E36-2461-CB0F-D86A-E540F5EA4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2BAB5A-996A-163D-2830-0FD24C4A0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D2907A-29D7-8C7E-A084-349764533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A7ACAE-1B03-4FFF-29DC-856AF400C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5838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91BDA9-5A15-99EC-B42C-1B1F62351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146187-AEAB-102E-262E-AD7FC4854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CD2EB6-E7E0-29C8-C54B-5BA80D935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8950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0C616-7388-7BC1-AD0A-EAB6A3216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C5741-8DE8-4466-380D-FED480600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E4D909-6BAF-A095-192F-9F8F81D2D8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AF28B1-A911-9E23-4AC7-B3CE3216F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F31BE2-D8F9-C1F7-9092-82D7F24ED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794C59-12BF-867F-BF8E-4C53BACB1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371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F58A9-7191-F985-315A-12001A61E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D43A40-E625-6EAA-3E52-AF4523B653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C36856-414D-047B-2170-BC3EDC4FAB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56BEB5-7BDF-FFA2-723C-CC9CEC605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DF642B-52DB-5E29-C62C-75D78A4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5F7254-F3EA-9721-04D0-CA74C4519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0084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8186DA-B7BD-6D43-5804-7868ABD94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721284-D5C5-DE9A-4A1E-7DC33E6086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E5D4C6-CA14-21A0-8C13-629853444A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CB4570-E5E6-3D30-6298-103310D31D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20BDD-DE8B-F85C-6273-37C42BE54C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84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  <p:sldLayoutId id="214748394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6953" y="627781"/>
            <a:ext cx="10284460" cy="1336263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 marR="5080" algn="ctr">
              <a:lnSpc>
                <a:spcPts val="4750"/>
              </a:lnSpc>
              <a:spcBef>
                <a:spcPts val="700"/>
              </a:spcBef>
              <a:tabLst>
                <a:tab pos="3120390" algn="l"/>
                <a:tab pos="8250555" algn="l"/>
              </a:tabLst>
            </a:pPr>
            <a:r>
              <a:rPr lang="en-US" spc="-5" dirty="0" err="1">
                <a:latin typeface="Viner Hand ITC" panose="03070502030502020203" pitchFamily="66" charset="0"/>
              </a:rPr>
              <a:t>BuyBuddy</a:t>
            </a:r>
            <a:br>
              <a:rPr lang="en-US" spc="-5" dirty="0">
                <a:latin typeface="Viner Hand ITC" panose="03070502030502020203" pitchFamily="66" charset="0"/>
              </a:rPr>
            </a:br>
            <a:r>
              <a:rPr lang="en-US" spc="-5" dirty="0">
                <a:latin typeface="Agency FB" panose="020B0503020202020204" pitchFamily="34" charset="0"/>
              </a:rPr>
              <a:t>Multipurpose shopping Application</a:t>
            </a:r>
            <a:endParaRPr spc="-5" dirty="0">
              <a:latin typeface="Viner Hand ITC" panose="03070502030502020203" pitchFamily="66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6694" y="2218820"/>
            <a:ext cx="4888446" cy="4552528"/>
          </a:xfrm>
          <a:prstGeom prst="rect">
            <a:avLst/>
          </a:prstGeom>
        </p:spPr>
        <p:txBody>
          <a:bodyPr vert="horz" wrap="square" lIns="0" tIns="129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20"/>
              </a:spcBef>
            </a:pPr>
            <a:r>
              <a:rPr lang="en-US" spc="-5" dirty="0">
                <a:latin typeface="Times New Roman"/>
                <a:cs typeface="Times New Roman"/>
              </a:rPr>
              <a:t>TEAM ID : ITG15</a:t>
            </a:r>
          </a:p>
          <a:p>
            <a:pPr marL="12700">
              <a:lnSpc>
                <a:spcPct val="100000"/>
              </a:lnSpc>
              <a:spcBef>
                <a:spcPts val="1020"/>
              </a:spcBef>
            </a:pPr>
            <a:r>
              <a:rPr lang="en-US" spc="-5" dirty="0">
                <a:latin typeface="Times New Roman"/>
                <a:cs typeface="Times New Roman"/>
              </a:rPr>
              <a:t>MEMBERS:</a:t>
            </a:r>
          </a:p>
          <a:p>
            <a:pPr marL="12700">
              <a:lnSpc>
                <a:spcPct val="100000"/>
              </a:lnSpc>
              <a:spcBef>
                <a:spcPts val="1020"/>
              </a:spcBef>
            </a:pPr>
            <a:r>
              <a:rPr lang="en-US" spc="-5" dirty="0">
                <a:latin typeface="Times New Roman"/>
                <a:cs typeface="Times New Roman"/>
              </a:rPr>
              <a:t>	SHELCIA VIMALA VERONICA M</a:t>
            </a:r>
          </a:p>
          <a:p>
            <a:pPr marL="12700">
              <a:lnSpc>
                <a:spcPct val="100000"/>
              </a:lnSpc>
              <a:spcBef>
                <a:spcPts val="1020"/>
              </a:spcBef>
            </a:pPr>
            <a:r>
              <a:rPr lang="en-US" spc="-5" dirty="0">
                <a:latin typeface="Times New Roman"/>
                <a:cs typeface="Times New Roman"/>
              </a:rPr>
              <a:t>	(211221205145)</a:t>
            </a:r>
          </a:p>
          <a:p>
            <a:pPr marL="12700">
              <a:lnSpc>
                <a:spcPct val="100000"/>
              </a:lnSpc>
              <a:spcBef>
                <a:spcPts val="1020"/>
              </a:spcBef>
            </a:pPr>
            <a:r>
              <a:rPr lang="en-US" spc="-5" dirty="0">
                <a:latin typeface="Times New Roman"/>
                <a:cs typeface="Times New Roman"/>
              </a:rPr>
              <a:t>	SAI VARSHA</a:t>
            </a:r>
          </a:p>
          <a:p>
            <a:pPr marL="12700">
              <a:lnSpc>
                <a:spcPct val="100000"/>
              </a:lnSpc>
              <a:spcBef>
                <a:spcPts val="1020"/>
              </a:spcBef>
            </a:pPr>
            <a:r>
              <a:rPr lang="en-US" spc="-5" dirty="0">
                <a:latin typeface="Times New Roman"/>
                <a:cs typeface="Times New Roman"/>
              </a:rPr>
              <a:t>	(211521205)</a:t>
            </a:r>
          </a:p>
          <a:p>
            <a:pPr marL="12700">
              <a:lnSpc>
                <a:spcPct val="100000"/>
              </a:lnSpc>
              <a:spcBef>
                <a:spcPts val="1020"/>
              </a:spcBef>
            </a:pPr>
            <a:r>
              <a:rPr lang="en-US" dirty="0">
                <a:latin typeface="Times New Roman"/>
                <a:cs typeface="Times New Roman"/>
              </a:rPr>
              <a:t> 	SAHAYA PRINCY F</a:t>
            </a:r>
            <a:endParaRPr lang="en-US" spc="-5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20"/>
              </a:spcBef>
            </a:pPr>
            <a:r>
              <a:rPr lang="en-US" spc="-5" dirty="0">
                <a:latin typeface="Times New Roman"/>
                <a:cs typeface="Times New Roman"/>
              </a:rPr>
              <a:t> 	(211521205127)</a:t>
            </a:r>
          </a:p>
          <a:p>
            <a:pPr marL="12700">
              <a:lnSpc>
                <a:spcPct val="100000"/>
              </a:lnSpc>
              <a:spcBef>
                <a:spcPts val="1020"/>
              </a:spcBef>
            </a:pPr>
            <a:r>
              <a:rPr lang="en-US" spc="-5" dirty="0">
                <a:latin typeface="Times New Roman"/>
                <a:cs typeface="Times New Roman"/>
              </a:rPr>
              <a:t>	SOWMYA BALA B</a:t>
            </a:r>
          </a:p>
          <a:p>
            <a:pPr marL="12700">
              <a:lnSpc>
                <a:spcPct val="100000"/>
              </a:lnSpc>
              <a:spcBef>
                <a:spcPts val="1020"/>
              </a:spcBef>
            </a:pPr>
            <a:r>
              <a:rPr lang="en-US" spc="-5" dirty="0">
                <a:latin typeface="Times New Roman"/>
                <a:cs typeface="Times New Roman"/>
              </a:rPr>
              <a:t>	(211521205153)</a:t>
            </a:r>
          </a:p>
          <a:p>
            <a:pPr marL="12700">
              <a:lnSpc>
                <a:spcPct val="100000"/>
              </a:lnSpc>
              <a:spcBef>
                <a:spcPts val="1020"/>
              </a:spcBef>
            </a:pP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43231" y="2218820"/>
            <a:ext cx="5345430" cy="3090590"/>
          </a:xfrm>
          <a:prstGeom prst="rect">
            <a:avLst/>
          </a:prstGeom>
        </p:spPr>
        <p:txBody>
          <a:bodyPr vert="horz" wrap="square" lIns="0" tIns="129540" rIns="0" bIns="0" rtlCol="0">
            <a:spAutoFit/>
          </a:bodyPr>
          <a:lstStyle/>
          <a:p>
            <a:pPr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GUIDED BY:</a:t>
            </a:r>
          </a:p>
          <a:p>
            <a:pPr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Dr.S.SUMA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CHRISTAL MARY M.E.,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Ph.D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.,</a:t>
            </a:r>
          </a:p>
          <a:p>
            <a:pPr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ASSOCIATE PROFESSOR</a:t>
            </a:r>
          </a:p>
          <a:p>
            <a:pPr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 OF THE DEPARTMENT</a:t>
            </a:r>
          </a:p>
          <a:p>
            <a:pPr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INFORMATION &amp; TECHNOLOGY</a:t>
            </a:r>
          </a:p>
          <a:p>
            <a:pPr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PANIMALAR INSTITUTE OF TECHNOLOGY</a:t>
            </a:r>
            <a:endParaRPr lang="en-US" sz="2000" dirty="0"/>
          </a:p>
          <a:p>
            <a:pPr marL="12700">
              <a:lnSpc>
                <a:spcPct val="100000"/>
              </a:lnSpc>
              <a:spcBef>
                <a:spcPts val="1020"/>
              </a:spcBef>
            </a:pP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B639D6-B75C-E290-22A7-42390091F036}"/>
              </a:ext>
            </a:extLst>
          </p:cNvPr>
          <p:cNvSpPr txBox="1"/>
          <p:nvPr/>
        </p:nvSpPr>
        <p:spPr>
          <a:xfrm>
            <a:off x="1270000" y="853440"/>
            <a:ext cx="974344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Frontend Technology Stack:  React.js  </a:t>
            </a:r>
          </a:p>
          <a:p>
            <a:r>
              <a:rPr lang="en-US" sz="2800" dirty="0"/>
              <a:t>   	</a:t>
            </a:r>
          </a:p>
          <a:p>
            <a:r>
              <a:rPr lang="en-US" sz="2800" dirty="0"/>
              <a:t>Responsibilities:</a:t>
            </a:r>
          </a:p>
          <a:p>
            <a:r>
              <a:rPr lang="en-US" sz="2800" dirty="0"/>
              <a:t>- Manages user interface and interactions   </a:t>
            </a:r>
          </a:p>
          <a:p>
            <a:r>
              <a:rPr lang="en-US" sz="2800" dirty="0"/>
              <a:t>- Displays product catalog, search, and filtering  </a:t>
            </a:r>
          </a:p>
          <a:p>
            <a:r>
              <a:rPr lang="en-US" sz="2800" dirty="0"/>
              <a:t>- Provides shopping cart and checkout functionalities    </a:t>
            </a:r>
          </a:p>
          <a:p>
            <a:pPr marL="285750" indent="-285750">
              <a:buFontTx/>
              <a:buChar char="-"/>
            </a:pPr>
            <a:r>
              <a:rPr lang="en-US" sz="2800" dirty="0"/>
              <a:t>Communicates with backend via APIs </a:t>
            </a:r>
          </a:p>
          <a:p>
            <a:r>
              <a:rPr lang="en-US" sz="2800" dirty="0"/>
              <a:t> </a:t>
            </a:r>
          </a:p>
          <a:p>
            <a:r>
              <a:rPr lang="en-US" sz="2800" dirty="0"/>
              <a:t>Key Features:   </a:t>
            </a:r>
          </a:p>
          <a:p>
            <a:pPr marL="285750" indent="-285750">
              <a:buFontTx/>
              <a:buChar char="-"/>
            </a:pPr>
            <a:r>
              <a:rPr lang="en-US" sz="2800" dirty="0"/>
              <a:t>Responsive design for all devices   </a:t>
            </a:r>
          </a:p>
          <a:p>
            <a:pPr marL="285750" indent="-285750">
              <a:buFontTx/>
              <a:buChar char="-"/>
            </a:pPr>
            <a:r>
              <a:rPr lang="en-US" sz="2800" dirty="0"/>
              <a:t> - Real-time updates from backend </a:t>
            </a:r>
          </a:p>
          <a:p>
            <a:pPr marL="285750" indent="-285750">
              <a:buFontTx/>
              <a:buChar char="-"/>
            </a:pPr>
            <a:r>
              <a:rPr lang="en-US" sz="2800" dirty="0"/>
              <a:t>   - User-friendly experience 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871686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13DB78-15A0-B270-81C1-C38254943BF4}"/>
              </a:ext>
            </a:extLst>
          </p:cNvPr>
          <p:cNvSpPr txBox="1"/>
          <p:nvPr/>
        </p:nvSpPr>
        <p:spPr>
          <a:xfrm>
            <a:off x="731520" y="335280"/>
            <a:ext cx="982472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Backend Technology Stack: Node.js, Express.js  </a:t>
            </a:r>
          </a:p>
          <a:p>
            <a:endParaRPr lang="en-US" sz="2800" dirty="0"/>
          </a:p>
          <a:p>
            <a:r>
              <a:rPr lang="en-US" sz="2800" dirty="0"/>
              <a:t>Responsibilities:   </a:t>
            </a:r>
          </a:p>
          <a:p>
            <a:r>
              <a:rPr lang="en-US" sz="2800" dirty="0"/>
              <a:t> - Handles all business logic and data processing   </a:t>
            </a:r>
          </a:p>
          <a:p>
            <a:r>
              <a:rPr lang="en-US" sz="2800" dirty="0"/>
              <a:t> - Manages database (MongoDB) for product and user data   </a:t>
            </a:r>
          </a:p>
          <a:p>
            <a:r>
              <a:rPr lang="en-US" sz="2800" dirty="0"/>
              <a:t> - Implements security measures like authentication and authorization  </a:t>
            </a:r>
          </a:p>
          <a:p>
            <a:r>
              <a:rPr lang="en-US" sz="2800" dirty="0"/>
              <a:t> - Provides APIs for frontend communication </a:t>
            </a:r>
          </a:p>
          <a:p>
            <a:r>
              <a:rPr lang="en-US" sz="2800" dirty="0"/>
              <a:t> </a:t>
            </a:r>
          </a:p>
          <a:p>
            <a:r>
              <a:rPr lang="en-US" sz="2800" dirty="0"/>
              <a:t>Key Features:   </a:t>
            </a:r>
          </a:p>
          <a:p>
            <a:r>
              <a:rPr lang="en-US" sz="2800" dirty="0"/>
              <a:t> - Scalable architecture  </a:t>
            </a:r>
          </a:p>
          <a:p>
            <a:r>
              <a:rPr lang="en-US" sz="2800" dirty="0"/>
              <a:t> - Manages inventory, orders, and payments  </a:t>
            </a:r>
          </a:p>
          <a:p>
            <a:r>
              <a:rPr lang="en-US" sz="2800" dirty="0"/>
              <a:t> - Secure user data and transactions 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029289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45C8BC-E866-58FC-00EE-1D1033167888}"/>
              </a:ext>
            </a:extLst>
          </p:cNvPr>
          <p:cNvSpPr txBox="1"/>
          <p:nvPr/>
        </p:nvSpPr>
        <p:spPr>
          <a:xfrm>
            <a:off x="660400" y="447040"/>
            <a:ext cx="108712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Integration</a:t>
            </a:r>
          </a:p>
          <a:p>
            <a:r>
              <a:rPr lang="en-US" sz="2800" dirty="0"/>
              <a:t> Frontend-Backend Communication: REST APIs  - </a:t>
            </a:r>
          </a:p>
          <a:p>
            <a:r>
              <a:rPr lang="en-US" sz="2800" dirty="0"/>
              <a:t>	Third-Party Integrations: </a:t>
            </a:r>
          </a:p>
          <a:p>
            <a:r>
              <a:rPr lang="en-US" sz="2800" dirty="0"/>
              <a:t>		 - Payment gateway for secure transactions    </a:t>
            </a:r>
          </a:p>
          <a:p>
            <a:r>
              <a:rPr lang="en-US" sz="2800" dirty="0"/>
              <a:t>		- External APIs for shipping and inventory updates </a:t>
            </a:r>
          </a:p>
          <a:p>
            <a:r>
              <a:rPr lang="en-US" sz="2800" dirty="0"/>
              <a:t> 	Responsibilities:</a:t>
            </a:r>
          </a:p>
          <a:p>
            <a:r>
              <a:rPr lang="en-US" sz="2800" dirty="0"/>
              <a:t>	       - Ensures seamless data exchange between frontend and backend    </a:t>
            </a:r>
          </a:p>
          <a:p>
            <a:r>
              <a:rPr lang="en-US" sz="2800" dirty="0"/>
              <a:t>		- Synchronizes product, order, and customer data   </a:t>
            </a:r>
          </a:p>
          <a:p>
            <a:r>
              <a:rPr lang="en-US" sz="2800" dirty="0"/>
              <a:t>	       - Handles real-time cart management and checkout </a:t>
            </a:r>
          </a:p>
          <a:p>
            <a:r>
              <a:rPr lang="en-US" sz="2800" dirty="0"/>
              <a:t> 	Key Features:  </a:t>
            </a:r>
          </a:p>
          <a:p>
            <a:r>
              <a:rPr lang="en-US" sz="2800" dirty="0"/>
              <a:t>		- Smooth integration with external services    </a:t>
            </a:r>
          </a:p>
          <a:p>
            <a:r>
              <a:rPr lang="en-US" sz="2800" dirty="0"/>
              <a:t>		- Secure data flow    </a:t>
            </a:r>
          </a:p>
          <a:p>
            <a:r>
              <a:rPr lang="en-US" sz="2800" dirty="0"/>
              <a:t>		- Automated processes for efficiency 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598743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724CE0-D28F-A19D-CB96-86422472A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875" y="576262"/>
            <a:ext cx="5810250" cy="570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2935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89651A0-F07D-DCDA-95F4-C5BF9068B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1146"/>
            <a:ext cx="12192000" cy="56483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43B131A-4D2B-FF23-7EE7-305B87B23BA0}"/>
              </a:ext>
            </a:extLst>
          </p:cNvPr>
          <p:cNvSpPr txBox="1"/>
          <p:nvPr/>
        </p:nvSpPr>
        <p:spPr>
          <a:xfrm>
            <a:off x="5638800" y="2974258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4CC535-4463-0F9A-C6F9-3A115017DAD6}"/>
              </a:ext>
            </a:extLst>
          </p:cNvPr>
          <p:cNvSpPr txBox="1"/>
          <p:nvPr/>
        </p:nvSpPr>
        <p:spPr>
          <a:xfrm>
            <a:off x="403123" y="245806"/>
            <a:ext cx="3559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odoni MT Black" panose="02070A03080606020203" pitchFamily="18" charset="0"/>
              </a:rPr>
              <a:t>MODELS</a:t>
            </a:r>
            <a:endParaRPr lang="en-IN" dirty="0">
              <a:latin typeface="Bodoni MT Black" panose="02070A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11324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8B1911-45C0-FC5B-CC58-576BECAE1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5787"/>
            <a:ext cx="12192000" cy="5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7731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A270DB-19E2-ED2F-61AD-7AE1AA1D85A1}"/>
              </a:ext>
            </a:extLst>
          </p:cNvPr>
          <p:cNvSpPr txBox="1"/>
          <p:nvPr/>
        </p:nvSpPr>
        <p:spPr>
          <a:xfrm>
            <a:off x="579120" y="650240"/>
            <a:ext cx="1043432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Bodoni MT Black" panose="02070A03080606020203" pitchFamily="18" charset="0"/>
              </a:rPr>
              <a:t>Conclusion</a:t>
            </a:r>
            <a:r>
              <a:rPr lang="en-US" sz="28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This multipurpose eCommerce website project demonstrates the creation of a comprehensive online shopping platform that meets the needs of both buyers and sellers.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The project leverages modern web technologies to provide a seamless user experience, enhance operational efficiency, and support scalability for future expansion.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Through continuous optimization and feedback, the platform can be further enhanced to cater to a broader audience and a wider range of products.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9962429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9D7C811-5EE8-7E3A-CB8F-71A1C43E6769}"/>
              </a:ext>
            </a:extLst>
          </p:cNvPr>
          <p:cNvSpPr txBox="1"/>
          <p:nvPr/>
        </p:nvSpPr>
        <p:spPr>
          <a:xfrm>
            <a:off x="3408516" y="2740779"/>
            <a:ext cx="66243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Bodoni MT Black" panose="02070A03080606020203" pitchFamily="18" charset="0"/>
              </a:rPr>
              <a:t>THANK YOU!!</a:t>
            </a:r>
            <a:endParaRPr lang="en-IN" sz="4800" dirty="0">
              <a:latin typeface="Bodoni MT Black" panose="02070A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924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28612" y="215633"/>
            <a:ext cx="2802898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>
                <a:latin typeface="Bodoni MT Black" panose="02070A03080606020203" pitchFamily="18" charset="0"/>
              </a:rPr>
              <a:t>Abstract</a:t>
            </a:r>
            <a:endParaRPr sz="4800" dirty="0">
              <a:latin typeface="Bodoni MT Black" panose="02070A03080606020203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3360" y="1429753"/>
            <a:ext cx="11338560" cy="3754361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355600" marR="5080" indent="-342900" algn="just">
              <a:lnSpc>
                <a:spcPts val="2160"/>
              </a:lnSpc>
              <a:spcBef>
                <a:spcPts val="37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/>
                <a:cs typeface="Times New Roman"/>
              </a:rPr>
              <a:t>The project aims to develop a multipurpose eCommerce website that caters to diverse shopping needs by providing a user-friendly platform for both buyers and sellers. </a:t>
            </a:r>
          </a:p>
          <a:p>
            <a:pPr marL="355600" marR="5080" indent="-342900" algn="just">
              <a:lnSpc>
                <a:spcPts val="2160"/>
              </a:lnSpc>
              <a:spcBef>
                <a:spcPts val="370"/>
              </a:spcBef>
              <a:buFont typeface="Arial" panose="020B0604020202020204" pitchFamily="34" charset="0"/>
              <a:buChar char="•"/>
            </a:pPr>
            <a:endParaRPr lang="en-US" sz="2800" dirty="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ts val="2160"/>
              </a:lnSpc>
              <a:spcBef>
                <a:spcPts val="370"/>
              </a:spcBef>
              <a:buFont typeface="Arial" panose="020B0604020202020204" pitchFamily="34" charset="0"/>
              <a:buChar char="•"/>
            </a:pPr>
            <a:endParaRPr lang="en-US" sz="2800" dirty="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ts val="2160"/>
              </a:lnSpc>
              <a:spcBef>
                <a:spcPts val="37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/>
                <a:cs typeface="Times New Roman"/>
              </a:rPr>
              <a:t>The website integrates multiple product categories, secure payment gateways, and efficient product management.</a:t>
            </a:r>
          </a:p>
          <a:p>
            <a:pPr marL="355600" marR="5080" indent="-342900" algn="just">
              <a:lnSpc>
                <a:spcPts val="2160"/>
              </a:lnSpc>
              <a:spcBef>
                <a:spcPts val="370"/>
              </a:spcBef>
              <a:buFont typeface="Arial" panose="020B0604020202020204" pitchFamily="34" charset="0"/>
              <a:buChar char="•"/>
            </a:pPr>
            <a:endParaRPr lang="en-US" sz="2800" dirty="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ts val="2160"/>
              </a:lnSpc>
              <a:spcBef>
                <a:spcPts val="370"/>
              </a:spcBef>
              <a:buFont typeface="Arial" panose="020B0604020202020204" pitchFamily="34" charset="0"/>
              <a:buChar char="•"/>
            </a:pPr>
            <a:endParaRPr lang="en-US" sz="2800" dirty="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ts val="2160"/>
              </a:lnSpc>
              <a:spcBef>
                <a:spcPts val="37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/>
                <a:cs typeface="Times New Roman"/>
              </a:rPr>
              <a:t> It is built with scalability, responsiveness, and seamless navigation to enhance the overall user experience, thus improving the efficiency of online shopping.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07691" y="92770"/>
            <a:ext cx="445620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latin typeface="Bodoni MT Black" panose="02070A03080606020203" pitchFamily="18" charset="0"/>
              </a:rPr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5800" y="1137921"/>
            <a:ext cx="9882894" cy="4326313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355600" marR="5080" indent="-342900" algn="just">
              <a:lnSpc>
                <a:spcPts val="2080"/>
              </a:lnSpc>
              <a:spcBef>
                <a:spcPts val="605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/>
                <a:cs typeface="Times New Roman"/>
              </a:rPr>
              <a:t> ECommerce has revolutionized the way people shop, offering the convenience of purchasing products from the comfort of their homes. </a:t>
            </a:r>
          </a:p>
          <a:p>
            <a:pPr marL="355600" marR="5080" indent="-342900" algn="just">
              <a:lnSpc>
                <a:spcPts val="2080"/>
              </a:lnSpc>
              <a:spcBef>
                <a:spcPts val="605"/>
              </a:spcBef>
              <a:buFont typeface="Arial" panose="020B0604020202020204" pitchFamily="34" charset="0"/>
              <a:buChar char="•"/>
            </a:pPr>
            <a:endParaRPr lang="en-US" sz="2800" dirty="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ts val="2080"/>
              </a:lnSpc>
              <a:spcBef>
                <a:spcPts val="605"/>
              </a:spcBef>
              <a:buFont typeface="Arial" panose="020B0604020202020204" pitchFamily="34" charset="0"/>
              <a:buChar char="•"/>
            </a:pPr>
            <a:endParaRPr lang="en-US" sz="2800" dirty="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ts val="2080"/>
              </a:lnSpc>
              <a:spcBef>
                <a:spcPts val="605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/>
                <a:cs typeface="Times New Roman"/>
              </a:rPr>
              <a:t>This project focuses on developing an eCommerce website with a modern design, allowing users to browse through various categories, view detailed product descriptions, add items to their cart, and make secure payments.</a:t>
            </a:r>
          </a:p>
          <a:p>
            <a:pPr marL="355600" marR="5080" indent="-342900" algn="just">
              <a:lnSpc>
                <a:spcPts val="2080"/>
              </a:lnSpc>
              <a:spcBef>
                <a:spcPts val="605"/>
              </a:spcBef>
              <a:buFont typeface="Arial" panose="020B0604020202020204" pitchFamily="34" charset="0"/>
              <a:buChar char="•"/>
            </a:pPr>
            <a:endParaRPr lang="en-US" sz="2800" dirty="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ts val="2080"/>
              </a:lnSpc>
              <a:spcBef>
                <a:spcPts val="605"/>
              </a:spcBef>
              <a:buFont typeface="Arial" panose="020B0604020202020204" pitchFamily="34" charset="0"/>
              <a:buChar char="•"/>
            </a:pPr>
            <a:endParaRPr lang="en-US" sz="2800" dirty="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ts val="2080"/>
              </a:lnSpc>
              <a:spcBef>
                <a:spcPts val="605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/>
                <a:cs typeface="Times New Roman"/>
              </a:rPr>
              <a:t> The website will also support sellers to manage their listings easily. The aim is to create a versatile platform that serves different user needs across multiple product segments.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0781" y="273308"/>
            <a:ext cx="4290663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latin typeface="Bodoni MT Black" panose="02070A03080606020203" pitchFamily="18" charset="0"/>
              </a:rPr>
              <a:t>Existing</a:t>
            </a:r>
            <a:r>
              <a:rPr sz="3600" b="1" spc="-90" dirty="0">
                <a:latin typeface="Bodoni MT Black" panose="02070A03080606020203" pitchFamily="18" charset="0"/>
              </a:rPr>
              <a:t> </a:t>
            </a:r>
            <a:r>
              <a:rPr sz="3600" spc="-5" dirty="0">
                <a:latin typeface="Bodoni MT Black" panose="02070A03080606020203" pitchFamily="18" charset="0"/>
              </a:rPr>
              <a:t>System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D8CDA1-C76B-A97B-AF9E-40A52F6CF1B9}"/>
              </a:ext>
            </a:extLst>
          </p:cNvPr>
          <p:cNvSpPr txBox="1"/>
          <p:nvPr/>
        </p:nvSpPr>
        <p:spPr>
          <a:xfrm>
            <a:off x="495300" y="1012954"/>
            <a:ext cx="112014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Current e-commerce platforms, like Amazon and Flipkart, dominate the market but come with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err="1"/>
              <a:t>Challenges</a:t>
            </a:r>
            <a:r>
              <a:rPr lang="en-US" sz="2800" dirty="0" err="1"/>
              <a:t>:Centralized</a:t>
            </a:r>
            <a:r>
              <a:rPr lang="en-US" sz="2800" dirty="0"/>
              <a:t> Control: Limited transparency and user control over data.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Seller Difficulties</a:t>
            </a:r>
            <a:r>
              <a:rPr lang="en-US" sz="2800" dirty="0"/>
              <a:t>: High fees, complex onboarding, and stiff competition for visibility.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Limited Personalization</a:t>
            </a:r>
            <a:r>
              <a:rPr lang="en-US" sz="2800" dirty="0"/>
              <a:t>: Broad algorithms lead to a generic shopping experience.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High Operational Costs</a:t>
            </a:r>
            <a:r>
              <a:rPr lang="en-US" sz="2800" dirty="0"/>
              <a:t>: Resulting in increased fees and product prices.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These limitations create barriers for small businesses and reduce flexibility for diverse product categories, driving the need for a more adaptable solution like our Multipurpose E-commerce Website.</a:t>
            </a:r>
            <a:endParaRPr lang="en-IN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07945" y="270553"/>
            <a:ext cx="6811358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800" spc="-5" dirty="0">
                <a:latin typeface="Bodoni MT Black" panose="02070A03080606020203" pitchFamily="18" charset="0"/>
              </a:rPr>
              <a:t>Proposed system</a:t>
            </a:r>
            <a:endParaRPr sz="4800" dirty="0">
              <a:latin typeface="Bodoni MT Black" panose="02070A03080606020203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7672" y="1187681"/>
            <a:ext cx="10896600" cy="4482637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400" dirty="0"/>
              <a:t>The proposed system is a fully functional multipurpose eCommerce website that supports: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Product Listings</a:t>
            </a:r>
            <a:r>
              <a:rPr lang="en-US" sz="2400" dirty="0"/>
              <a:t>: Sellers can upload and manage products across different categories such as electronics, fashion, home decor, and more.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User Account Management</a:t>
            </a:r>
            <a:r>
              <a:rPr lang="en-US" sz="2400" dirty="0"/>
              <a:t>: Customers can create accounts, track orders, and save products to a </a:t>
            </a:r>
            <a:r>
              <a:rPr lang="en-US" sz="2400" dirty="0" err="1"/>
              <a:t>wishlist</a:t>
            </a:r>
            <a:r>
              <a:rPr lang="en-US" sz="2400" dirty="0"/>
              <a:t> for future </a:t>
            </a:r>
            <a:r>
              <a:rPr lang="en-US" sz="2400" dirty="0" err="1"/>
              <a:t>purchases.Shopping</a:t>
            </a:r>
            <a:r>
              <a:rPr lang="en-US" sz="24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Cart and Checkout</a:t>
            </a:r>
            <a:r>
              <a:rPr lang="en-US" sz="2400" dirty="0"/>
              <a:t>: Users can add products to their cart, adjust quantities, and securely check out using integrated payment gateways.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Admin Dashboard</a:t>
            </a:r>
            <a:r>
              <a:rPr lang="en-US" sz="2400" dirty="0"/>
              <a:t>: The platform includes an admin panel where admins can monitor product listings, orders, and overall website analytics.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Responsive Design</a:t>
            </a:r>
            <a:r>
              <a:rPr lang="en-US" sz="2400" dirty="0"/>
              <a:t>: The website is mobile-friendly, ensuring smooth navigation across different </a:t>
            </a:r>
            <a:r>
              <a:rPr lang="en-US" sz="2400" dirty="0" err="1"/>
              <a:t>devices.Screenshots</a:t>
            </a:r>
            <a:r>
              <a:rPr lang="en-US" sz="2400" dirty="0"/>
              <a:t> of the Model</a:t>
            </a:r>
            <a:endParaRPr lang="en-IN" sz="2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1380" y="379692"/>
            <a:ext cx="10009239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800" dirty="0">
                <a:latin typeface="Bodoni MT Black" panose="02070A03080606020203" pitchFamily="18" charset="0"/>
              </a:rPr>
              <a:t>FUTURE IMPLEMENTATION</a:t>
            </a:r>
            <a:endParaRPr sz="4800" dirty="0">
              <a:latin typeface="Bodoni MT Black" panose="02070A03080606020203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A62C4C-C281-65C9-0F1B-104B8CF7FC38}"/>
              </a:ext>
            </a:extLst>
          </p:cNvPr>
          <p:cNvSpPr txBox="1"/>
          <p:nvPr/>
        </p:nvSpPr>
        <p:spPr>
          <a:xfrm>
            <a:off x="963561" y="1553497"/>
            <a:ext cx="9124336" cy="652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AI-Powered Virtual Shopping Assistant</a:t>
            </a:r>
          </a:p>
          <a:p>
            <a:r>
              <a:rPr lang="en-US" sz="2800" b="1" dirty="0"/>
              <a:t>     Description</a:t>
            </a:r>
            <a:r>
              <a:rPr lang="en-US" sz="2800" dirty="0"/>
              <a:t>: A virtual assistant that helps guide customers through the purchasing process by      understanding their needs, preferences, and shopping history.</a:t>
            </a:r>
          </a:p>
          <a:p>
            <a:endParaRPr lang="en-US" sz="2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Subscription-Based and Buy-Now-Pay-Later Models</a:t>
            </a:r>
          </a:p>
          <a:p>
            <a:r>
              <a:rPr lang="en-US" sz="2800" b="1" dirty="0"/>
              <a:t>    Description</a:t>
            </a:r>
            <a:r>
              <a:rPr lang="en-US" sz="2800" dirty="0"/>
              <a:t>: Introduce flexible purchasing options such as subscription models and buy-now-pay-later (BNPL) payment systems.</a:t>
            </a:r>
          </a:p>
          <a:p>
            <a:endParaRPr lang="en-US" sz="2800" dirty="0"/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36F9F3E-8EE3-E5E3-8769-587AEB974ADE}"/>
              </a:ext>
            </a:extLst>
          </p:cNvPr>
          <p:cNvSpPr txBox="1"/>
          <p:nvPr/>
        </p:nvSpPr>
        <p:spPr>
          <a:xfrm>
            <a:off x="1157468" y="1053296"/>
            <a:ext cx="1042879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AI-Powered Virtual Shopping Assistant</a:t>
            </a:r>
          </a:p>
          <a:p>
            <a:r>
              <a:rPr lang="en-US" sz="2800" b="1" dirty="0"/>
              <a:t>     Description</a:t>
            </a:r>
            <a:r>
              <a:rPr lang="en-US" sz="2800" dirty="0"/>
              <a:t>: A virtual assistant that helps guide customers through the purchasing process by understanding their needs, preferences, and shopping history.</a:t>
            </a:r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Sustainable &amp; Ethical Shopping Choices</a:t>
            </a:r>
          </a:p>
          <a:p>
            <a:r>
              <a:rPr lang="en-US" sz="2800" b="1" dirty="0"/>
              <a:t>     Description</a:t>
            </a:r>
            <a:r>
              <a:rPr lang="en-US" sz="2800" dirty="0"/>
              <a:t>: Highlight eco-friendly or ethically produced products using machine learning to sort and display items that match these criteria.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3315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258" y="2615957"/>
            <a:ext cx="12443542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2725">
              <a:lnSpc>
                <a:spcPct val="100000"/>
              </a:lnSpc>
              <a:spcBef>
                <a:spcPts val="100"/>
              </a:spcBef>
            </a:pPr>
            <a:r>
              <a:rPr lang="en-US" spc="-10" dirty="0">
                <a:latin typeface="Bodoni MT Black" panose="02070A03080606020203" pitchFamily="18" charset="0"/>
              </a:rPr>
              <a:t>ARCHITECTURE DAIGRAM</a:t>
            </a:r>
            <a:endParaRPr spc="-5" dirty="0">
              <a:latin typeface="Bodoni MT Black" panose="02070A03080606020203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72D3071-A34F-DB29-8B6C-87A431DC8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54643"/>
            <a:ext cx="12192000" cy="7325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643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</TotalTime>
  <Words>880</Words>
  <Application>Microsoft Office PowerPoint</Application>
  <PresentationFormat>Widescreen</PresentationFormat>
  <Paragraphs>108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Agency FB</vt:lpstr>
      <vt:lpstr>Arial</vt:lpstr>
      <vt:lpstr>Bodoni MT Black</vt:lpstr>
      <vt:lpstr>Calibri</vt:lpstr>
      <vt:lpstr>Calibri Light</vt:lpstr>
      <vt:lpstr>Times New Roman</vt:lpstr>
      <vt:lpstr>Viner Hand ITC</vt:lpstr>
      <vt:lpstr>Office Theme</vt:lpstr>
      <vt:lpstr>BuyBuddy Multipurpose shopping Application</vt:lpstr>
      <vt:lpstr>Abstract</vt:lpstr>
      <vt:lpstr>Introduction</vt:lpstr>
      <vt:lpstr>Existing System</vt:lpstr>
      <vt:lpstr>Proposed system</vt:lpstr>
      <vt:lpstr>FUTURE IMPLEMENTATION</vt:lpstr>
      <vt:lpstr>PowerPoint Presentation</vt:lpstr>
      <vt:lpstr>ARCHITECTURE DAIGRAM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shelcia veronica</cp:lastModifiedBy>
  <cp:revision>3</cp:revision>
  <dcterms:modified xsi:type="dcterms:W3CDTF">2024-10-08T17:07:28Z</dcterms:modified>
</cp:coreProperties>
</file>