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0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304" y="-216"/>
      </p:cViewPr>
      <p:guideLst>
        <p:guide orient="horz" pos="4244"/>
        <p:guide orient="horz" pos="135"/>
        <p:guide pos="5314"/>
        <p:guide pos="439"/>
        <p:guide pos="2613"/>
        <p:guide pos="31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1956-8891-DB42-9F02-906A0A6B531B}" type="datetimeFigureOut">
              <a:rPr lang="en-US" smtClean="0"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54E1-BBE8-7949-B5A8-D172A7D65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4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1956-8891-DB42-9F02-906A0A6B531B}" type="datetimeFigureOut">
              <a:rPr lang="en-US" smtClean="0"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54E1-BBE8-7949-B5A8-D172A7D65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6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1956-8891-DB42-9F02-906A0A6B531B}" type="datetimeFigureOut">
              <a:rPr lang="en-US" smtClean="0"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54E1-BBE8-7949-B5A8-D172A7D65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0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1956-8891-DB42-9F02-906A0A6B531B}" type="datetimeFigureOut">
              <a:rPr lang="en-US" smtClean="0"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54E1-BBE8-7949-B5A8-D172A7D65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7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1956-8891-DB42-9F02-906A0A6B531B}" type="datetimeFigureOut">
              <a:rPr lang="en-US" smtClean="0"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54E1-BBE8-7949-B5A8-D172A7D65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6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1956-8891-DB42-9F02-906A0A6B531B}" type="datetimeFigureOut">
              <a:rPr lang="en-US" smtClean="0"/>
              <a:t>2/28/15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54E1-BBE8-7949-B5A8-D172A7D65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4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1956-8891-DB42-9F02-906A0A6B531B}" type="datetimeFigureOut">
              <a:rPr lang="en-US" smtClean="0"/>
              <a:t>2/28/15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54E1-BBE8-7949-B5A8-D172A7D65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3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1956-8891-DB42-9F02-906A0A6B531B}" type="datetimeFigureOut">
              <a:rPr lang="en-US" smtClean="0"/>
              <a:t>2/28/15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54E1-BBE8-7949-B5A8-D172A7D65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2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1956-8891-DB42-9F02-906A0A6B531B}" type="datetimeFigureOut">
              <a:rPr lang="en-US" smtClean="0"/>
              <a:t>2/28/15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54E1-BBE8-7949-B5A8-D172A7D65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4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1956-8891-DB42-9F02-906A0A6B531B}" type="datetimeFigureOut">
              <a:rPr lang="en-US" smtClean="0"/>
              <a:t>2/28/15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54E1-BBE8-7949-B5A8-D172A7D65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1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1956-8891-DB42-9F02-906A0A6B531B}" type="datetimeFigureOut">
              <a:rPr lang="en-US" smtClean="0"/>
              <a:t>2/28/15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54E1-BBE8-7949-B5A8-D172A7D65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3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21956-8891-DB42-9F02-906A0A6B531B}" type="datetimeFigureOut">
              <a:rPr lang="en-US" smtClean="0"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754E1-BBE8-7949-B5A8-D172A7D65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2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png"/><Relationship Id="rId7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16676" y="218218"/>
            <a:ext cx="3446657" cy="650931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8624" y="668688"/>
            <a:ext cx="3042761" cy="52289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 Here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125670" y="6010771"/>
            <a:ext cx="628669" cy="628669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10505705">
            <a:off x="2168258" y="6053359"/>
            <a:ext cx="543493" cy="54349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043592" y="4655737"/>
            <a:ext cx="2740999" cy="44497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Email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75345" y="4119161"/>
            <a:ext cx="1244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 in Here</a:t>
            </a:r>
            <a:endParaRPr lang="en-US" dirty="0"/>
          </a:p>
        </p:txBody>
      </p:sp>
      <p:pic>
        <p:nvPicPr>
          <p:cNvPr id="25" name="Picture 24" descr="Splash_RayeRay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24" y="668688"/>
            <a:ext cx="3048000" cy="3029712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004201" y="218218"/>
            <a:ext cx="3446657" cy="650931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06149" y="668688"/>
            <a:ext cx="3042761" cy="52289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 Here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413195" y="6010771"/>
            <a:ext cx="628669" cy="628669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rot="10505705">
            <a:off x="6455783" y="6053359"/>
            <a:ext cx="543493" cy="54349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822ad7f6fd0c480cf52bb61823fd465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17" y="668689"/>
            <a:ext cx="3041994" cy="3041994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5206917" y="3985932"/>
            <a:ext cx="3042761" cy="46270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Beauty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206917" y="4560330"/>
            <a:ext cx="3042761" cy="46270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Hair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206917" y="5134728"/>
            <a:ext cx="3042761" cy="46270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Fashion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8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94422" y="228033"/>
            <a:ext cx="3446657" cy="650931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96370" y="678503"/>
            <a:ext cx="3042761" cy="52289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03416" y="6020586"/>
            <a:ext cx="628669" cy="628669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6370" y="3709379"/>
            <a:ext cx="3042761" cy="46270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YouTube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96370" y="4283777"/>
            <a:ext cx="3042761" cy="46270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Social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6370" y="4858175"/>
            <a:ext cx="3042761" cy="46270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96370" y="5432572"/>
            <a:ext cx="3042761" cy="46270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 rot="10505705">
            <a:off x="2146004" y="6063174"/>
            <a:ext cx="543493" cy="54349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4983163" y="271990"/>
            <a:ext cx="3446657" cy="650931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185111" y="722460"/>
            <a:ext cx="3042761" cy="52289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392157" y="6064543"/>
            <a:ext cx="628669" cy="628669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10505705">
            <a:off x="6434745" y="6107131"/>
            <a:ext cx="543493" cy="54349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 descr="Holiday_Make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111" y="635290"/>
            <a:ext cx="3042761" cy="3118046"/>
          </a:xfrm>
          <a:prstGeom prst="rect">
            <a:avLst/>
          </a:prstGeom>
        </p:spPr>
      </p:pic>
      <p:pic>
        <p:nvPicPr>
          <p:cNvPr id="9" name="Picture 8" descr="maxresdefault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111" y="3780225"/>
            <a:ext cx="926322" cy="5534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87259" y="3715746"/>
            <a:ext cx="2177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Description text from YouTube.</a:t>
            </a:r>
          </a:p>
          <a:p>
            <a:r>
              <a:rPr lang="en-US" sz="1200" dirty="0" smtClean="0"/>
              <a:t>Blah, blah, blah, blah, blah, blah</a:t>
            </a:r>
          </a:p>
          <a:p>
            <a:r>
              <a:rPr lang="en-US" sz="1200" dirty="0" smtClean="0"/>
              <a:t>Blah, blah, blah, blah, blah.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087259" y="4510392"/>
            <a:ext cx="2177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Description text from YouTube.</a:t>
            </a:r>
          </a:p>
          <a:p>
            <a:r>
              <a:rPr lang="en-US" sz="1200" dirty="0" smtClean="0"/>
              <a:t>Blah, blah, blah, blah, blah, blah</a:t>
            </a:r>
          </a:p>
          <a:p>
            <a:r>
              <a:rPr lang="en-US" sz="1200" dirty="0" smtClean="0"/>
              <a:t>Blah, blah, blah, blah, blah.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087259" y="5305038"/>
            <a:ext cx="2177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Description text from YouTube.</a:t>
            </a:r>
          </a:p>
          <a:p>
            <a:r>
              <a:rPr lang="en-US" sz="1200" dirty="0" smtClean="0"/>
              <a:t>Blah, blah, blah, blah, blah, blah</a:t>
            </a:r>
          </a:p>
          <a:p>
            <a:r>
              <a:rPr lang="en-US" sz="1200" dirty="0" smtClean="0"/>
              <a:t>Blah, blah, blah, blah, blah.</a:t>
            </a:r>
            <a:endParaRPr lang="en-US" sz="1200" dirty="0"/>
          </a:p>
        </p:txBody>
      </p:sp>
      <p:pic>
        <p:nvPicPr>
          <p:cNvPr id="48" name="Picture 47" descr="raye_raye_1280x72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111" y="4605977"/>
            <a:ext cx="926322" cy="521056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5185111" y="4455772"/>
            <a:ext cx="3042761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185111" y="5264073"/>
            <a:ext cx="3042761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imag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348" y="5396226"/>
            <a:ext cx="864911" cy="467292"/>
          </a:xfrm>
          <a:prstGeom prst="rect">
            <a:avLst/>
          </a:prstGeom>
        </p:spPr>
      </p:pic>
      <p:pic>
        <p:nvPicPr>
          <p:cNvPr id="54" name="Picture 53" descr="playbutton copy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983" y="1585976"/>
            <a:ext cx="1143402" cy="1141503"/>
          </a:xfrm>
          <a:prstGeom prst="rect">
            <a:avLst/>
          </a:prstGeom>
        </p:spPr>
      </p:pic>
      <p:pic>
        <p:nvPicPr>
          <p:cNvPr id="55" name="Picture 54" descr="photo-4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70" y="678503"/>
            <a:ext cx="3042761" cy="303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8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701481" y="228033"/>
            <a:ext cx="3446657" cy="650931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03429" y="678503"/>
            <a:ext cx="3042761" cy="52289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110475" y="6020586"/>
            <a:ext cx="628669" cy="628669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photo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29" y="678503"/>
            <a:ext cx="3042761" cy="3030876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03429" y="3709379"/>
            <a:ext cx="3042761" cy="46270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YouTube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03429" y="4283777"/>
            <a:ext cx="3042761" cy="46270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Social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903429" y="4858175"/>
            <a:ext cx="3042761" cy="46270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03429" y="5432572"/>
            <a:ext cx="3042761" cy="46270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 rot="10505705">
            <a:off x="2153063" y="6063174"/>
            <a:ext cx="543493" cy="54349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983163" y="228033"/>
            <a:ext cx="3446657" cy="650931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85111" y="678503"/>
            <a:ext cx="3042761" cy="52289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392157" y="6020586"/>
            <a:ext cx="628669" cy="628669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10505705">
            <a:off x="6434745" y="6063174"/>
            <a:ext cx="543493" cy="54349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85111" y="678503"/>
            <a:ext cx="3042761" cy="16154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Holiday_MakeU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482" y="745358"/>
            <a:ext cx="1396793" cy="14313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67041" y="745358"/>
            <a:ext cx="1396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Luv this holiday make-up tutorial with bold eyes &amp; lips!</a:t>
            </a:r>
            <a:endParaRPr lang="en-US" sz="1400" dirty="0"/>
          </a:p>
        </p:txBody>
      </p:sp>
      <p:pic>
        <p:nvPicPr>
          <p:cNvPr id="6" name="Picture 5" descr="instagram-logo-transparent-png-i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576" y="2566854"/>
            <a:ext cx="651502" cy="661640"/>
          </a:xfrm>
          <a:prstGeom prst="rect">
            <a:avLst/>
          </a:prstGeom>
        </p:spPr>
      </p:pic>
      <p:pic>
        <p:nvPicPr>
          <p:cNvPr id="7" name="Picture 6" descr="image_preview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383" y="2503322"/>
            <a:ext cx="764925" cy="764925"/>
          </a:xfrm>
          <a:prstGeom prst="rect">
            <a:avLst/>
          </a:prstGeom>
        </p:spPr>
      </p:pic>
      <p:pic>
        <p:nvPicPr>
          <p:cNvPr id="9" name="Picture 8" descr="twitter_icon__png__by_ceeeko-d4s07h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714" y="2543173"/>
            <a:ext cx="725074" cy="725074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5185111" y="5127330"/>
            <a:ext cx="3042761" cy="76794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32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14364</TotalTime>
  <Words>113</Words>
  <Application>Microsoft Macintosh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Shelda Eason</dc:creator>
  <cp:lastModifiedBy>Shelda Eason</cp:lastModifiedBy>
  <cp:revision>15</cp:revision>
  <dcterms:created xsi:type="dcterms:W3CDTF">2015-01-24T19:02:06Z</dcterms:created>
  <dcterms:modified xsi:type="dcterms:W3CDTF">2015-02-28T15:34:17Z</dcterms:modified>
</cp:coreProperties>
</file>