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693400" cy="10699750"/>
  <p:notesSz cx="106934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4AA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4AA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4AA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629874" y="165313"/>
            <a:ext cx="10822598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4AA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765" y="3915701"/>
            <a:ext cx="7063319" cy="3978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6.jpg"/><Relationship Id="rId5" Type="http://schemas.openxmlformats.org/officeDocument/2006/relationships/hyperlink" Target="http://www.vidyalakshmi.co.in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6.jpg"/><Relationship Id="rId4" Type="http://schemas.openxmlformats.org/officeDocument/2006/relationships/image" Target="../media/image2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hyperlink" Target="http://www.dte.org.in/" TargetMode="External"/><Relationship Id="rId4" Type="http://schemas.openxmlformats.org/officeDocument/2006/relationships/hyperlink" Target="http://www.dmer.org/" TargetMode="External"/><Relationship Id="rId5" Type="http://schemas.openxmlformats.org/officeDocument/2006/relationships/hyperlink" Target="http://www.dvet.gov.in/" TargetMode="External"/><Relationship Id="rId6" Type="http://schemas.openxmlformats.org/officeDocument/2006/relationships/hyperlink" Target="http://www.unipune.ac.in/" TargetMode="External"/><Relationship Id="rId7" Type="http://schemas.openxmlformats.org/officeDocument/2006/relationships/hyperlink" Target="http://www.iitb.ac.in/" TargetMode="External"/><Relationship Id="rId8" Type="http://schemas.openxmlformats.org/officeDocument/2006/relationships/hyperlink" Target="http://www.aipmt.nic.in/" TargetMode="External"/><Relationship Id="rId9" Type="http://schemas.openxmlformats.org/officeDocument/2006/relationships/hyperlink" Target="http://www.upsc.gov.in/" TargetMode="External"/><Relationship Id="rId10" Type="http://schemas.openxmlformats.org/officeDocument/2006/relationships/image" Target="../media/image7.jpg"/><Relationship Id="rId11" Type="http://schemas.openxmlformats.org/officeDocument/2006/relationships/image" Target="../media/image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6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://www.mahadbtmahait.gov.in/" TargetMode="External"/><Relationship Id="rId7" Type="http://schemas.openxmlformats.org/officeDocument/2006/relationships/image" Target="../media/image12.jpg"/><Relationship Id="rId8" Type="http://schemas.openxmlformats.org/officeDocument/2006/relationships/image" Target="../media/image1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6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hyperlink" Target="http://www.maef.nic.in/" TargetMode="External"/><Relationship Id="rId7" Type="http://schemas.openxmlformats.org/officeDocument/2006/relationships/hyperlink" Target="http://bhmnsmaef.org/maefwebsite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6.jpg"/><Relationship Id="rId6" Type="http://schemas.openxmlformats.org/officeDocument/2006/relationships/hyperlink" Target="http://www.scholarships.gov.in/" TargetMode="External"/><Relationship Id="rId7" Type="http://schemas.openxmlformats.org/officeDocument/2006/relationships/hyperlink" Target="http://www.maef.nic.in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buddy4study.com/page/keep-india-smiling-foundational-scholarship-programme" TargetMode="External"/><Relationship Id="rId3" Type="http://schemas.openxmlformats.org/officeDocument/2006/relationships/hyperlink" Target="https://www.buddy4study.com/page/idfc-first-bank-mba-scholarship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www.buddy4study.com/" TargetMode="External"/><Relationship Id="rId6" Type="http://schemas.openxmlformats.org/officeDocument/2006/relationships/hyperlink" Target="http://www.vidyasaarathi.co.in/" TargetMode="External"/><Relationship Id="rId7" Type="http://schemas.openxmlformats.org/officeDocument/2006/relationships/hyperlink" Target="https://www.buddy4study.com/page/covid-crisis-support-scholarship-program" TargetMode="External"/><Relationship Id="rId8" Type="http://schemas.openxmlformats.org/officeDocument/2006/relationships/hyperlink" Target="https://www.buddy4study.com/page/digital-bharati-covid-scholarship" TargetMode="External"/><Relationship Id="rId9" Type="http://schemas.openxmlformats.org/officeDocument/2006/relationships/hyperlink" Target="https://www.buddy4study.com/page/hdfc-bank-parivartans-covid-crisis-support-scholarship-program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0440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60048" y="104864"/>
            <a:ext cx="1067695" cy="1020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01013" y="2215155"/>
            <a:ext cx="1067695" cy="1067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3129" y="1931158"/>
            <a:ext cx="6053529" cy="47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42590" y="5760537"/>
            <a:ext cx="4081779" cy="2219960"/>
          </a:xfrm>
          <a:custGeom>
            <a:avLst/>
            <a:gdLst/>
            <a:ahLst/>
            <a:cxnLst/>
            <a:rect l="l" t="t" r="r" b="b"/>
            <a:pathLst>
              <a:path w="4081779" h="2219959">
                <a:moveTo>
                  <a:pt x="2040582" y="2219416"/>
                </a:moveTo>
                <a:lnTo>
                  <a:pt x="1990506" y="2219082"/>
                </a:lnTo>
                <a:lnTo>
                  <a:pt x="1940455" y="2218080"/>
                </a:lnTo>
                <a:lnTo>
                  <a:pt x="1890468" y="2216409"/>
                </a:lnTo>
                <a:lnTo>
                  <a:pt x="1840572" y="2214072"/>
                </a:lnTo>
                <a:lnTo>
                  <a:pt x="1790794" y="2211069"/>
                </a:lnTo>
                <a:lnTo>
                  <a:pt x="1741163" y="2207404"/>
                </a:lnTo>
                <a:lnTo>
                  <a:pt x="1691718" y="2203078"/>
                </a:lnTo>
                <a:lnTo>
                  <a:pt x="1642481" y="2198092"/>
                </a:lnTo>
                <a:lnTo>
                  <a:pt x="1593489" y="2192452"/>
                </a:lnTo>
                <a:lnTo>
                  <a:pt x="1544761" y="2186160"/>
                </a:lnTo>
                <a:lnTo>
                  <a:pt x="1496332" y="2179219"/>
                </a:lnTo>
                <a:lnTo>
                  <a:pt x="1448234" y="2171632"/>
                </a:lnTo>
                <a:lnTo>
                  <a:pt x="1400491" y="2163406"/>
                </a:lnTo>
                <a:lnTo>
                  <a:pt x="1353134" y="2154547"/>
                </a:lnTo>
                <a:lnTo>
                  <a:pt x="1306186" y="2145059"/>
                </a:lnTo>
                <a:lnTo>
                  <a:pt x="1259684" y="2134945"/>
                </a:lnTo>
                <a:lnTo>
                  <a:pt x="1213653" y="2124214"/>
                </a:lnTo>
                <a:lnTo>
                  <a:pt x="1168119" y="2112871"/>
                </a:lnTo>
                <a:lnTo>
                  <a:pt x="1123114" y="2100926"/>
                </a:lnTo>
                <a:lnTo>
                  <a:pt x="1078660" y="2088382"/>
                </a:lnTo>
                <a:lnTo>
                  <a:pt x="1034782" y="2075250"/>
                </a:lnTo>
                <a:lnTo>
                  <a:pt x="991510" y="2061536"/>
                </a:lnTo>
                <a:lnTo>
                  <a:pt x="948873" y="2047248"/>
                </a:lnTo>
                <a:lnTo>
                  <a:pt x="906892" y="2032395"/>
                </a:lnTo>
                <a:lnTo>
                  <a:pt x="865597" y="2016987"/>
                </a:lnTo>
                <a:lnTo>
                  <a:pt x="825007" y="2001034"/>
                </a:lnTo>
                <a:lnTo>
                  <a:pt x="785151" y="1984543"/>
                </a:lnTo>
                <a:lnTo>
                  <a:pt x="746050" y="1967525"/>
                </a:lnTo>
                <a:lnTo>
                  <a:pt x="707729" y="1949988"/>
                </a:lnTo>
                <a:lnTo>
                  <a:pt x="670211" y="1931948"/>
                </a:lnTo>
                <a:lnTo>
                  <a:pt x="633518" y="1913411"/>
                </a:lnTo>
                <a:lnTo>
                  <a:pt x="597672" y="1894391"/>
                </a:lnTo>
                <a:lnTo>
                  <a:pt x="562696" y="1874897"/>
                </a:lnTo>
                <a:lnTo>
                  <a:pt x="528610" y="1854943"/>
                </a:lnTo>
                <a:lnTo>
                  <a:pt x="495435" y="1834539"/>
                </a:lnTo>
                <a:lnTo>
                  <a:pt x="463191" y="1813698"/>
                </a:lnTo>
                <a:lnTo>
                  <a:pt x="416612" y="1781649"/>
                </a:lnTo>
                <a:lnTo>
                  <a:pt x="372233" y="1748687"/>
                </a:lnTo>
                <a:lnTo>
                  <a:pt x="330114" y="1714860"/>
                </a:lnTo>
                <a:lnTo>
                  <a:pt x="290316" y="1680213"/>
                </a:lnTo>
                <a:lnTo>
                  <a:pt x="252890" y="1644790"/>
                </a:lnTo>
                <a:lnTo>
                  <a:pt x="217884" y="1608645"/>
                </a:lnTo>
                <a:lnTo>
                  <a:pt x="185349" y="1571822"/>
                </a:lnTo>
                <a:lnTo>
                  <a:pt x="155329" y="1534375"/>
                </a:lnTo>
                <a:lnTo>
                  <a:pt x="127865" y="1496351"/>
                </a:lnTo>
                <a:lnTo>
                  <a:pt x="102991" y="1457802"/>
                </a:lnTo>
                <a:lnTo>
                  <a:pt x="80744" y="1418782"/>
                </a:lnTo>
                <a:lnTo>
                  <a:pt x="61153" y="1379345"/>
                </a:lnTo>
                <a:lnTo>
                  <a:pt x="44245" y="1339542"/>
                </a:lnTo>
                <a:lnTo>
                  <a:pt x="30042" y="1299427"/>
                </a:lnTo>
                <a:lnTo>
                  <a:pt x="18563" y="1259052"/>
                </a:lnTo>
                <a:lnTo>
                  <a:pt x="9825" y="1218477"/>
                </a:lnTo>
                <a:lnTo>
                  <a:pt x="3840" y="1177756"/>
                </a:lnTo>
                <a:lnTo>
                  <a:pt x="614" y="1136940"/>
                </a:lnTo>
                <a:lnTo>
                  <a:pt x="0" y="1109708"/>
                </a:lnTo>
                <a:lnTo>
                  <a:pt x="153" y="1096090"/>
                </a:lnTo>
                <a:lnTo>
                  <a:pt x="2457" y="1055257"/>
                </a:lnTo>
                <a:lnTo>
                  <a:pt x="7524" y="1014499"/>
                </a:lnTo>
                <a:lnTo>
                  <a:pt x="15346" y="973868"/>
                </a:lnTo>
                <a:lnTo>
                  <a:pt x="25912" y="933419"/>
                </a:lnTo>
                <a:lnTo>
                  <a:pt x="39209" y="893213"/>
                </a:lnTo>
                <a:lnTo>
                  <a:pt x="55217" y="853302"/>
                </a:lnTo>
                <a:lnTo>
                  <a:pt x="73917" y="813734"/>
                </a:lnTo>
                <a:lnTo>
                  <a:pt x="95283" y="774570"/>
                </a:lnTo>
                <a:lnTo>
                  <a:pt x="119284" y="735860"/>
                </a:lnTo>
                <a:lnTo>
                  <a:pt x="145888" y="697654"/>
                </a:lnTo>
                <a:lnTo>
                  <a:pt x="175061" y="660008"/>
                </a:lnTo>
                <a:lnTo>
                  <a:pt x="206764" y="622971"/>
                </a:lnTo>
                <a:lnTo>
                  <a:pt x="240949" y="586596"/>
                </a:lnTo>
                <a:lnTo>
                  <a:pt x="277573" y="550928"/>
                </a:lnTo>
                <a:lnTo>
                  <a:pt x="316589" y="516015"/>
                </a:lnTo>
                <a:lnTo>
                  <a:pt x="357941" y="481909"/>
                </a:lnTo>
                <a:lnTo>
                  <a:pt x="401571" y="448655"/>
                </a:lnTo>
                <a:lnTo>
                  <a:pt x="447422" y="416297"/>
                </a:lnTo>
                <a:lnTo>
                  <a:pt x="479196" y="395242"/>
                </a:lnTo>
                <a:lnTo>
                  <a:pt x="511906" y="374620"/>
                </a:lnTo>
                <a:lnTo>
                  <a:pt x="545541" y="354438"/>
                </a:lnTo>
                <a:lnTo>
                  <a:pt x="580073" y="334715"/>
                </a:lnTo>
                <a:lnTo>
                  <a:pt x="615489" y="315455"/>
                </a:lnTo>
                <a:lnTo>
                  <a:pt x="651758" y="296676"/>
                </a:lnTo>
                <a:lnTo>
                  <a:pt x="688869" y="278384"/>
                </a:lnTo>
                <a:lnTo>
                  <a:pt x="726789" y="260596"/>
                </a:lnTo>
                <a:lnTo>
                  <a:pt x="765506" y="243317"/>
                </a:lnTo>
                <a:lnTo>
                  <a:pt x="804985" y="226562"/>
                </a:lnTo>
                <a:lnTo>
                  <a:pt x="845213" y="210336"/>
                </a:lnTo>
                <a:lnTo>
                  <a:pt x="886158" y="194655"/>
                </a:lnTo>
                <a:lnTo>
                  <a:pt x="927800" y="179522"/>
                </a:lnTo>
                <a:lnTo>
                  <a:pt x="970110" y="164952"/>
                </a:lnTo>
                <a:lnTo>
                  <a:pt x="1013072" y="150949"/>
                </a:lnTo>
                <a:lnTo>
                  <a:pt x="1056644" y="137526"/>
                </a:lnTo>
                <a:lnTo>
                  <a:pt x="1100817" y="124686"/>
                </a:lnTo>
                <a:lnTo>
                  <a:pt x="1145548" y="112442"/>
                </a:lnTo>
                <a:lnTo>
                  <a:pt x="1190824" y="100796"/>
                </a:lnTo>
                <a:lnTo>
                  <a:pt x="1236606" y="89760"/>
                </a:lnTo>
                <a:lnTo>
                  <a:pt x="1282879" y="79336"/>
                </a:lnTo>
                <a:lnTo>
                  <a:pt x="1329604" y="69535"/>
                </a:lnTo>
                <a:lnTo>
                  <a:pt x="1376764" y="60359"/>
                </a:lnTo>
                <a:lnTo>
                  <a:pt x="1424315" y="51816"/>
                </a:lnTo>
                <a:lnTo>
                  <a:pt x="1472242" y="43910"/>
                </a:lnTo>
                <a:lnTo>
                  <a:pt x="1520505" y="36646"/>
                </a:lnTo>
                <a:lnTo>
                  <a:pt x="1569092" y="30028"/>
                </a:lnTo>
                <a:lnTo>
                  <a:pt x="1617953" y="24061"/>
                </a:lnTo>
                <a:lnTo>
                  <a:pt x="1667073" y="18747"/>
                </a:lnTo>
                <a:lnTo>
                  <a:pt x="1716415" y="14091"/>
                </a:lnTo>
                <a:lnTo>
                  <a:pt x="1765961" y="10095"/>
                </a:lnTo>
                <a:lnTo>
                  <a:pt x="1815664" y="6761"/>
                </a:lnTo>
                <a:lnTo>
                  <a:pt x="1865507" y="4091"/>
                </a:lnTo>
                <a:lnTo>
                  <a:pt x="1915451" y="2088"/>
                </a:lnTo>
                <a:lnTo>
                  <a:pt x="1965477" y="751"/>
                </a:lnTo>
                <a:lnTo>
                  <a:pt x="2015541" y="83"/>
                </a:lnTo>
                <a:lnTo>
                  <a:pt x="2040582" y="0"/>
                </a:lnTo>
                <a:lnTo>
                  <a:pt x="2065623" y="83"/>
                </a:lnTo>
                <a:lnTo>
                  <a:pt x="2115687" y="751"/>
                </a:lnTo>
                <a:lnTo>
                  <a:pt x="2165713" y="2088"/>
                </a:lnTo>
                <a:lnTo>
                  <a:pt x="2215657" y="4091"/>
                </a:lnTo>
                <a:lnTo>
                  <a:pt x="2265500" y="6761"/>
                </a:lnTo>
                <a:lnTo>
                  <a:pt x="2315203" y="10095"/>
                </a:lnTo>
                <a:lnTo>
                  <a:pt x="2364750" y="14091"/>
                </a:lnTo>
                <a:lnTo>
                  <a:pt x="2414091" y="18747"/>
                </a:lnTo>
                <a:lnTo>
                  <a:pt x="2463212" y="24061"/>
                </a:lnTo>
                <a:lnTo>
                  <a:pt x="2512072" y="30028"/>
                </a:lnTo>
                <a:lnTo>
                  <a:pt x="2560659" y="36646"/>
                </a:lnTo>
                <a:lnTo>
                  <a:pt x="2608923" y="43910"/>
                </a:lnTo>
                <a:lnTo>
                  <a:pt x="2656850" y="51816"/>
                </a:lnTo>
                <a:lnTo>
                  <a:pt x="2704400" y="60359"/>
                </a:lnTo>
                <a:lnTo>
                  <a:pt x="2751560" y="69535"/>
                </a:lnTo>
                <a:lnTo>
                  <a:pt x="2798285" y="79336"/>
                </a:lnTo>
                <a:lnTo>
                  <a:pt x="2844558" y="89760"/>
                </a:lnTo>
                <a:lnTo>
                  <a:pt x="2890340" y="100796"/>
                </a:lnTo>
                <a:lnTo>
                  <a:pt x="2935616" y="112442"/>
                </a:lnTo>
                <a:lnTo>
                  <a:pt x="2980347" y="124686"/>
                </a:lnTo>
                <a:lnTo>
                  <a:pt x="3024517" y="137526"/>
                </a:lnTo>
                <a:lnTo>
                  <a:pt x="3068091" y="150949"/>
                </a:lnTo>
                <a:lnTo>
                  <a:pt x="3111054" y="164952"/>
                </a:lnTo>
                <a:lnTo>
                  <a:pt x="3153364" y="179522"/>
                </a:lnTo>
                <a:lnTo>
                  <a:pt x="3195007" y="194655"/>
                </a:lnTo>
                <a:lnTo>
                  <a:pt x="3235951" y="210336"/>
                </a:lnTo>
                <a:lnTo>
                  <a:pt x="3276180" y="226562"/>
                </a:lnTo>
                <a:lnTo>
                  <a:pt x="3315658" y="243317"/>
                </a:lnTo>
                <a:lnTo>
                  <a:pt x="3354374" y="260596"/>
                </a:lnTo>
                <a:lnTo>
                  <a:pt x="3392295" y="278384"/>
                </a:lnTo>
                <a:lnTo>
                  <a:pt x="3429406" y="296676"/>
                </a:lnTo>
                <a:lnTo>
                  <a:pt x="3465677" y="315455"/>
                </a:lnTo>
                <a:lnTo>
                  <a:pt x="3501093" y="334715"/>
                </a:lnTo>
                <a:lnTo>
                  <a:pt x="3535623" y="354438"/>
                </a:lnTo>
                <a:lnTo>
                  <a:pt x="3569257" y="374620"/>
                </a:lnTo>
                <a:lnTo>
                  <a:pt x="3601969" y="395242"/>
                </a:lnTo>
                <a:lnTo>
                  <a:pt x="3633743" y="416297"/>
                </a:lnTo>
                <a:lnTo>
                  <a:pt x="3679594" y="448655"/>
                </a:lnTo>
                <a:lnTo>
                  <a:pt x="3723221" y="481909"/>
                </a:lnTo>
                <a:lnTo>
                  <a:pt x="3764574" y="516015"/>
                </a:lnTo>
                <a:lnTo>
                  <a:pt x="3803589" y="550928"/>
                </a:lnTo>
                <a:lnTo>
                  <a:pt x="3840213" y="586596"/>
                </a:lnTo>
                <a:lnTo>
                  <a:pt x="3874400" y="622971"/>
                </a:lnTo>
                <a:lnTo>
                  <a:pt x="3906103" y="660008"/>
                </a:lnTo>
                <a:lnTo>
                  <a:pt x="3935275" y="697654"/>
                </a:lnTo>
                <a:lnTo>
                  <a:pt x="3961880" y="735860"/>
                </a:lnTo>
                <a:lnTo>
                  <a:pt x="3985879" y="774570"/>
                </a:lnTo>
                <a:lnTo>
                  <a:pt x="4007249" y="813734"/>
                </a:lnTo>
                <a:lnTo>
                  <a:pt x="4025948" y="853302"/>
                </a:lnTo>
                <a:lnTo>
                  <a:pt x="4041953" y="893213"/>
                </a:lnTo>
                <a:lnTo>
                  <a:pt x="4055252" y="933419"/>
                </a:lnTo>
                <a:lnTo>
                  <a:pt x="4065816" y="973868"/>
                </a:lnTo>
                <a:lnTo>
                  <a:pt x="4073639" y="1014499"/>
                </a:lnTo>
                <a:lnTo>
                  <a:pt x="4078708" y="1055257"/>
                </a:lnTo>
                <a:lnTo>
                  <a:pt x="4081011" y="1096090"/>
                </a:lnTo>
                <a:lnTo>
                  <a:pt x="4081165" y="1109708"/>
                </a:lnTo>
                <a:lnTo>
                  <a:pt x="4081011" y="1123325"/>
                </a:lnTo>
                <a:lnTo>
                  <a:pt x="4078708" y="1164159"/>
                </a:lnTo>
                <a:lnTo>
                  <a:pt x="4073639" y="1204917"/>
                </a:lnTo>
                <a:lnTo>
                  <a:pt x="4065816" y="1245547"/>
                </a:lnTo>
                <a:lnTo>
                  <a:pt x="4055252" y="1285996"/>
                </a:lnTo>
                <a:lnTo>
                  <a:pt x="4041953" y="1326203"/>
                </a:lnTo>
                <a:lnTo>
                  <a:pt x="4025948" y="1366113"/>
                </a:lnTo>
                <a:lnTo>
                  <a:pt x="4007249" y="1405681"/>
                </a:lnTo>
                <a:lnTo>
                  <a:pt x="3985879" y="1444846"/>
                </a:lnTo>
                <a:lnTo>
                  <a:pt x="3961880" y="1483555"/>
                </a:lnTo>
                <a:lnTo>
                  <a:pt x="3935278" y="1521761"/>
                </a:lnTo>
                <a:lnTo>
                  <a:pt x="3906103" y="1559408"/>
                </a:lnTo>
                <a:lnTo>
                  <a:pt x="3874400" y="1596444"/>
                </a:lnTo>
                <a:lnTo>
                  <a:pt x="3840213" y="1632820"/>
                </a:lnTo>
                <a:lnTo>
                  <a:pt x="3803589" y="1668487"/>
                </a:lnTo>
                <a:lnTo>
                  <a:pt x="3764574" y="1703400"/>
                </a:lnTo>
                <a:lnTo>
                  <a:pt x="3723221" y="1737506"/>
                </a:lnTo>
                <a:lnTo>
                  <a:pt x="3679594" y="1770761"/>
                </a:lnTo>
                <a:lnTo>
                  <a:pt x="3633743" y="1803119"/>
                </a:lnTo>
                <a:lnTo>
                  <a:pt x="3601969" y="1824173"/>
                </a:lnTo>
                <a:lnTo>
                  <a:pt x="3569257" y="1844795"/>
                </a:lnTo>
                <a:lnTo>
                  <a:pt x="3535623" y="1864977"/>
                </a:lnTo>
                <a:lnTo>
                  <a:pt x="3501093" y="1884702"/>
                </a:lnTo>
                <a:lnTo>
                  <a:pt x="3465677" y="1903962"/>
                </a:lnTo>
                <a:lnTo>
                  <a:pt x="3429406" y="1922740"/>
                </a:lnTo>
                <a:lnTo>
                  <a:pt x="3392295" y="1941031"/>
                </a:lnTo>
                <a:lnTo>
                  <a:pt x="3354374" y="1958820"/>
                </a:lnTo>
                <a:lnTo>
                  <a:pt x="3315658" y="1976099"/>
                </a:lnTo>
                <a:lnTo>
                  <a:pt x="3276180" y="1992855"/>
                </a:lnTo>
                <a:lnTo>
                  <a:pt x="3235951" y="2009079"/>
                </a:lnTo>
                <a:lnTo>
                  <a:pt x="3195007" y="2024759"/>
                </a:lnTo>
                <a:lnTo>
                  <a:pt x="3153364" y="2039892"/>
                </a:lnTo>
                <a:lnTo>
                  <a:pt x="3111054" y="2054463"/>
                </a:lnTo>
                <a:lnTo>
                  <a:pt x="3068091" y="2068465"/>
                </a:lnTo>
                <a:lnTo>
                  <a:pt x="3024517" y="2081889"/>
                </a:lnTo>
                <a:lnTo>
                  <a:pt x="2980347" y="2094729"/>
                </a:lnTo>
                <a:lnTo>
                  <a:pt x="2935616" y="2106973"/>
                </a:lnTo>
                <a:lnTo>
                  <a:pt x="2890340" y="2118619"/>
                </a:lnTo>
                <a:lnTo>
                  <a:pt x="2844558" y="2129656"/>
                </a:lnTo>
                <a:lnTo>
                  <a:pt x="2798285" y="2140078"/>
                </a:lnTo>
                <a:lnTo>
                  <a:pt x="2751560" y="2149880"/>
                </a:lnTo>
                <a:lnTo>
                  <a:pt x="2704400" y="2159055"/>
                </a:lnTo>
                <a:lnTo>
                  <a:pt x="2656850" y="2167598"/>
                </a:lnTo>
                <a:lnTo>
                  <a:pt x="2608923" y="2175506"/>
                </a:lnTo>
                <a:lnTo>
                  <a:pt x="2560659" y="2182770"/>
                </a:lnTo>
                <a:lnTo>
                  <a:pt x="2512072" y="2189388"/>
                </a:lnTo>
                <a:lnTo>
                  <a:pt x="2463212" y="2195354"/>
                </a:lnTo>
                <a:lnTo>
                  <a:pt x="2414091" y="2200667"/>
                </a:lnTo>
                <a:lnTo>
                  <a:pt x="2364750" y="2205324"/>
                </a:lnTo>
                <a:lnTo>
                  <a:pt x="2315203" y="2209319"/>
                </a:lnTo>
                <a:lnTo>
                  <a:pt x="2265500" y="2212653"/>
                </a:lnTo>
                <a:lnTo>
                  <a:pt x="2215657" y="2215323"/>
                </a:lnTo>
                <a:lnTo>
                  <a:pt x="2165713" y="2217327"/>
                </a:lnTo>
                <a:lnTo>
                  <a:pt x="2115687" y="2218665"/>
                </a:lnTo>
                <a:lnTo>
                  <a:pt x="2065623" y="2219333"/>
                </a:lnTo>
                <a:lnTo>
                  <a:pt x="2040582" y="2219416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3129" y="3377004"/>
            <a:ext cx="6053529" cy="47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9796" y="3974409"/>
            <a:ext cx="1077227" cy="1077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4212" y="5636334"/>
            <a:ext cx="6053529" cy="47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6339" y="8075920"/>
            <a:ext cx="6053449" cy="12202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6137" y="254336"/>
            <a:ext cx="4968875" cy="15278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7200"/>
              </a:lnSpc>
              <a:spcBef>
                <a:spcPts val="100"/>
              </a:spcBef>
            </a:pPr>
            <a:r>
              <a:rPr dirty="0" sz="2800" spc="100">
                <a:solidFill>
                  <a:srgbClr val="FFFF00"/>
                </a:solidFill>
                <a:latin typeface="Arial"/>
                <a:cs typeface="Arial"/>
              </a:rPr>
              <a:t>MAHARASHTRA</a:t>
            </a:r>
            <a:r>
              <a:rPr dirty="0" sz="2800" spc="-6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800" spc="-40">
                <a:solidFill>
                  <a:srgbClr val="FFFF00"/>
                </a:solidFill>
                <a:latin typeface="Arial"/>
                <a:cs typeface="Arial"/>
              </a:rPr>
              <a:t>MI</a:t>
            </a:r>
            <a:r>
              <a:rPr dirty="0" baseline="-2976" sz="4200" spc="-60">
                <a:solidFill>
                  <a:srgbClr val="0057FF"/>
                </a:solidFill>
                <a:latin typeface="Arial"/>
                <a:cs typeface="Arial"/>
              </a:rPr>
              <a:t>I</a:t>
            </a:r>
            <a:r>
              <a:rPr dirty="0" sz="2800" spc="-40">
                <a:solidFill>
                  <a:srgbClr val="FFFF00"/>
                </a:solidFill>
                <a:latin typeface="Arial"/>
                <a:cs typeface="Arial"/>
              </a:rPr>
              <a:t>NORI</a:t>
            </a:r>
            <a:r>
              <a:rPr dirty="0" baseline="-2976" sz="4200" spc="-60">
                <a:solidFill>
                  <a:srgbClr val="0057FF"/>
                </a:solidFill>
                <a:latin typeface="Arial"/>
                <a:cs typeface="Arial"/>
              </a:rPr>
              <a:t>I</a:t>
            </a:r>
            <a:r>
              <a:rPr dirty="0" sz="2800" spc="-40">
                <a:solidFill>
                  <a:srgbClr val="FFFF00"/>
                </a:solidFill>
                <a:latin typeface="Arial"/>
                <a:cs typeface="Arial"/>
              </a:rPr>
              <a:t>TY </a:t>
            </a:r>
            <a:r>
              <a:rPr dirty="0" sz="2800" spc="-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800" spc="254">
                <a:solidFill>
                  <a:srgbClr val="FFFF00"/>
                </a:solidFill>
                <a:latin typeface="Arial"/>
                <a:cs typeface="Arial"/>
              </a:rPr>
              <a:t>NGO</a:t>
            </a:r>
            <a:r>
              <a:rPr dirty="0" sz="2800" spc="254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800" spc="120">
                <a:solidFill>
                  <a:srgbClr val="FFFF00"/>
                </a:solidFill>
                <a:latin typeface="Arial"/>
                <a:cs typeface="Arial"/>
              </a:rPr>
              <a:t>FORUM</a:t>
            </a:r>
            <a:r>
              <a:rPr dirty="0" sz="2800" spc="-20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800" spc="220">
                <a:solidFill>
                  <a:srgbClr val="FFFF00"/>
                </a:solidFill>
                <a:latin typeface="Arial"/>
                <a:cs typeface="Arial"/>
              </a:rPr>
              <a:t>(MMNF)</a:t>
            </a:r>
            <a:endParaRPr sz="2800">
              <a:latin typeface="Arial"/>
              <a:cs typeface="Arial"/>
            </a:endParaRPr>
          </a:p>
          <a:p>
            <a:pPr algn="ctr" marL="68580">
              <a:lnSpc>
                <a:spcPct val="100000"/>
              </a:lnSpc>
              <a:spcBef>
                <a:spcPts val="545"/>
              </a:spcBef>
            </a:pPr>
            <a:r>
              <a:rPr dirty="0" sz="3400" spc="-690" b="0">
                <a:solidFill>
                  <a:srgbClr val="FFFFCC"/>
                </a:solidFill>
                <a:latin typeface="Verdana"/>
                <a:cs typeface="Verdana"/>
              </a:rPr>
              <a:t>EMPOWERMENT</a:t>
            </a:r>
            <a:r>
              <a:rPr dirty="0" sz="3400" spc="-690" b="0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3400" spc="-605" b="0">
                <a:solidFill>
                  <a:srgbClr val="FFFFCC"/>
                </a:solidFill>
                <a:latin typeface="Verdana"/>
                <a:cs typeface="Verdana"/>
              </a:rPr>
              <a:t>TO</a:t>
            </a:r>
            <a:r>
              <a:rPr dirty="0" sz="3400" spc="-690" b="0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3400" spc="-890" b="0">
                <a:solidFill>
                  <a:srgbClr val="FFFFCC"/>
                </a:solidFill>
                <a:latin typeface="Verdana"/>
                <a:cs typeface="Verdana"/>
              </a:rPr>
              <a:t>NGO'</a:t>
            </a:r>
            <a:r>
              <a:rPr dirty="0" baseline="-2450" sz="5100" spc="-1335" b="0">
                <a:solidFill>
                  <a:srgbClr val="0057FF"/>
                </a:solidFill>
                <a:latin typeface="Verdana"/>
                <a:cs typeface="Verdana"/>
              </a:rPr>
              <a:t>'</a:t>
            </a:r>
            <a:r>
              <a:rPr dirty="0" sz="3400" spc="-890" b="0">
                <a:solidFill>
                  <a:srgbClr val="FFFFCC"/>
                </a:solidFill>
                <a:latin typeface="Verdana"/>
                <a:cs typeface="Verdana"/>
              </a:rPr>
              <a:t>S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811" y="2016755"/>
            <a:ext cx="5513705" cy="1080135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 marR="52705">
              <a:lnSpc>
                <a:spcPct val="100000"/>
              </a:lnSpc>
              <a:spcBef>
                <a:spcPts val="1385"/>
              </a:spcBef>
            </a:pPr>
            <a:r>
              <a:rPr dirty="0" sz="2000" spc="-5" b="1">
                <a:solidFill>
                  <a:srgbClr val="FFFFFF"/>
                </a:solidFill>
                <a:latin typeface="Arimo"/>
                <a:cs typeface="Arimo"/>
              </a:rPr>
              <a:t>LEAD BY</a:t>
            </a:r>
            <a:endParaRPr sz="2000">
              <a:latin typeface="Arimo"/>
              <a:cs typeface="Arimo"/>
            </a:endParaRPr>
          </a:p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dirty="0" sz="2500" spc="114" b="1">
                <a:solidFill>
                  <a:srgbClr val="28FF0D"/>
                </a:solidFill>
                <a:latin typeface="Arial"/>
                <a:cs typeface="Arial"/>
              </a:rPr>
              <a:t>LOKSEWA</a:t>
            </a:r>
            <a:r>
              <a:rPr dirty="0" sz="2500" spc="114" b="1">
                <a:solidFill>
                  <a:srgbClr val="28FF0D"/>
                </a:solidFill>
                <a:latin typeface="Arial"/>
                <a:cs typeface="Arial"/>
              </a:rPr>
              <a:t> </a:t>
            </a:r>
            <a:r>
              <a:rPr dirty="0" sz="2500" spc="-20" b="1">
                <a:solidFill>
                  <a:srgbClr val="28FF0D"/>
                </a:solidFill>
                <a:latin typeface="Arial"/>
                <a:cs typeface="Arial"/>
              </a:rPr>
              <a:t>SOCI</a:t>
            </a:r>
            <a:r>
              <a:rPr dirty="0" baseline="-2222" sz="3750" spc="-30" b="1">
                <a:solidFill>
                  <a:srgbClr val="0057FF"/>
                </a:solidFill>
                <a:latin typeface="Arial"/>
                <a:cs typeface="Arial"/>
              </a:rPr>
              <a:t>I</a:t>
            </a:r>
            <a:r>
              <a:rPr dirty="0" sz="2500" spc="-20" b="1">
                <a:solidFill>
                  <a:srgbClr val="28FF0D"/>
                </a:solidFill>
                <a:latin typeface="Arial"/>
                <a:cs typeface="Arial"/>
              </a:rPr>
              <a:t>AL</a:t>
            </a:r>
            <a:r>
              <a:rPr dirty="0" sz="2500" spc="-90" b="1">
                <a:solidFill>
                  <a:srgbClr val="28FF0D"/>
                </a:solidFill>
                <a:latin typeface="Arial"/>
                <a:cs typeface="Arial"/>
              </a:rPr>
              <a:t> </a:t>
            </a:r>
            <a:r>
              <a:rPr dirty="0" sz="2500" spc="60" b="1">
                <a:solidFill>
                  <a:srgbClr val="28FF0D"/>
                </a:solidFill>
                <a:latin typeface="Arial"/>
                <a:cs typeface="Arial"/>
              </a:rPr>
              <a:t>FOUNDATI</a:t>
            </a:r>
            <a:r>
              <a:rPr dirty="0" baseline="-2222" sz="3750" spc="89" b="1">
                <a:solidFill>
                  <a:srgbClr val="0057FF"/>
                </a:solidFill>
                <a:latin typeface="Arial"/>
                <a:cs typeface="Arial"/>
              </a:rPr>
              <a:t>I</a:t>
            </a:r>
            <a:r>
              <a:rPr dirty="0" sz="2500" spc="60" b="1">
                <a:solidFill>
                  <a:srgbClr val="28FF0D"/>
                </a:solidFill>
                <a:latin typeface="Arial"/>
                <a:cs typeface="Arial"/>
              </a:rPr>
              <a:t>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765" y="3915701"/>
            <a:ext cx="5687060" cy="3978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100"/>
              </a:spcBef>
            </a:pPr>
            <a:r>
              <a:rPr dirty="0" sz="2800" spc="-30">
                <a:solidFill>
                  <a:srgbClr val="FDFFFB"/>
                </a:solidFill>
                <a:latin typeface="Arial"/>
                <a:cs typeface="Arial"/>
              </a:rPr>
              <a:t>A</a:t>
            </a:r>
            <a:r>
              <a:rPr dirty="0" sz="2800" spc="-30">
                <a:solidFill>
                  <a:srgbClr val="FDFFFB"/>
                </a:solidFill>
                <a:latin typeface="Arial"/>
                <a:cs typeface="Arial"/>
              </a:rPr>
              <a:t> </a:t>
            </a:r>
            <a:r>
              <a:rPr dirty="0" sz="2800" spc="-55">
                <a:solidFill>
                  <a:srgbClr val="FDFFFB"/>
                </a:solidFill>
                <a:latin typeface="Arial"/>
                <a:cs typeface="Arial"/>
              </a:rPr>
              <a:t>PILOT</a:t>
            </a:r>
            <a:r>
              <a:rPr dirty="0" sz="2800" spc="-55">
                <a:solidFill>
                  <a:srgbClr val="FDFFFB"/>
                </a:solidFill>
                <a:latin typeface="Arial"/>
                <a:cs typeface="Arial"/>
              </a:rPr>
              <a:t> </a:t>
            </a:r>
            <a:r>
              <a:rPr dirty="0" sz="2800" spc="-140">
                <a:solidFill>
                  <a:srgbClr val="FDFFFB"/>
                </a:solidFill>
                <a:latin typeface="Arial"/>
                <a:cs typeface="Arial"/>
              </a:rPr>
              <a:t>PROJECT</a:t>
            </a:r>
            <a:r>
              <a:rPr dirty="0" sz="2800" spc="-140">
                <a:solidFill>
                  <a:srgbClr val="FDFFFB"/>
                </a:solidFill>
                <a:latin typeface="Arial"/>
                <a:cs typeface="Arial"/>
              </a:rPr>
              <a:t> </a:t>
            </a:r>
            <a:r>
              <a:rPr dirty="0" sz="2800" spc="-204">
                <a:solidFill>
                  <a:srgbClr val="FDFFFB"/>
                </a:solidFill>
                <a:latin typeface="Arial"/>
                <a:cs typeface="Arial"/>
              </a:rPr>
              <a:t>OF</a:t>
            </a:r>
            <a:r>
              <a:rPr dirty="0" sz="2800" spc="-204">
                <a:solidFill>
                  <a:srgbClr val="FDFFFB"/>
                </a:solidFill>
                <a:latin typeface="Arial"/>
                <a:cs typeface="Arial"/>
              </a:rPr>
              <a:t> </a:t>
            </a:r>
            <a:r>
              <a:rPr dirty="0" sz="2800" spc="204">
                <a:solidFill>
                  <a:srgbClr val="FDFFFB"/>
                </a:solidFill>
                <a:latin typeface="Arial"/>
                <a:cs typeface="Arial"/>
              </a:rPr>
              <a:t>MMNF</a:t>
            </a:r>
            <a:r>
              <a:rPr dirty="0" sz="2800" spc="195">
                <a:solidFill>
                  <a:srgbClr val="FDFFFB"/>
                </a:solidFill>
                <a:latin typeface="Arial"/>
                <a:cs typeface="Arial"/>
              </a:rPr>
              <a:t> </a:t>
            </a:r>
            <a:r>
              <a:rPr dirty="0" sz="2800" spc="-220">
                <a:solidFill>
                  <a:srgbClr val="FDFFFB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algn="ctr" marL="1127125">
              <a:lnSpc>
                <a:spcPts val="5005"/>
              </a:lnSpc>
            </a:pPr>
            <a:r>
              <a:rPr dirty="0" sz="4200" spc="-145">
                <a:solidFill>
                  <a:srgbClr val="FFEB5B"/>
                </a:solidFill>
                <a:latin typeface="Arial"/>
                <a:cs typeface="Arial"/>
              </a:rPr>
              <a:t>MDC</a:t>
            </a:r>
            <a:endParaRPr sz="42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  <a:spcBef>
                <a:spcPts val="340"/>
              </a:spcBef>
            </a:pPr>
            <a:r>
              <a:rPr dirty="0" sz="2500" spc="-5">
                <a:solidFill>
                  <a:srgbClr val="FDFFFB"/>
                </a:solidFill>
                <a:latin typeface="Trebuchet MS"/>
                <a:cs typeface="Trebuchet MS"/>
              </a:rPr>
              <a:t>(Gateway</a:t>
            </a:r>
            <a:r>
              <a:rPr dirty="0" sz="2500" spc="-5">
                <a:solidFill>
                  <a:srgbClr val="FDFFFB"/>
                </a:solidFill>
                <a:latin typeface="Trebuchet MS"/>
                <a:cs typeface="Trebuchet MS"/>
              </a:rPr>
              <a:t> </a:t>
            </a:r>
            <a:r>
              <a:rPr dirty="0" sz="2500" spc="85">
                <a:solidFill>
                  <a:srgbClr val="FDFFFB"/>
                </a:solidFill>
                <a:latin typeface="Trebuchet MS"/>
                <a:cs typeface="Trebuchet MS"/>
              </a:rPr>
              <a:t>of</a:t>
            </a:r>
            <a:r>
              <a:rPr dirty="0" sz="2500" spc="-575">
                <a:solidFill>
                  <a:srgbClr val="FDFFFB"/>
                </a:solidFill>
                <a:latin typeface="Trebuchet MS"/>
                <a:cs typeface="Trebuchet MS"/>
              </a:rPr>
              <a:t> </a:t>
            </a:r>
            <a:r>
              <a:rPr dirty="0" sz="2500" spc="40">
                <a:solidFill>
                  <a:srgbClr val="FDFFFB"/>
                </a:solidFill>
                <a:latin typeface="Trebuchet MS"/>
                <a:cs typeface="Trebuchet MS"/>
              </a:rPr>
              <a:t>Community</a:t>
            </a:r>
            <a:r>
              <a:rPr dirty="0" sz="2500" spc="40">
                <a:solidFill>
                  <a:srgbClr val="FDFFFB"/>
                </a:solidFill>
                <a:latin typeface="Trebuchet MS"/>
                <a:cs typeface="Trebuchet MS"/>
              </a:rPr>
              <a:t> </a:t>
            </a:r>
            <a:r>
              <a:rPr dirty="0" sz="2500" spc="10">
                <a:solidFill>
                  <a:srgbClr val="FDFFFB"/>
                </a:solidFill>
                <a:latin typeface="Trebuchet MS"/>
                <a:cs typeface="Trebuchet MS"/>
              </a:rPr>
              <a:t>Upliftment)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 marL="2073910" marR="643890">
              <a:lnSpc>
                <a:spcPct val="107200"/>
              </a:lnSpc>
              <a:spcBef>
                <a:spcPts val="1789"/>
              </a:spcBef>
            </a:pPr>
            <a:r>
              <a:rPr dirty="0" sz="2800" spc="145">
                <a:solidFill>
                  <a:srgbClr val="FDFFFB"/>
                </a:solidFill>
                <a:latin typeface="Georgia"/>
                <a:cs typeface="Georgia"/>
              </a:rPr>
              <a:t>2nd </a:t>
            </a:r>
            <a:r>
              <a:rPr dirty="0" sz="2800" spc="254">
                <a:solidFill>
                  <a:srgbClr val="FDFFFB"/>
                </a:solidFill>
                <a:latin typeface="Georgia"/>
                <a:cs typeface="Georgia"/>
              </a:rPr>
              <a:t>State </a:t>
            </a:r>
            <a:r>
              <a:rPr dirty="0" sz="2800" spc="175">
                <a:solidFill>
                  <a:srgbClr val="FDFFFB"/>
                </a:solidFill>
                <a:latin typeface="Georgia"/>
                <a:cs typeface="Georgia"/>
              </a:rPr>
              <a:t>Level  </a:t>
            </a:r>
            <a:r>
              <a:rPr dirty="0" sz="2800" spc="-35">
                <a:solidFill>
                  <a:srgbClr val="FDFFFB"/>
                </a:solidFill>
                <a:latin typeface="Georgia"/>
                <a:cs typeface="Georgia"/>
              </a:rPr>
              <a:t>NGO </a:t>
            </a:r>
            <a:r>
              <a:rPr dirty="0" sz="2800" spc="225">
                <a:solidFill>
                  <a:srgbClr val="FDFFFB"/>
                </a:solidFill>
                <a:latin typeface="Georgia"/>
                <a:cs typeface="Georgia"/>
              </a:rPr>
              <a:t>Conference  </a:t>
            </a:r>
            <a:r>
              <a:rPr dirty="0" sz="2800" spc="215">
                <a:solidFill>
                  <a:srgbClr val="FDFFFB"/>
                </a:solidFill>
                <a:latin typeface="Georgia"/>
                <a:cs typeface="Georgia"/>
              </a:rPr>
              <a:t>Azam</a:t>
            </a:r>
            <a:r>
              <a:rPr dirty="0" sz="2800" spc="145">
                <a:solidFill>
                  <a:srgbClr val="FDFFFB"/>
                </a:solidFill>
                <a:latin typeface="Georgia"/>
                <a:cs typeface="Georgia"/>
              </a:rPr>
              <a:t> </a:t>
            </a:r>
            <a:r>
              <a:rPr dirty="0" sz="2800" spc="215">
                <a:solidFill>
                  <a:srgbClr val="FDFFFB"/>
                </a:solidFill>
                <a:latin typeface="Georgia"/>
                <a:cs typeface="Georgia"/>
              </a:rPr>
              <a:t>Campus</a:t>
            </a:r>
            <a:endParaRPr sz="2800">
              <a:latin typeface="Georgia"/>
              <a:cs typeface="Georgia"/>
            </a:endParaRPr>
          </a:p>
          <a:p>
            <a:pPr marL="3105785">
              <a:lnSpc>
                <a:spcPct val="100000"/>
              </a:lnSpc>
              <a:spcBef>
                <a:spcPts val="245"/>
              </a:spcBef>
            </a:pPr>
            <a:r>
              <a:rPr dirty="0" sz="2800" spc="220">
                <a:solidFill>
                  <a:srgbClr val="FDFFFB"/>
                </a:solidFill>
                <a:latin typeface="Georgia"/>
                <a:cs typeface="Georgia"/>
              </a:rPr>
              <a:t>Pune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822" y="9509553"/>
            <a:ext cx="2179955" cy="521334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400" spc="-5" b="1">
                <a:solidFill>
                  <a:srgbClr val="FDFFFB"/>
                </a:solidFill>
                <a:latin typeface="Arimo"/>
                <a:cs typeface="Arimo"/>
              </a:rPr>
              <a:t>JAKIR</a:t>
            </a:r>
            <a:r>
              <a:rPr dirty="0" sz="1400" spc="-20" b="1">
                <a:solidFill>
                  <a:srgbClr val="FDFFFB"/>
                </a:solidFill>
                <a:latin typeface="Arimo"/>
                <a:cs typeface="Arimo"/>
              </a:rPr>
              <a:t> </a:t>
            </a:r>
            <a:r>
              <a:rPr dirty="0" sz="1400" spc="-5" b="1">
                <a:solidFill>
                  <a:srgbClr val="FDFFFB"/>
                </a:solidFill>
                <a:latin typeface="Arimo"/>
                <a:cs typeface="Arimo"/>
              </a:rPr>
              <a:t>SHIKALGAR</a:t>
            </a:r>
            <a:endParaRPr sz="1400">
              <a:latin typeface="Arimo"/>
              <a:cs typeface="Arimo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1400" spc="-5" b="1">
                <a:solidFill>
                  <a:srgbClr val="FDFFFB"/>
                </a:solidFill>
                <a:latin typeface="Arimo"/>
                <a:cs typeface="Arimo"/>
              </a:rPr>
              <a:t>Founder President</a:t>
            </a:r>
            <a:r>
              <a:rPr dirty="0" sz="1400" spc="-70" b="1">
                <a:solidFill>
                  <a:srgbClr val="FDFFFB"/>
                </a:solidFill>
                <a:latin typeface="Arimo"/>
                <a:cs typeface="Arimo"/>
              </a:rPr>
              <a:t> </a:t>
            </a:r>
            <a:r>
              <a:rPr dirty="0" sz="1400" spc="-5" b="1">
                <a:solidFill>
                  <a:srgbClr val="FDFFFB"/>
                </a:solidFill>
                <a:latin typeface="Arimo"/>
                <a:cs typeface="Arimo"/>
              </a:rPr>
              <a:t>MMNF</a:t>
            </a:r>
            <a:endParaRPr sz="140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1435" y="9509553"/>
            <a:ext cx="2190115" cy="521334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400" spc="-5" b="1">
                <a:solidFill>
                  <a:srgbClr val="F5EDF1"/>
                </a:solidFill>
                <a:latin typeface="Arimo"/>
                <a:cs typeface="Arimo"/>
              </a:rPr>
              <a:t>SALIM</a:t>
            </a:r>
            <a:r>
              <a:rPr dirty="0" sz="1400" spc="-20" b="1">
                <a:solidFill>
                  <a:srgbClr val="F5EDF1"/>
                </a:solidFill>
                <a:latin typeface="Arimo"/>
                <a:cs typeface="Arimo"/>
              </a:rPr>
              <a:t> </a:t>
            </a:r>
            <a:r>
              <a:rPr dirty="0" sz="1400" spc="-5" b="1">
                <a:solidFill>
                  <a:srgbClr val="F5EDF1"/>
                </a:solidFill>
                <a:latin typeface="Arimo"/>
                <a:cs typeface="Arimo"/>
              </a:rPr>
              <a:t>PATEKARI</a:t>
            </a:r>
            <a:endParaRPr sz="1400">
              <a:latin typeface="Arimo"/>
              <a:cs typeface="Arimo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1400" spc="-5" b="1">
                <a:solidFill>
                  <a:srgbClr val="F5EDF1"/>
                </a:solidFill>
                <a:latin typeface="Arimo"/>
                <a:cs typeface="Arimo"/>
              </a:rPr>
              <a:t>Founder Secretory</a:t>
            </a:r>
            <a:r>
              <a:rPr dirty="0" sz="1400" spc="-70" b="1">
                <a:solidFill>
                  <a:srgbClr val="F5EDF1"/>
                </a:solidFill>
                <a:latin typeface="Arimo"/>
                <a:cs typeface="Arimo"/>
              </a:rPr>
              <a:t> </a:t>
            </a:r>
            <a:r>
              <a:rPr dirty="0" sz="1400" spc="-5" b="1">
                <a:solidFill>
                  <a:srgbClr val="F5EDF1"/>
                </a:solidFill>
                <a:latin typeface="Arimo"/>
                <a:cs typeface="Arimo"/>
              </a:rPr>
              <a:t>MMNF</a:t>
            </a:r>
            <a:endParaRPr sz="140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8166" y="10293116"/>
            <a:ext cx="2110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5EDF1"/>
                </a:solidFill>
                <a:latin typeface="Arimo"/>
                <a:cs typeface="Arimo"/>
              </a:rPr>
              <a:t>&amp; </a:t>
            </a:r>
            <a:r>
              <a:rPr dirty="0" sz="1400" spc="-5" b="1">
                <a:solidFill>
                  <a:srgbClr val="F5EDF1"/>
                </a:solidFill>
                <a:latin typeface="Arimo"/>
                <a:cs typeface="Arimo"/>
              </a:rPr>
              <a:t>All Members of</a:t>
            </a:r>
            <a:r>
              <a:rPr dirty="0" sz="1400" spc="315" b="1">
                <a:solidFill>
                  <a:srgbClr val="F5EDF1"/>
                </a:solidFill>
                <a:latin typeface="Arimo"/>
                <a:cs typeface="Arimo"/>
              </a:rPr>
              <a:t> </a:t>
            </a:r>
            <a:r>
              <a:rPr dirty="0" sz="1400" spc="-5" b="1">
                <a:solidFill>
                  <a:srgbClr val="F5EDF1"/>
                </a:solidFill>
                <a:latin typeface="Arimo"/>
                <a:cs typeface="Arimo"/>
              </a:rPr>
              <a:t>MMNF</a:t>
            </a:r>
            <a:endParaRPr sz="14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3400" cy="7560945"/>
          </a:xfrm>
          <a:custGeom>
            <a:avLst/>
            <a:gdLst/>
            <a:ahLst/>
            <a:cxnLst/>
            <a:rect l="l" t="t" r="r" b="b"/>
            <a:pathLst>
              <a:path w="10693400" h="7560945">
                <a:moveTo>
                  <a:pt x="10693391" y="7560599"/>
                </a:moveTo>
                <a:lnTo>
                  <a:pt x="0" y="7560599"/>
                </a:lnTo>
                <a:lnTo>
                  <a:pt x="0" y="0"/>
                </a:lnTo>
                <a:lnTo>
                  <a:pt x="10693391" y="0"/>
                </a:lnTo>
                <a:lnTo>
                  <a:pt x="10693391" y="7560599"/>
                </a:lnTo>
                <a:close/>
              </a:path>
            </a:pathLst>
          </a:custGeom>
          <a:solidFill>
            <a:srgbClr val="D9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30256" y="7110230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24</a:t>
            </a:r>
            <a:endParaRPr sz="12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747" y="7107087"/>
            <a:ext cx="167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FF1616"/>
                </a:solidFill>
                <a:latin typeface="Arimo"/>
                <a:cs typeface="Arimo"/>
              </a:rPr>
              <a:t>1</a:t>
            </a:r>
            <a:r>
              <a:rPr dirty="0" sz="1000" b="1">
                <a:solidFill>
                  <a:srgbClr val="FF1616"/>
                </a:solidFill>
                <a:latin typeface="Arimo"/>
                <a:cs typeface="Arimo"/>
              </a:rPr>
              <a:t>4</a:t>
            </a:r>
            <a:endParaRPr sz="100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14967" y="51169"/>
            <a:ext cx="609419" cy="580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81" y="669151"/>
          <a:ext cx="10609580" cy="646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360"/>
                <a:gridCol w="962025"/>
                <a:gridCol w="2087244"/>
                <a:gridCol w="883285"/>
                <a:gridCol w="4899660"/>
                <a:gridCol w="1421129"/>
              </a:tblGrid>
              <a:tr h="296110">
                <a:tc gridSpan="6">
                  <a:txBody>
                    <a:bodyPr/>
                    <a:lstStyle/>
                    <a:p>
                      <a:pPr algn="ctr" marL="239395">
                        <a:lnSpc>
                          <a:spcPts val="2230"/>
                        </a:lnSpc>
                      </a:pPr>
                      <a:r>
                        <a:rPr dirty="0" sz="2000" spc="20" b="1">
                          <a:latin typeface="Noto Sans"/>
                          <a:cs typeface="Noto Sans"/>
                        </a:rPr>
                        <a:t>MAMFDC </a:t>
                      </a:r>
                      <a:r>
                        <a:rPr dirty="0" sz="2000" spc="40" b="1">
                          <a:latin typeface="Noto Sans"/>
                          <a:cs typeface="Noto Sans"/>
                        </a:rPr>
                        <a:t>Offices </a:t>
                      </a:r>
                      <a:r>
                        <a:rPr dirty="0" sz="2000" spc="25" b="1">
                          <a:latin typeface="Noto Sans"/>
                          <a:cs typeface="Noto Sans"/>
                        </a:rPr>
                        <a:t>in</a:t>
                      </a:r>
                      <a:r>
                        <a:rPr dirty="0" sz="2000" spc="-80" b="1">
                          <a:latin typeface="Noto Sans"/>
                          <a:cs typeface="Noto Sans"/>
                        </a:rPr>
                        <a:t> </a:t>
                      </a:r>
                      <a:r>
                        <a:rPr dirty="0" sz="2000" spc="30" b="1">
                          <a:latin typeface="Noto Sans"/>
                          <a:cs typeface="Noto Sans"/>
                        </a:rPr>
                        <a:t>Maharashtra</a:t>
                      </a:r>
                      <a:endParaRPr sz="2000">
                        <a:latin typeface="Noto Sans"/>
                        <a:cs typeface="Noto Sans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4725">
                <a:tc>
                  <a:txBody>
                    <a:bodyPr/>
                    <a:lstStyle/>
                    <a:p>
                      <a:pPr marL="84455">
                        <a:lnSpc>
                          <a:spcPts val="1065"/>
                        </a:lnSpc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400"/>
                        </a:lnSpc>
                      </a:pPr>
                      <a:r>
                        <a:rPr dirty="0" sz="12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District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4984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Officer's</a:t>
                      </a:r>
                      <a:r>
                        <a:rPr dirty="0" sz="1200" spc="-1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2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Contact</a:t>
                      </a:r>
                      <a:r>
                        <a:rPr dirty="0" sz="1200" spc="27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359535" marR="3175">
                        <a:lnSpc>
                          <a:spcPts val="1400"/>
                        </a:lnSpc>
                      </a:pPr>
                      <a:r>
                        <a:rPr dirty="0" sz="12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2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Working</a:t>
                      </a:r>
                      <a:r>
                        <a:rPr dirty="0" sz="1200" spc="-3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253291">
                <a:tc>
                  <a:txBody>
                    <a:bodyPr/>
                    <a:lstStyle/>
                    <a:p>
                      <a:pPr marL="161925">
                        <a:lnSpc>
                          <a:spcPts val="1100"/>
                        </a:lnSpc>
                        <a:spcBef>
                          <a:spcPts val="795"/>
                        </a:spcBef>
                      </a:pPr>
                      <a:r>
                        <a:rPr dirty="0" sz="10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25"/>
                        </a:lnSpc>
                        <a:spcBef>
                          <a:spcPts val="7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Ahmednagar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1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25"/>
                        </a:lnSpc>
                        <a:spcBef>
                          <a:spcPts val="7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Arvind Siddharth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Kamble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1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25"/>
                        </a:lnSpc>
                        <a:spcBef>
                          <a:spcPts val="7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9405422100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1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25"/>
                        </a:lnSpc>
                        <a:spcBef>
                          <a:spcPts val="7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Plot No. 93, Bazroj, HUCDO, Near Gangadev Mandir, Dilli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Gate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1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25"/>
                        </a:lnSpc>
                        <a:spcBef>
                          <a:spcPts val="7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Thursday,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Friday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71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82825">
                <a:tc>
                  <a:txBody>
                    <a:bodyPr/>
                    <a:lstStyle/>
                    <a:p>
                      <a:pPr marL="161925">
                        <a:lnSpc>
                          <a:spcPts val="119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Akola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Sanjay Baliram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Pahurkar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9764857574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Khandelwal lawns,Adarsh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Colony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2352">
                <a:tc>
                  <a:txBody>
                    <a:bodyPr/>
                    <a:lstStyle/>
                    <a:p>
                      <a:pPr marL="161925">
                        <a:lnSpc>
                          <a:spcPts val="120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Amravati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Smt. Farzana Parveen Abd.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Sattar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8806470644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2nd Floor, Jagdamba Aapte, Near Om Fataka Bhandara, Gandhi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Chawk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58069">
                <a:tc>
                  <a:txBody>
                    <a:bodyPr/>
                    <a:lstStyle/>
                    <a:p>
                      <a:pPr marL="161925">
                        <a:lnSpc>
                          <a:spcPts val="1095"/>
                        </a:lnSpc>
                        <a:spcBef>
                          <a:spcPts val="50"/>
                        </a:spcBef>
                      </a:pPr>
                      <a:r>
                        <a:rPr dirty="0" sz="10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2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Aurangabad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2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Shri. Zaheer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Shaikh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2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8888227266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2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4th Floor, Balasaheb Pawar Sahkar Bhawan, Mondha Road, Near Jaafar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Gate,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2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5208">
                <a:tc>
                  <a:txBody>
                    <a:bodyPr/>
                    <a:lstStyle/>
                    <a:p>
                      <a:pPr marL="161925">
                        <a:lnSpc>
                          <a:spcPts val="1125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150"/>
                        </a:lnSpc>
                        <a:spcBef>
                          <a:spcPts val="1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Beed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50"/>
                        </a:lnSpc>
                        <a:spcBef>
                          <a:spcPts val="1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Syed. Imran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Quadri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50"/>
                        </a:lnSpc>
                        <a:spcBef>
                          <a:spcPts val="1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9822848878,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50"/>
                        </a:lnSpc>
                        <a:spcBef>
                          <a:spcPts val="1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2nd Floor, Khatib Manzil, Rahematnagar, Near S.P. Office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50"/>
                        </a:lnSpc>
                        <a:spcBef>
                          <a:spcPts val="1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Monday,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Friday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69496">
                <a:tc>
                  <a:txBody>
                    <a:bodyPr/>
                    <a:lstStyle/>
                    <a:p>
                      <a:pPr marL="161925">
                        <a:lnSpc>
                          <a:spcPts val="111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Bhandara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Shri. Taufik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Ansari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9595618499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Near Urdu School, Khristi Mahal Ward,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Khristiwada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35"/>
                        </a:lnSpc>
                        <a:spcBef>
                          <a:spcPts val="10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5211">
                <a:tc>
                  <a:txBody>
                    <a:bodyPr/>
                    <a:lstStyle/>
                    <a:p>
                      <a:pPr marL="161925">
                        <a:lnSpc>
                          <a:spcPts val="1140"/>
                        </a:lnSpc>
                        <a:spcBef>
                          <a:spcPts val="140"/>
                        </a:spcBef>
                      </a:pPr>
                      <a:r>
                        <a:rPr dirty="0" sz="10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65"/>
                        </a:lnSpc>
                        <a:spcBef>
                          <a:spcPts val="1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Buldhana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65"/>
                        </a:lnSpc>
                        <a:spcBef>
                          <a:spcPts val="1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Smt. Jyoti Janardhan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Hiwale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65"/>
                        </a:lnSpc>
                        <a:spcBef>
                          <a:spcPts val="1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7507412924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65"/>
                        </a:lnSpc>
                        <a:spcBef>
                          <a:spcPts val="1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Etape Layout, Near State Bank Branch (Sundarkhed),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65"/>
                        </a:lnSpc>
                        <a:spcBef>
                          <a:spcPts val="1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8064">
                <a:tc>
                  <a:txBody>
                    <a:bodyPr/>
                    <a:lstStyle/>
                    <a:p>
                      <a:pPr marL="161925">
                        <a:lnSpc>
                          <a:spcPts val="1190"/>
                        </a:lnSpc>
                        <a:spcBef>
                          <a:spcPts val="110"/>
                        </a:spcBef>
                      </a:pPr>
                      <a:r>
                        <a:rPr dirty="0" sz="10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Chandrapur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Nafis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Shaikh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9822662986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C/o Bhaskar Marutrao Tupkar,, Ramala Talaw Road, Near Jethpura Gate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Monday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Thursday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65689">
                <a:tc>
                  <a:txBody>
                    <a:bodyPr/>
                    <a:lstStyle/>
                    <a:p>
                      <a:pPr marL="161925">
                        <a:lnSpc>
                          <a:spcPts val="114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7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Dhule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7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Shri. Pitambar Pandit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Patil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7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7588007560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7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Plot NO-16, Opp.Jilha udyog kendra, Ashok Nagar,Jamnagiri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Road,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7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Thursday,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Friday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901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Gadchiroli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Nafis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Shaikh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9822662986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office work of Gadchiroli </a:t>
                      </a:r>
                      <a:r>
                        <a:rPr dirty="0" sz="1000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000" spc="-5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handle from Nagpur</a:t>
                      </a:r>
                      <a:r>
                        <a:rPr dirty="0" sz="1000" spc="-10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office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Thursday,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Saturday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55219">
                <a:tc>
                  <a:txBody>
                    <a:bodyPr/>
                    <a:lstStyle/>
                    <a:p>
                      <a:pPr marL="127000">
                        <a:lnSpc>
                          <a:spcPts val="1080"/>
                        </a:lnSpc>
                        <a:spcBef>
                          <a:spcPts val="45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05"/>
                        </a:lnSpc>
                        <a:spcBef>
                          <a:spcPts val="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Gondia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05"/>
                        </a:lnSpc>
                        <a:spcBef>
                          <a:spcPts val="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Nafis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Shaikh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05"/>
                        </a:lnSpc>
                        <a:spcBef>
                          <a:spcPts val="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9822662986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05"/>
                        </a:lnSpc>
                        <a:spcBef>
                          <a:spcPts val="15"/>
                        </a:spcBef>
                      </a:pPr>
                      <a:r>
                        <a:rPr dirty="0" sz="1000" spc="-5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office work of Gondia </a:t>
                      </a:r>
                      <a:r>
                        <a:rPr dirty="0" sz="1000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000" spc="-5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handle from Nagpur</a:t>
                      </a:r>
                      <a:r>
                        <a:rPr dirty="0" sz="1000" spc="-15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office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05"/>
                        </a:lnSpc>
                        <a:spcBef>
                          <a:spcPts val="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Thursday,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Saturday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83763">
                <a:tc>
                  <a:txBody>
                    <a:bodyPr/>
                    <a:lstStyle/>
                    <a:p>
                      <a:pPr marL="127000">
                        <a:lnSpc>
                          <a:spcPts val="1175"/>
                        </a:lnSpc>
                        <a:spcBef>
                          <a:spcPts val="170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Hingoli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Shri. Shivaji Ganpati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Raut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9623891565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C/o Pathan Ayub Khan Usman Khan, Naik Nagar, Beside Swami Samath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Kendra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0444">
                <a:tc>
                  <a:txBody>
                    <a:bodyPr/>
                    <a:lstStyle/>
                    <a:p>
                      <a:pPr marL="127000">
                        <a:lnSpc>
                          <a:spcPts val="117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95"/>
                        </a:lnSpc>
                        <a:spcBef>
                          <a:spcPts val="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Jalgaon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95"/>
                        </a:lnSpc>
                        <a:spcBef>
                          <a:spcPts val="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Shri. Pitambar Pandit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Patil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95"/>
                        </a:lnSpc>
                        <a:spcBef>
                          <a:spcPts val="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7588007560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95"/>
                        </a:lnSpc>
                        <a:spcBef>
                          <a:spcPts val="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Akashwani Chawk, Behind Grahak Panch, Maharashtra Jivan Pradhikaran Building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95"/>
                        </a:lnSpc>
                        <a:spcBef>
                          <a:spcPts val="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Monday,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Wednesday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711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Jalna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Syed. Imran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Quadri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9822848878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Patrakar Bhawan, Ambad Road, Near S.P.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Office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,Thursday,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Friday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66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Kolhapur,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Shri. Uday Pandhurang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Kamble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9766568826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2nd Floor, Jai dhawal Building, City Sarvey No. 1511, 'C' Ward,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Laxmipuri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Monday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Wednesday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0566">
                <a:tc>
                  <a:txBody>
                    <a:bodyPr/>
                    <a:lstStyle/>
                    <a:p>
                      <a:pPr marL="127000">
                        <a:lnSpc>
                          <a:spcPts val="1195"/>
                        </a:lnSpc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Latur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Shri. Arvind Siddharth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Kamble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8405422100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3rd Floor, Diwanji Complex, Ambejogai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Road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Monday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Wednesday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663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Mumbai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Hasan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Jamadar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9870739871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3rd Floor, Malhotra House, Opp. GPO, Near Kabootar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Khana,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769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Nagpur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Shri. Ovais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Ansari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9579181779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2nd Floor, Haj House, Juna Jailkhana,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Gajipeth,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2699">
                <a:tc>
                  <a:txBody>
                    <a:bodyPr/>
                    <a:lstStyle/>
                    <a:p>
                      <a:pPr marL="127000">
                        <a:lnSpc>
                          <a:spcPts val="1190"/>
                        </a:lnSpc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Nanded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Shri. Sadanand Nivruti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Sarkate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9822020075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Near Shriniketan Prathamik School, Chaitannya Nagar Road, Raj Corner,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6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66664">
                <a:tc>
                  <a:txBody>
                    <a:bodyPr/>
                    <a:lstStyle/>
                    <a:p>
                      <a:pPr marL="127000">
                        <a:lnSpc>
                          <a:spcPts val="1180"/>
                        </a:lnSpc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5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Nandurbar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5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Sunil Bhimrao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Bhalerao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5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7841878769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5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Plot No. 21, Gazi Nagar, Dhulechawphuli, Navapur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Road,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5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Thursday,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Friday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995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9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Nasik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9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Sunil Bhimrao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Bhalerao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9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7841878769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9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Flat No. 12, Bhaktinagar Apartment, Behind Sahil Lawns, Wadala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Road,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9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Monday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Wednesday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61879">
                <a:tc>
                  <a:txBody>
                    <a:bodyPr/>
                    <a:lstStyle/>
                    <a:p>
                      <a:pPr marL="127000">
                        <a:lnSpc>
                          <a:spcPts val="1150"/>
                        </a:lnSpc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2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Osmanabad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2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Rizwan Alim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Pathan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2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9665789709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2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House NO. 27/457, Samta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Colony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2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Friday,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Saturday,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900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Parbhani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Shri. Eknath G.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Kamble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9423473028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2nd Floor, Prashaskiya Building Opp. Akhund Shah Baba Dargah, Shivaji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Nagar,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3309">
                <a:tc>
                  <a:txBody>
                    <a:bodyPr/>
                    <a:lstStyle/>
                    <a:p>
                      <a:pPr marL="127000">
                        <a:lnSpc>
                          <a:spcPts val="1165"/>
                        </a:lnSpc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14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Pune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4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Rizwan Alim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Pathan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4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9665789709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14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647, Bhawani Peth, Golden Jubilee Technical Institute Primises Near Poona</a:t>
                      </a:r>
                      <a:r>
                        <a:rPr dirty="0" sz="10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College,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4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Monday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Thursday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55234">
                <a:tc>
                  <a:txBody>
                    <a:bodyPr/>
                    <a:lstStyle/>
                    <a:p>
                      <a:pPr marL="127000">
                        <a:lnSpc>
                          <a:spcPts val="1120"/>
                        </a:lnSpc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Raigad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Shri. Shaikh Shakil</a:t>
                      </a:r>
                      <a:r>
                        <a:rPr dirty="0" sz="1000" spc="25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Shaukat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9730545219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56210" marR="3175">
                        <a:lnSpc>
                          <a:spcPts val="112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C/o Abdul Wahab Longde 2nd Floor, Chawdi Mohalla, Mayekarwadi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Alibag,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20"/>
                        </a:lnSpc>
                      </a:pPr>
                      <a:r>
                        <a:rPr dirty="0" sz="1000" spc="-5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Saturday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995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Ratnagiri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Anand Dhondiram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Naik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8087337988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Tara Vaibhai Apartment ,""A"" Wing, Flat No. 1, Uddham Nagar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519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8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Sangli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8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Shri. Uday Pandhurang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Kamble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8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9766568826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8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Old Collector office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Ground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floor,Rajwada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8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Tuesday,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Friday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0474">
                <a:tc>
                  <a:txBody>
                    <a:bodyPr/>
                    <a:lstStyle/>
                    <a:p>
                      <a:pPr marL="127000">
                        <a:lnSpc>
                          <a:spcPts val="1180"/>
                        </a:lnSpc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5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Satara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5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Chandmiya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Birajdar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5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9850665621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5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2nd Floor, 37, Raviwar Peth, Kamal Niwas Apartment, Pawai Naka, Lonar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Galli,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55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Monday,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Tuesday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65658">
                <a:tc>
                  <a:txBody>
                    <a:bodyPr/>
                    <a:lstStyle/>
                    <a:p>
                      <a:pPr marL="127000">
                        <a:lnSpc>
                          <a:spcPts val="1190"/>
                        </a:lnSpc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6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Sindhudurg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6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Anand Dhondiram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Naik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6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8087337988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60"/>
                        </a:lnSpc>
                      </a:pPr>
                      <a:r>
                        <a:rPr dirty="0" sz="1000" spc="-5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office work of Sindhudurg </a:t>
                      </a:r>
                      <a:r>
                        <a:rPr dirty="0" sz="1000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000" spc="-5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handle from Ratnagiri</a:t>
                      </a:r>
                      <a:r>
                        <a:rPr dirty="0" sz="1000" spc="-10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FF1616"/>
                          </a:solidFill>
                          <a:latin typeface="Arial"/>
                          <a:cs typeface="Arial"/>
                        </a:rPr>
                        <a:t>office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6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65689">
                <a:tc>
                  <a:txBody>
                    <a:bodyPr/>
                    <a:lstStyle/>
                    <a:p>
                      <a:pPr marL="127000">
                        <a:lnSpc>
                          <a:spcPts val="1170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Solapur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Chandmiya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Birajdar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9850664621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1st Floor Forest Chandni Chawk, Near Hotel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Welcome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Wednesday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Saturday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2364">
                <a:tc>
                  <a:txBody>
                    <a:bodyPr/>
                    <a:lstStyle/>
                    <a:p>
                      <a:pPr marL="127000">
                        <a:lnSpc>
                          <a:spcPts val="1180"/>
                        </a:lnSpc>
                        <a:spcBef>
                          <a:spcPts val="75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Thane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Avinash Madan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Mhatre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9870739871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3rd Floor, Malhotra House, Opp. GPO, Near Kabootar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Khana,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9729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Wardha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Oves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Ansari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9519781779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C/o Mr Vijay Javandia, Next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Shahid bhagat shingh chowk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Ramnagar,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55021">
                <a:tc>
                  <a:txBody>
                    <a:bodyPr/>
                    <a:lstStyle/>
                    <a:p>
                      <a:pPr marL="127000">
                        <a:lnSpc>
                          <a:spcPts val="1065"/>
                        </a:lnSpc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Washim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Smt. Jyoti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Bhagat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9763008010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C/o Shri Gajanan Khadikar, New IUDP Colony, Near ITI College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4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All working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  <a:tr h="173248">
                <a:tc>
                  <a:txBody>
                    <a:bodyPr/>
                    <a:lstStyle/>
                    <a:p>
                      <a:pPr marL="127000">
                        <a:lnSpc>
                          <a:spcPts val="1195"/>
                        </a:lnSpc>
                      </a:pPr>
                      <a:r>
                        <a:rPr dirty="0" sz="1000" spc="-5">
                          <a:solidFill>
                            <a:srgbClr val="004AAC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Yavatmal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Shri Mukund Kisanrao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Kathane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9767774643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Ekveera Chawk, Near Jai Ambe Kirana Shopee, Darvha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Road,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17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Monday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Friday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7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30296" y="86250"/>
            <a:ext cx="28403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Arimo"/>
                <a:cs typeface="Arimo"/>
              </a:rPr>
              <a:t>Published </a:t>
            </a:r>
            <a:r>
              <a:rPr dirty="0" sz="1300" b="1">
                <a:latin typeface="Arimo"/>
                <a:cs typeface="Arimo"/>
              </a:rPr>
              <a:t>in </a:t>
            </a:r>
            <a:r>
              <a:rPr dirty="0" sz="1300" spc="-5" b="1">
                <a:latin typeface="Arimo"/>
                <a:cs typeface="Arimo"/>
              </a:rPr>
              <a:t>the Public Interest By</a:t>
            </a:r>
            <a:r>
              <a:rPr dirty="0" sz="1300" spc="-50" b="1">
                <a:latin typeface="Arimo"/>
                <a:cs typeface="Arimo"/>
              </a:rPr>
              <a:t> </a:t>
            </a:r>
            <a:r>
              <a:rPr dirty="0" sz="1300" b="1">
                <a:latin typeface="Arimo"/>
                <a:cs typeface="Arimo"/>
              </a:rPr>
              <a:t>:</a:t>
            </a:r>
            <a:endParaRPr sz="1300">
              <a:latin typeface="Arimo"/>
              <a:cs typeface="Arim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79425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Maharashtra </a:t>
            </a:r>
            <a:r>
              <a:rPr dirty="0" spc="125"/>
              <a:t>Minority </a:t>
            </a:r>
            <a:r>
              <a:rPr dirty="0" spc="-75"/>
              <a:t>NGO </a:t>
            </a:r>
            <a:r>
              <a:rPr dirty="0" spc="110"/>
              <a:t>Forum.</a:t>
            </a:r>
            <a:r>
              <a:rPr dirty="0" spc="-70"/>
              <a:t> </a:t>
            </a:r>
            <a:r>
              <a:rPr dirty="0" spc="70"/>
              <a:t>(MMNF)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87933" y="7303941"/>
            <a:ext cx="69500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0" b="1">
                <a:solidFill>
                  <a:srgbClr val="004AAC"/>
                </a:solidFill>
                <a:latin typeface="Noto Sans Devanagari"/>
                <a:cs typeface="Noto Sans Devanagari"/>
              </a:rPr>
              <a:t>#काशक </a:t>
            </a:r>
            <a:r>
              <a:rPr dirty="0" sz="1300" b="1">
                <a:solidFill>
                  <a:srgbClr val="004AAC"/>
                </a:solidFill>
                <a:latin typeface="Arimo"/>
                <a:cs typeface="Arimo"/>
              </a:rPr>
              <a:t>:- </a:t>
            </a:r>
            <a:r>
              <a:rPr dirty="0" sz="13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इरफान स‘यद </a:t>
            </a:r>
            <a:r>
              <a:rPr dirty="0" sz="1300" spc="-5" b="1">
                <a:solidFill>
                  <a:srgbClr val="004AAC"/>
                </a:solidFill>
                <a:latin typeface="Arimo"/>
                <a:cs typeface="Arimo"/>
              </a:rPr>
              <a:t>9850757898 </a:t>
            </a:r>
            <a:r>
              <a:rPr dirty="0" sz="1300" spc="-10" b="1">
                <a:solidFill>
                  <a:srgbClr val="004AAC"/>
                </a:solidFill>
                <a:latin typeface="Noto Sans Devanagari"/>
                <a:cs typeface="Noto Sans Devanagari"/>
              </a:rPr>
              <a:t>डायरेFटर</a:t>
            </a:r>
            <a:r>
              <a:rPr dirty="0" sz="1300" spc="-10" b="1">
                <a:solidFill>
                  <a:srgbClr val="004AAC"/>
                </a:solidFill>
                <a:latin typeface="Arimo"/>
                <a:cs typeface="Arimo"/>
              </a:rPr>
              <a:t>,MDC </a:t>
            </a:r>
            <a:r>
              <a:rPr dirty="0" sz="1300" spc="-65" b="1">
                <a:solidFill>
                  <a:srgbClr val="004AAC"/>
                </a:solidFill>
                <a:latin typeface="Noto Sans Devanagari"/>
                <a:cs typeface="Noto Sans Devanagari"/>
              </a:rPr>
              <a:t>ßटम</a:t>
            </a:r>
            <a:r>
              <a:rPr dirty="0" sz="1300" spc="-65" b="1">
                <a:solidFill>
                  <a:srgbClr val="004AAC"/>
                </a:solidFill>
                <a:latin typeface="Arimo"/>
                <a:cs typeface="Arimo"/>
              </a:rPr>
              <a:t>,</a:t>
            </a:r>
            <a:r>
              <a:rPr dirty="0" sz="1300" spc="-65" b="1">
                <a:solidFill>
                  <a:srgbClr val="004AAC"/>
                </a:solidFill>
                <a:latin typeface="Noto Sans Devanagari"/>
                <a:cs typeface="Noto Sans Devanagari"/>
              </a:rPr>
              <a:t>महाराB </a:t>
            </a:r>
            <a:r>
              <a:rPr dirty="0" sz="1300" spc="-170" b="1">
                <a:solidFill>
                  <a:srgbClr val="004AAC"/>
                </a:solidFill>
                <a:latin typeface="Noto Sans Devanagari"/>
                <a:cs typeface="Noto Sans Devanagari"/>
              </a:rPr>
              <a:t>मायनाॕßरटt </a:t>
            </a:r>
            <a:r>
              <a:rPr dirty="0" sz="13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एनजीओ फोरम</a:t>
            </a:r>
            <a:r>
              <a:rPr dirty="0" sz="1300" spc="-5" b="1">
                <a:solidFill>
                  <a:srgbClr val="004AAC"/>
                </a:solidFill>
                <a:latin typeface="Arimo"/>
                <a:cs typeface="Arimo"/>
              </a:rPr>
              <a:t>. </a:t>
            </a:r>
            <a:r>
              <a:rPr dirty="0" sz="1300" spc="-270" b="1">
                <a:solidFill>
                  <a:srgbClr val="004AAC"/>
                </a:solidFill>
                <a:latin typeface="Arimo"/>
                <a:cs typeface="Arimo"/>
              </a:rPr>
              <a:t>(MMNF)</a:t>
            </a:r>
            <a:endParaRPr sz="13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1D38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1996" y="677884"/>
            <a:ext cx="6663690" cy="1840230"/>
            <a:chOff x="81996" y="677884"/>
            <a:chExt cx="6663690" cy="1840230"/>
          </a:xfrm>
        </p:grpSpPr>
        <p:sp>
          <p:nvSpPr>
            <p:cNvPr id="4" name="object 4"/>
            <p:cNvSpPr/>
            <p:nvPr/>
          </p:nvSpPr>
          <p:spPr>
            <a:xfrm>
              <a:off x="81996" y="677884"/>
              <a:ext cx="2573907" cy="18112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74610" y="677885"/>
              <a:ext cx="4070603" cy="18398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6828921" y="43614"/>
            <a:ext cx="667310" cy="638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996" y="2583030"/>
            <a:ext cx="7331075" cy="4643120"/>
          </a:xfrm>
          <a:custGeom>
            <a:avLst/>
            <a:gdLst/>
            <a:ahLst/>
            <a:cxnLst/>
            <a:rect l="l" t="t" r="r" b="b"/>
            <a:pathLst>
              <a:path w="7331075" h="4643120">
                <a:moveTo>
                  <a:pt x="7330868" y="4642548"/>
                </a:moveTo>
                <a:lnTo>
                  <a:pt x="0" y="4642548"/>
                </a:lnTo>
                <a:lnTo>
                  <a:pt x="0" y="0"/>
                </a:lnTo>
                <a:lnTo>
                  <a:pt x="7330868" y="0"/>
                </a:lnTo>
                <a:lnTo>
                  <a:pt x="7330868" y="4642548"/>
                </a:lnTo>
                <a:close/>
              </a:path>
            </a:pathLst>
          </a:custGeom>
          <a:solidFill>
            <a:srgbClr val="B1C7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50150" y="7292706"/>
            <a:ext cx="7264400" cy="1439545"/>
            <a:chOff x="150150" y="7292706"/>
            <a:chExt cx="7264400" cy="1439545"/>
          </a:xfrm>
        </p:grpSpPr>
        <p:sp>
          <p:nvSpPr>
            <p:cNvPr id="9" name="object 9"/>
            <p:cNvSpPr/>
            <p:nvPr/>
          </p:nvSpPr>
          <p:spPr>
            <a:xfrm>
              <a:off x="150150" y="7292706"/>
              <a:ext cx="7264400" cy="1439545"/>
            </a:xfrm>
            <a:custGeom>
              <a:avLst/>
              <a:gdLst/>
              <a:ahLst/>
              <a:cxnLst/>
              <a:rect l="l" t="t" r="r" b="b"/>
              <a:pathLst>
                <a:path w="7264400" h="1439545">
                  <a:moveTo>
                    <a:pt x="7264046" y="1439482"/>
                  </a:moveTo>
                  <a:lnTo>
                    <a:pt x="0" y="1439482"/>
                  </a:lnTo>
                  <a:lnTo>
                    <a:pt x="0" y="0"/>
                  </a:lnTo>
                  <a:lnTo>
                    <a:pt x="7264046" y="0"/>
                  </a:lnTo>
                  <a:lnTo>
                    <a:pt x="7264046" y="1439482"/>
                  </a:lnTo>
                  <a:close/>
                </a:path>
              </a:pathLst>
            </a:custGeom>
            <a:solidFill>
              <a:srgbClr val="B1C7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90802" y="8151698"/>
              <a:ext cx="48260" cy="467359"/>
            </a:xfrm>
            <a:custGeom>
              <a:avLst/>
              <a:gdLst/>
              <a:ahLst/>
              <a:cxnLst/>
              <a:rect l="l" t="t" r="r" b="b"/>
              <a:pathLst>
                <a:path w="48259" h="467359">
                  <a:moveTo>
                    <a:pt x="47663" y="440118"/>
                  </a:moveTo>
                  <a:lnTo>
                    <a:pt x="26987" y="419442"/>
                  </a:lnTo>
                  <a:lnTo>
                    <a:pt x="20675" y="419442"/>
                  </a:lnTo>
                  <a:lnTo>
                    <a:pt x="0" y="440118"/>
                  </a:lnTo>
                  <a:lnTo>
                    <a:pt x="0" y="446443"/>
                  </a:lnTo>
                  <a:lnTo>
                    <a:pt x="20675" y="467118"/>
                  </a:lnTo>
                  <a:lnTo>
                    <a:pt x="26987" y="467118"/>
                  </a:lnTo>
                  <a:lnTo>
                    <a:pt x="47663" y="446443"/>
                  </a:lnTo>
                  <a:lnTo>
                    <a:pt x="47663" y="440118"/>
                  </a:lnTo>
                  <a:close/>
                </a:path>
                <a:path w="48259" h="467359">
                  <a:moveTo>
                    <a:pt x="47663" y="230390"/>
                  </a:moveTo>
                  <a:lnTo>
                    <a:pt x="26987" y="209727"/>
                  </a:lnTo>
                  <a:lnTo>
                    <a:pt x="20675" y="209727"/>
                  </a:lnTo>
                  <a:lnTo>
                    <a:pt x="0" y="230390"/>
                  </a:lnTo>
                  <a:lnTo>
                    <a:pt x="0" y="236715"/>
                  </a:lnTo>
                  <a:lnTo>
                    <a:pt x="20675" y="257390"/>
                  </a:lnTo>
                  <a:lnTo>
                    <a:pt x="26987" y="257390"/>
                  </a:lnTo>
                  <a:lnTo>
                    <a:pt x="47663" y="236715"/>
                  </a:lnTo>
                  <a:lnTo>
                    <a:pt x="47663" y="230390"/>
                  </a:lnTo>
                  <a:close/>
                </a:path>
                <a:path w="48259" h="467359">
                  <a:moveTo>
                    <a:pt x="47663" y="20662"/>
                  </a:moveTo>
                  <a:lnTo>
                    <a:pt x="26987" y="0"/>
                  </a:lnTo>
                  <a:lnTo>
                    <a:pt x="20675" y="0"/>
                  </a:lnTo>
                  <a:lnTo>
                    <a:pt x="0" y="20662"/>
                  </a:lnTo>
                  <a:lnTo>
                    <a:pt x="0" y="26987"/>
                  </a:lnTo>
                  <a:lnTo>
                    <a:pt x="20675" y="47663"/>
                  </a:lnTo>
                  <a:lnTo>
                    <a:pt x="26987" y="47663"/>
                  </a:lnTo>
                  <a:lnTo>
                    <a:pt x="47663" y="26987"/>
                  </a:lnTo>
                  <a:lnTo>
                    <a:pt x="47663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19352" y="86444"/>
            <a:ext cx="5960745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Published in the Public Interest By</a:t>
            </a:r>
            <a:r>
              <a:rPr dirty="0" sz="1200" spc="-1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:</a:t>
            </a:r>
            <a:endParaRPr sz="1200">
              <a:latin typeface="Arimo"/>
              <a:cs typeface="Arimo"/>
            </a:endParaRPr>
          </a:p>
          <a:p>
            <a:pPr marL="537845">
              <a:lnSpc>
                <a:spcPts val="2490"/>
              </a:lnSpc>
            </a:pPr>
            <a:r>
              <a:rPr dirty="0" sz="2100" spc="-5" b="1">
                <a:solidFill>
                  <a:srgbClr val="892975"/>
                </a:solidFill>
                <a:latin typeface="Arimo"/>
                <a:cs typeface="Arimo"/>
              </a:rPr>
              <a:t>Maharashtra Minority NGO Forum.</a:t>
            </a:r>
            <a:r>
              <a:rPr dirty="0" sz="2100" spc="-55" b="1">
                <a:solidFill>
                  <a:srgbClr val="892975"/>
                </a:solidFill>
                <a:latin typeface="Arimo"/>
                <a:cs typeface="Arimo"/>
              </a:rPr>
              <a:t> </a:t>
            </a:r>
            <a:r>
              <a:rPr dirty="0" sz="2100" spc="-5" b="1">
                <a:solidFill>
                  <a:srgbClr val="892975"/>
                </a:solidFill>
                <a:latin typeface="Arimo"/>
                <a:cs typeface="Arimo"/>
              </a:rPr>
              <a:t>(MMNF)</a:t>
            </a:r>
            <a:endParaRPr sz="210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5044" y="2245039"/>
            <a:ext cx="35953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mo"/>
                <a:cs typeface="Arimo"/>
              </a:rPr>
              <a:t>Education Loan for Higher</a:t>
            </a:r>
            <a:r>
              <a:rPr dirty="0" sz="1600" spc="-10" b="1">
                <a:latin typeface="Arimo"/>
                <a:cs typeface="Arimo"/>
              </a:rPr>
              <a:t> </a:t>
            </a:r>
            <a:r>
              <a:rPr dirty="0" sz="1600" spc="-5" b="1">
                <a:latin typeface="Arimo"/>
                <a:cs typeface="Arimo"/>
              </a:rPr>
              <a:t>education</a:t>
            </a:r>
            <a:endParaRPr sz="160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399" y="2647230"/>
            <a:ext cx="33058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Necessary documents of students &amp;</a:t>
            </a:r>
            <a:r>
              <a:rPr dirty="0" sz="1200" spc="-80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Parents.</a:t>
            </a:r>
            <a:endParaRPr sz="120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399" y="2837889"/>
            <a:ext cx="13811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1) Student id</a:t>
            </a:r>
            <a:r>
              <a:rPr dirty="0" sz="1200" spc="-8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proof</a:t>
            </a:r>
            <a:endParaRPr sz="120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399" y="3028549"/>
            <a:ext cx="31616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2) Age proof (Age must be above 16</a:t>
            </a:r>
            <a:r>
              <a:rPr dirty="0" sz="1200" spc="-8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years.)</a:t>
            </a:r>
            <a:endParaRPr sz="120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99" y="3219209"/>
            <a:ext cx="14414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3) Academic</a:t>
            </a:r>
            <a:r>
              <a:rPr dirty="0" sz="1200" spc="-8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record</a:t>
            </a:r>
            <a:endParaRPr sz="120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99" y="3409868"/>
            <a:ext cx="3101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4) Parents income proof (No income</a:t>
            </a:r>
            <a:r>
              <a:rPr dirty="0" sz="1200" spc="-8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Limit)</a:t>
            </a:r>
            <a:endParaRPr sz="120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399" y="3600528"/>
            <a:ext cx="18224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5) Parents address</a:t>
            </a:r>
            <a:r>
              <a:rPr dirty="0" sz="1200" spc="-8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proof</a:t>
            </a:r>
            <a:endParaRPr sz="120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399" y="3791187"/>
            <a:ext cx="32543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6) Admission confirmation letter or</a:t>
            </a:r>
            <a:r>
              <a:rPr dirty="0" sz="1200" spc="-8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Bonafide</a:t>
            </a:r>
            <a:endParaRPr sz="120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399" y="3981847"/>
            <a:ext cx="362775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7) Course expenses Schedule given by</a:t>
            </a:r>
            <a:r>
              <a:rPr dirty="0" sz="1200" spc="-7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institution</a:t>
            </a:r>
            <a:endParaRPr sz="120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399" y="4172507"/>
            <a:ext cx="31616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8) Undertaking letter in the absence of</a:t>
            </a:r>
            <a:r>
              <a:rPr dirty="0" sz="1200" spc="-8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PAN</a:t>
            </a:r>
            <a:endParaRPr sz="120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399" y="4363167"/>
            <a:ext cx="38989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9) Visa approval and travelling details if going</a:t>
            </a:r>
            <a:r>
              <a:rPr dirty="0" sz="1200" spc="-7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abroad</a:t>
            </a:r>
            <a:endParaRPr sz="120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7399" y="4553827"/>
            <a:ext cx="18986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10) Bank Account</a:t>
            </a:r>
            <a:r>
              <a:rPr dirty="0" sz="1200" spc="-8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Details.</a:t>
            </a:r>
            <a:endParaRPr sz="120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399" y="4744486"/>
            <a:ext cx="175513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11) Domacile</a:t>
            </a:r>
            <a:r>
              <a:rPr dirty="0" sz="1200" spc="-8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Certificate</a:t>
            </a:r>
            <a:endParaRPr sz="120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399" y="4935146"/>
            <a:ext cx="203453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12) Online Application</a:t>
            </a:r>
            <a:r>
              <a:rPr dirty="0" sz="1200" spc="-8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copy</a:t>
            </a:r>
            <a:endParaRPr sz="1200">
              <a:latin typeface="Arimo"/>
              <a:cs typeface="Arim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5775" y="5122660"/>
            <a:ext cx="23647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233CFF"/>
                </a:solidFill>
                <a:latin typeface="Arimo"/>
                <a:cs typeface="Arimo"/>
                <a:hlinkClick r:id="rId5"/>
              </a:rPr>
              <a:t>www.vidyalakshmi.co.in</a:t>
            </a:r>
            <a:endParaRPr sz="1600">
              <a:latin typeface="Arimo"/>
              <a:cs typeface="Arim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37278" y="2647230"/>
            <a:ext cx="3128010" cy="25844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21970">
              <a:lnSpc>
                <a:spcPct val="104299"/>
              </a:lnSpc>
              <a:spcBef>
                <a:spcPts val="40"/>
              </a:spcBef>
            </a:pP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Necessary documents of</a:t>
            </a:r>
            <a:r>
              <a:rPr dirty="0" sz="1200" spc="-85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Guarantor  </a:t>
            </a:r>
            <a:r>
              <a:rPr dirty="0" sz="1200" b="1">
                <a:latin typeface="Arimo"/>
                <a:cs typeface="Arimo"/>
              </a:rPr>
              <a:t>Id</a:t>
            </a:r>
            <a:r>
              <a:rPr dirty="0" sz="1200" spc="-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Proof</a:t>
            </a:r>
            <a:endParaRPr sz="1200">
              <a:latin typeface="Arimo"/>
              <a:cs typeface="Arimo"/>
            </a:endParaRPr>
          </a:p>
          <a:p>
            <a:pPr marL="12700" marR="1021715">
              <a:lnSpc>
                <a:spcPct val="104299"/>
              </a:lnSpc>
            </a:pPr>
            <a:r>
              <a:rPr dirty="0" sz="1200" b="1">
                <a:latin typeface="Arimo"/>
                <a:cs typeface="Arimo"/>
              </a:rPr>
              <a:t>Salary details or Form no.</a:t>
            </a:r>
            <a:r>
              <a:rPr dirty="0" sz="1200" spc="-9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16  ITR details of 3 years 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Guarantor</a:t>
            </a:r>
            <a:r>
              <a:rPr dirty="0" sz="1200" spc="-10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require?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b="1">
                <a:latin typeface="Arimo"/>
                <a:cs typeface="Arimo"/>
              </a:rPr>
              <a:t>No guarantor upto 4 lakh</a:t>
            </a:r>
            <a:r>
              <a:rPr dirty="0" sz="1200" spc="-1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,</a:t>
            </a:r>
            <a:endParaRPr sz="1200">
              <a:latin typeface="Arimo"/>
              <a:cs typeface="Arimo"/>
            </a:endParaRPr>
          </a:p>
          <a:p>
            <a:pPr marL="12700" marR="369570">
              <a:lnSpc>
                <a:spcPct val="104299"/>
              </a:lnSpc>
            </a:pPr>
            <a:r>
              <a:rPr dirty="0" sz="1200" b="1">
                <a:latin typeface="Arimo"/>
                <a:cs typeface="Arimo"/>
              </a:rPr>
              <a:t>1 guarantor required for 4 to 7.5 lakh</a:t>
            </a:r>
            <a:r>
              <a:rPr dirty="0" sz="1200" spc="-8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.  More than 7.5 lakh collateral security  required.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2147570" algn="l"/>
              </a:tabLst>
            </a:pP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Time to get</a:t>
            </a:r>
            <a:r>
              <a:rPr dirty="0" sz="1200" spc="5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Disbursement</a:t>
            </a:r>
            <a:r>
              <a:rPr dirty="0" sz="1200" spc="330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:	1</a:t>
            </a:r>
            <a:r>
              <a:rPr dirty="0" sz="1200" spc="-1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month</a:t>
            </a:r>
            <a:endParaRPr sz="1200">
              <a:latin typeface="Arimo"/>
              <a:cs typeface="Arimo"/>
            </a:endParaRPr>
          </a:p>
          <a:p>
            <a:pPr marL="12700" marR="5080">
              <a:lnSpc>
                <a:spcPct val="104299"/>
              </a:lnSpc>
              <a:tabLst>
                <a:tab pos="1809114" algn="l"/>
              </a:tabLst>
            </a:pP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Repayment period	</a:t>
            </a:r>
            <a:r>
              <a:rPr dirty="0" sz="1200" b="1">
                <a:latin typeface="Arimo"/>
                <a:cs typeface="Arimo"/>
              </a:rPr>
              <a:t>: 7 to 10 years 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EMI (Ex. for 1 Lakh) </a:t>
            </a:r>
            <a:r>
              <a:rPr dirty="0" sz="1200" b="1">
                <a:latin typeface="Arimo"/>
                <a:cs typeface="Arimo"/>
              </a:rPr>
              <a:t>: 1700 Rs x 84 months 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( for 7</a:t>
            </a:r>
            <a:r>
              <a:rPr dirty="0" sz="1200" spc="-10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years)</a:t>
            </a:r>
            <a:endParaRPr sz="1200">
              <a:latin typeface="Arimo"/>
              <a:cs typeface="Arim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5245" y="552657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6992" y="47664"/>
                </a:moveTo>
                <a:lnTo>
                  <a:pt x="20672" y="47664"/>
                </a:lnTo>
                <a:lnTo>
                  <a:pt x="17632" y="47060"/>
                </a:lnTo>
                <a:lnTo>
                  <a:pt x="0" y="26992"/>
                </a:lnTo>
                <a:lnTo>
                  <a:pt x="0" y="20672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72"/>
                </a:lnTo>
                <a:lnTo>
                  <a:pt x="47664" y="26992"/>
                </a:lnTo>
                <a:lnTo>
                  <a:pt x="30032" y="47060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5245" y="571723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6992" y="47664"/>
                </a:moveTo>
                <a:lnTo>
                  <a:pt x="20672" y="47664"/>
                </a:lnTo>
                <a:lnTo>
                  <a:pt x="17632" y="47060"/>
                </a:lnTo>
                <a:lnTo>
                  <a:pt x="0" y="26992"/>
                </a:lnTo>
                <a:lnTo>
                  <a:pt x="0" y="20672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72"/>
                </a:lnTo>
                <a:lnTo>
                  <a:pt x="47664" y="26992"/>
                </a:lnTo>
                <a:lnTo>
                  <a:pt x="30032" y="47060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5245" y="590789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6992" y="47664"/>
                </a:moveTo>
                <a:lnTo>
                  <a:pt x="20672" y="47664"/>
                </a:lnTo>
                <a:lnTo>
                  <a:pt x="17632" y="47060"/>
                </a:lnTo>
                <a:lnTo>
                  <a:pt x="0" y="26992"/>
                </a:lnTo>
                <a:lnTo>
                  <a:pt x="0" y="20672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72"/>
                </a:lnTo>
                <a:lnTo>
                  <a:pt x="47664" y="26992"/>
                </a:lnTo>
                <a:lnTo>
                  <a:pt x="30032" y="47060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5245" y="609855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6992" y="47664"/>
                </a:moveTo>
                <a:lnTo>
                  <a:pt x="20672" y="47664"/>
                </a:lnTo>
                <a:lnTo>
                  <a:pt x="17632" y="47060"/>
                </a:lnTo>
                <a:lnTo>
                  <a:pt x="0" y="26992"/>
                </a:lnTo>
                <a:lnTo>
                  <a:pt x="0" y="20672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72"/>
                </a:lnTo>
                <a:lnTo>
                  <a:pt x="47664" y="26992"/>
                </a:lnTo>
                <a:lnTo>
                  <a:pt x="30032" y="47060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5245" y="628921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6992" y="47664"/>
                </a:moveTo>
                <a:lnTo>
                  <a:pt x="20672" y="47664"/>
                </a:lnTo>
                <a:lnTo>
                  <a:pt x="17632" y="47060"/>
                </a:lnTo>
                <a:lnTo>
                  <a:pt x="0" y="26992"/>
                </a:lnTo>
                <a:lnTo>
                  <a:pt x="0" y="20672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72"/>
                </a:lnTo>
                <a:lnTo>
                  <a:pt x="47664" y="26992"/>
                </a:lnTo>
                <a:lnTo>
                  <a:pt x="30032" y="47060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5245" y="647987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59">
                <a:moveTo>
                  <a:pt x="26992" y="47664"/>
                </a:moveTo>
                <a:lnTo>
                  <a:pt x="20672" y="47664"/>
                </a:lnTo>
                <a:lnTo>
                  <a:pt x="17632" y="47064"/>
                </a:lnTo>
                <a:lnTo>
                  <a:pt x="0" y="26997"/>
                </a:lnTo>
                <a:lnTo>
                  <a:pt x="0" y="20667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67"/>
                </a:lnTo>
                <a:lnTo>
                  <a:pt x="47664" y="26997"/>
                </a:lnTo>
                <a:lnTo>
                  <a:pt x="30032" y="47064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5245" y="667053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59">
                <a:moveTo>
                  <a:pt x="26992" y="47664"/>
                </a:moveTo>
                <a:lnTo>
                  <a:pt x="20672" y="47664"/>
                </a:lnTo>
                <a:lnTo>
                  <a:pt x="17632" y="47064"/>
                </a:lnTo>
                <a:lnTo>
                  <a:pt x="0" y="26997"/>
                </a:lnTo>
                <a:lnTo>
                  <a:pt x="0" y="20667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67"/>
                </a:lnTo>
                <a:lnTo>
                  <a:pt x="47664" y="26997"/>
                </a:lnTo>
                <a:lnTo>
                  <a:pt x="30032" y="47064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5245" y="705185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59">
                <a:moveTo>
                  <a:pt x="26992" y="47664"/>
                </a:moveTo>
                <a:lnTo>
                  <a:pt x="20672" y="47664"/>
                </a:lnTo>
                <a:lnTo>
                  <a:pt x="17632" y="47064"/>
                </a:lnTo>
                <a:lnTo>
                  <a:pt x="0" y="26997"/>
                </a:lnTo>
                <a:lnTo>
                  <a:pt x="0" y="20667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67"/>
                </a:lnTo>
                <a:lnTo>
                  <a:pt x="47664" y="26997"/>
                </a:lnTo>
                <a:lnTo>
                  <a:pt x="30032" y="47064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0144" y="8803691"/>
            <a:ext cx="7264400" cy="1554480"/>
          </a:xfrm>
          <a:custGeom>
            <a:avLst/>
            <a:gdLst/>
            <a:ahLst/>
            <a:cxnLst/>
            <a:rect l="l" t="t" r="r" b="b"/>
            <a:pathLst>
              <a:path w="7264400" h="1554479">
                <a:moveTo>
                  <a:pt x="7264053" y="1553876"/>
                </a:moveTo>
                <a:lnTo>
                  <a:pt x="0" y="1553876"/>
                </a:lnTo>
                <a:lnTo>
                  <a:pt x="0" y="0"/>
                </a:lnTo>
                <a:lnTo>
                  <a:pt x="7264053" y="0"/>
                </a:lnTo>
                <a:lnTo>
                  <a:pt x="7264053" y="1553876"/>
                </a:lnTo>
                <a:close/>
              </a:path>
            </a:pathLst>
          </a:custGeom>
          <a:solidFill>
            <a:srgbClr val="B1C7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09271" y="5428078"/>
            <a:ext cx="7179945" cy="52120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290195" marR="1083945">
              <a:lnSpc>
                <a:spcPct val="104299"/>
              </a:lnSpc>
              <a:spcBef>
                <a:spcPts val="40"/>
              </a:spcBef>
            </a:pP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Students pursuing Professional Courses in a recognized university are eligible.  U can apply 3 banks by only 1</a:t>
            </a:r>
            <a:r>
              <a:rPr dirty="0" sz="1200" spc="-10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application</a:t>
            </a:r>
            <a:endParaRPr sz="1200">
              <a:latin typeface="Arimo"/>
              <a:cs typeface="Arimo"/>
            </a:endParaRPr>
          </a:p>
          <a:p>
            <a:pPr marL="290195">
              <a:lnSpc>
                <a:spcPct val="100000"/>
              </a:lnSpc>
              <a:spcBef>
                <a:spcPts val="60"/>
              </a:spcBef>
            </a:pP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Special 1% rebate schemes for Girls in some</a:t>
            </a:r>
            <a:r>
              <a:rPr dirty="0" sz="1200" spc="-10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bank.</a:t>
            </a:r>
            <a:endParaRPr sz="1200">
              <a:latin typeface="Arimo"/>
              <a:cs typeface="Arimo"/>
            </a:endParaRPr>
          </a:p>
          <a:p>
            <a:pPr marL="290195" marR="668020">
              <a:lnSpc>
                <a:spcPct val="104299"/>
              </a:lnSpc>
            </a:pP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Income tax act 80E, u can deduct interest amount from your income upto next 8</a:t>
            </a:r>
            <a:r>
              <a:rPr dirty="0" sz="1200" spc="-65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years  Editing of VLP application is not possible once</a:t>
            </a:r>
            <a:r>
              <a:rPr dirty="0" sz="1200" spc="-15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submitted.</a:t>
            </a:r>
            <a:endParaRPr sz="1200">
              <a:latin typeface="Arimo"/>
              <a:cs typeface="Arimo"/>
            </a:endParaRPr>
          </a:p>
          <a:p>
            <a:pPr marL="290195">
              <a:lnSpc>
                <a:spcPct val="100000"/>
              </a:lnSpc>
              <a:spcBef>
                <a:spcPts val="60"/>
              </a:spcBef>
            </a:pP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Please avoid Entering the wrong university, wrong branch or wrong</a:t>
            </a:r>
            <a:r>
              <a:rPr dirty="0" sz="1200" spc="-15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bank</a:t>
            </a:r>
            <a:endParaRPr sz="1200">
              <a:latin typeface="Arimo"/>
              <a:cs typeface="Arimo"/>
            </a:endParaRPr>
          </a:p>
          <a:p>
            <a:pPr marL="327660" marR="716915" indent="-37465">
              <a:lnSpc>
                <a:spcPct val="104299"/>
              </a:lnSpc>
            </a:pP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Please respond to banks query within 15 days if loan amount is less than </a:t>
            </a:r>
            <a:r>
              <a:rPr dirty="0" sz="1200" b="1">
                <a:solidFill>
                  <a:srgbClr val="5D17EB"/>
                </a:solidFill>
                <a:latin typeface="Noto Sans Gurmukhi"/>
                <a:cs typeface="Noto Sans Gurmukhi"/>
              </a:rPr>
              <a:t>₹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7.5</a:t>
            </a:r>
            <a:r>
              <a:rPr dirty="0" sz="1200" spc="-65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Lakhs  and within 30 days for loan amount more than </a:t>
            </a:r>
            <a:r>
              <a:rPr dirty="0" sz="1200" b="1">
                <a:solidFill>
                  <a:srgbClr val="5D17EB"/>
                </a:solidFill>
                <a:latin typeface="Noto Sans Gurmukhi"/>
                <a:cs typeface="Noto Sans Gurmukhi"/>
              </a:rPr>
              <a:t>₹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7.5</a:t>
            </a:r>
            <a:r>
              <a:rPr dirty="0" sz="1200" spc="-15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Lakhs,</a:t>
            </a:r>
            <a:endParaRPr sz="1200">
              <a:latin typeface="Arimo"/>
              <a:cs typeface="Arimo"/>
            </a:endParaRPr>
          </a:p>
          <a:p>
            <a:pPr marL="332105">
              <a:lnSpc>
                <a:spcPct val="100000"/>
              </a:lnSpc>
              <a:spcBef>
                <a:spcPts val="60"/>
              </a:spcBef>
            </a:pP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else bank may mark your application as</a:t>
            </a:r>
            <a:r>
              <a:rPr dirty="0" sz="1200" spc="-10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5D17EB"/>
                </a:solidFill>
                <a:latin typeface="Arimo"/>
                <a:cs typeface="Arimo"/>
              </a:rPr>
              <a:t>"Closed".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mo"/>
              <a:cs typeface="Arimo"/>
            </a:endParaRPr>
          </a:p>
          <a:p>
            <a:pPr algn="ctr" marL="200025" marR="311785">
              <a:lnSpc>
                <a:spcPct val="107200"/>
              </a:lnSpc>
              <a:spcBef>
                <a:spcPts val="5"/>
              </a:spcBef>
            </a:pPr>
            <a:r>
              <a:rPr dirty="0" sz="1400" spc="70" b="1">
                <a:solidFill>
                  <a:srgbClr val="D11B25"/>
                </a:solidFill>
                <a:latin typeface="Arial"/>
                <a:cs typeface="Arial"/>
              </a:rPr>
              <a:t>CSIS </a:t>
            </a:r>
            <a:r>
              <a:rPr dirty="0" sz="1400" spc="150" b="1">
                <a:solidFill>
                  <a:srgbClr val="D11B25"/>
                </a:solidFill>
                <a:latin typeface="Arial"/>
                <a:cs typeface="Arial"/>
              </a:rPr>
              <a:t>- </a:t>
            </a:r>
            <a:r>
              <a:rPr dirty="0" sz="1400" spc="140" b="1">
                <a:solidFill>
                  <a:srgbClr val="D11B25"/>
                </a:solidFill>
                <a:latin typeface="Arial"/>
                <a:cs typeface="Arial"/>
              </a:rPr>
              <a:t>Central </a:t>
            </a:r>
            <a:r>
              <a:rPr dirty="0" sz="1400" spc="95" b="1">
                <a:solidFill>
                  <a:srgbClr val="D11B25"/>
                </a:solidFill>
                <a:latin typeface="Arial"/>
                <a:cs typeface="Arial"/>
              </a:rPr>
              <a:t>Scheme </a:t>
            </a:r>
            <a:r>
              <a:rPr dirty="0" sz="1400" spc="110" b="1">
                <a:solidFill>
                  <a:srgbClr val="D11B25"/>
                </a:solidFill>
                <a:latin typeface="Arial"/>
                <a:cs typeface="Arial"/>
              </a:rPr>
              <a:t>to </a:t>
            </a:r>
            <a:r>
              <a:rPr dirty="0" sz="1400" spc="145" b="1">
                <a:solidFill>
                  <a:srgbClr val="D11B25"/>
                </a:solidFill>
                <a:latin typeface="Arial"/>
                <a:cs typeface="Arial"/>
              </a:rPr>
              <a:t>provide </a:t>
            </a:r>
            <a:r>
              <a:rPr dirty="0" sz="1400" spc="114" b="1">
                <a:solidFill>
                  <a:srgbClr val="D11B25"/>
                </a:solidFill>
                <a:latin typeface="Arial"/>
                <a:cs typeface="Arial"/>
              </a:rPr>
              <a:t>Interest </a:t>
            </a:r>
            <a:r>
              <a:rPr dirty="0" sz="1400" spc="100" b="1">
                <a:solidFill>
                  <a:srgbClr val="D11B25"/>
                </a:solidFill>
                <a:latin typeface="Arial"/>
                <a:cs typeface="Arial"/>
              </a:rPr>
              <a:t>Subsidy </a:t>
            </a:r>
            <a:r>
              <a:rPr dirty="0" sz="1400" spc="135" b="1">
                <a:solidFill>
                  <a:srgbClr val="D11B25"/>
                </a:solidFill>
                <a:latin typeface="Arial"/>
                <a:cs typeface="Arial"/>
              </a:rPr>
              <a:t>by Indian </a:t>
            </a:r>
            <a:r>
              <a:rPr dirty="0" sz="1400" spc="90" b="1">
                <a:solidFill>
                  <a:srgbClr val="D11B25"/>
                </a:solidFill>
                <a:latin typeface="Arial"/>
                <a:cs typeface="Arial"/>
              </a:rPr>
              <a:t>Banks  Association</a:t>
            </a:r>
            <a:r>
              <a:rPr dirty="0" sz="1400" spc="114" b="1">
                <a:solidFill>
                  <a:srgbClr val="D11B25"/>
                </a:solidFill>
                <a:latin typeface="Arial"/>
                <a:cs typeface="Arial"/>
              </a:rPr>
              <a:t> </a:t>
            </a:r>
            <a:r>
              <a:rPr dirty="0" sz="1400" spc="100" b="1">
                <a:solidFill>
                  <a:srgbClr val="D11B25"/>
                </a:solidFill>
                <a:latin typeface="Arial"/>
                <a:cs typeface="Arial"/>
              </a:rPr>
              <a:t>(IBA)</a:t>
            </a:r>
            <a:endParaRPr sz="1400">
              <a:latin typeface="Arial"/>
              <a:cs typeface="Arial"/>
            </a:endParaRPr>
          </a:p>
          <a:p>
            <a:pPr algn="ctr" marR="168275">
              <a:lnSpc>
                <a:spcPct val="100000"/>
              </a:lnSpc>
              <a:spcBef>
                <a:spcPts val="195"/>
              </a:spcBef>
            </a:pPr>
            <a:r>
              <a:rPr dirty="0" sz="1400" spc="80" b="1">
                <a:solidFill>
                  <a:srgbClr val="D11B25"/>
                </a:solidFill>
                <a:latin typeface="Arial"/>
                <a:cs typeface="Arial"/>
              </a:rPr>
              <a:t>Benefits: </a:t>
            </a:r>
            <a:r>
              <a:rPr dirty="0" sz="1400" spc="114" b="1">
                <a:solidFill>
                  <a:srgbClr val="D11B25"/>
                </a:solidFill>
                <a:latin typeface="Arial"/>
                <a:cs typeface="Arial"/>
              </a:rPr>
              <a:t>interest </a:t>
            </a:r>
            <a:r>
              <a:rPr dirty="0" sz="1400" spc="95" b="1">
                <a:solidFill>
                  <a:srgbClr val="D11B25"/>
                </a:solidFill>
                <a:latin typeface="Arial"/>
                <a:cs typeface="Arial"/>
              </a:rPr>
              <a:t>of </a:t>
            </a:r>
            <a:r>
              <a:rPr dirty="0" sz="1400" spc="105" b="1">
                <a:solidFill>
                  <a:srgbClr val="D11B25"/>
                </a:solidFill>
                <a:latin typeface="Arial"/>
                <a:cs typeface="Arial"/>
              </a:rPr>
              <a:t>Course </a:t>
            </a:r>
            <a:r>
              <a:rPr dirty="0" sz="1400" spc="140" b="1">
                <a:solidFill>
                  <a:srgbClr val="D11B25"/>
                </a:solidFill>
                <a:latin typeface="Arial"/>
                <a:cs typeface="Arial"/>
              </a:rPr>
              <a:t>period will </a:t>
            </a:r>
            <a:r>
              <a:rPr dirty="0" sz="1400" spc="114" b="1">
                <a:solidFill>
                  <a:srgbClr val="D11B25"/>
                </a:solidFill>
                <a:latin typeface="Arial"/>
                <a:cs typeface="Arial"/>
              </a:rPr>
              <a:t>be </a:t>
            </a:r>
            <a:r>
              <a:rPr dirty="0" sz="1400" spc="150" b="1">
                <a:solidFill>
                  <a:srgbClr val="D11B25"/>
                </a:solidFill>
                <a:latin typeface="Arial"/>
                <a:cs typeface="Arial"/>
              </a:rPr>
              <a:t>paid </a:t>
            </a:r>
            <a:r>
              <a:rPr dirty="0" sz="1400" spc="135" b="1">
                <a:solidFill>
                  <a:srgbClr val="D11B25"/>
                </a:solidFill>
                <a:latin typeface="Arial"/>
                <a:cs typeface="Arial"/>
              </a:rPr>
              <a:t>by</a:t>
            </a:r>
            <a:r>
              <a:rPr dirty="0" sz="1400" spc="145" b="1">
                <a:solidFill>
                  <a:srgbClr val="D11B25"/>
                </a:solidFill>
                <a:latin typeface="Arial"/>
                <a:cs typeface="Arial"/>
              </a:rPr>
              <a:t> </a:t>
            </a:r>
            <a:r>
              <a:rPr dirty="0" sz="1400" spc="135" b="1">
                <a:solidFill>
                  <a:srgbClr val="D11B25"/>
                </a:solidFill>
                <a:latin typeface="Arial"/>
                <a:cs typeface="Arial"/>
              </a:rPr>
              <a:t>Govt.</a:t>
            </a:r>
            <a:endParaRPr sz="1400">
              <a:latin typeface="Arial"/>
              <a:cs typeface="Arial"/>
            </a:endParaRPr>
          </a:p>
          <a:p>
            <a:pPr marL="1435735">
              <a:lnSpc>
                <a:spcPct val="100000"/>
              </a:lnSpc>
              <a:spcBef>
                <a:spcPts val="455"/>
              </a:spcBef>
            </a:pPr>
            <a:r>
              <a:rPr dirty="0" sz="1200" b="1">
                <a:latin typeface="Arimo"/>
                <a:cs typeface="Arimo"/>
              </a:rPr>
              <a:t>Only for EWS. Family income upto 4.5</a:t>
            </a:r>
            <a:r>
              <a:rPr dirty="0" sz="1200" spc="-1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Lakhs.</a:t>
            </a:r>
            <a:endParaRPr sz="1200">
              <a:latin typeface="Arimo"/>
              <a:cs typeface="Arimo"/>
            </a:endParaRPr>
          </a:p>
          <a:p>
            <a:pPr marL="1435735" marR="1344930">
              <a:lnSpc>
                <a:spcPct val="114700"/>
              </a:lnSpc>
            </a:pPr>
            <a:r>
              <a:rPr dirty="0" sz="1200" b="1">
                <a:latin typeface="Arimo"/>
                <a:cs typeface="Arimo"/>
              </a:rPr>
              <a:t>Applicable for Technical / Professional Courses in india</a:t>
            </a:r>
            <a:r>
              <a:rPr dirty="0" sz="1200" spc="-7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only  A student can avail interest subsidy only</a:t>
            </a:r>
            <a:r>
              <a:rPr dirty="0" sz="1200" spc="-2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once.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mo"/>
              <a:cs typeface="Arimo"/>
            </a:endParaRPr>
          </a:p>
          <a:p>
            <a:pPr algn="ctr" marR="391160">
              <a:lnSpc>
                <a:spcPct val="100000"/>
              </a:lnSpc>
            </a:pPr>
            <a:r>
              <a:rPr dirty="0" sz="1500" spc="65" b="1">
                <a:solidFill>
                  <a:srgbClr val="D01D25"/>
                </a:solidFill>
                <a:latin typeface="Arial"/>
                <a:cs typeface="Arial"/>
              </a:rPr>
              <a:t>PADHO </a:t>
            </a:r>
            <a:r>
              <a:rPr dirty="0" sz="1500" spc="5" b="1">
                <a:solidFill>
                  <a:srgbClr val="D01D25"/>
                </a:solidFill>
                <a:latin typeface="Arial"/>
                <a:cs typeface="Arial"/>
              </a:rPr>
              <a:t>PARDESH </a:t>
            </a:r>
            <a:r>
              <a:rPr dirty="0" sz="1500" spc="20" b="1">
                <a:solidFill>
                  <a:srgbClr val="D01D25"/>
                </a:solidFill>
                <a:latin typeface="Arial"/>
                <a:cs typeface="Arial"/>
              </a:rPr>
              <a:t>SUBSIDY </a:t>
            </a:r>
            <a:r>
              <a:rPr dirty="0" sz="1500" spc="80" b="1">
                <a:solidFill>
                  <a:srgbClr val="D01D25"/>
                </a:solidFill>
                <a:latin typeface="Arial"/>
                <a:cs typeface="Arial"/>
              </a:rPr>
              <a:t>LOAN </a:t>
            </a:r>
            <a:r>
              <a:rPr dirty="0" sz="1500" spc="25" b="1">
                <a:solidFill>
                  <a:srgbClr val="D01D25"/>
                </a:solidFill>
                <a:latin typeface="Arial"/>
                <a:cs typeface="Arial"/>
              </a:rPr>
              <a:t>FOR </a:t>
            </a:r>
            <a:r>
              <a:rPr dirty="0" sz="1500" spc="45" b="1">
                <a:solidFill>
                  <a:srgbClr val="D01D25"/>
                </a:solidFill>
                <a:latin typeface="Arial"/>
                <a:cs typeface="Arial"/>
              </a:rPr>
              <a:t>ABROAD</a:t>
            </a:r>
            <a:r>
              <a:rPr dirty="0" sz="1500" spc="-270" b="1">
                <a:solidFill>
                  <a:srgbClr val="D01D25"/>
                </a:solidFill>
                <a:latin typeface="Arial"/>
                <a:cs typeface="Arial"/>
              </a:rPr>
              <a:t> </a:t>
            </a:r>
            <a:r>
              <a:rPr dirty="0" sz="1500" spc="25" b="1">
                <a:solidFill>
                  <a:srgbClr val="D01D25"/>
                </a:solidFill>
                <a:latin typeface="Arial"/>
                <a:cs typeface="Arial"/>
              </a:rPr>
              <a:t>STUDY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b="1">
                <a:latin typeface="Arimo"/>
                <a:cs typeface="Arimo"/>
              </a:rPr>
              <a:t>Family income should be upto 6 lakh. Must seek higher education in recognized foreign</a:t>
            </a:r>
            <a:r>
              <a:rPr dirty="0" sz="1200" spc="-6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university.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b="1">
                <a:latin typeface="Arimo"/>
                <a:cs typeface="Arimo"/>
              </a:rPr>
              <a:t>only for Masters and M.Phil/Ph.D levels</a:t>
            </a:r>
            <a:r>
              <a:rPr dirty="0" sz="1200" spc="-1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courses.</a:t>
            </a:r>
            <a:endParaRPr sz="1200">
              <a:latin typeface="Arimo"/>
              <a:cs typeface="Arimo"/>
            </a:endParaRPr>
          </a:p>
          <a:p>
            <a:pPr marL="12700" marR="5080">
              <a:lnSpc>
                <a:spcPct val="114700"/>
              </a:lnSpc>
            </a:pPr>
            <a:r>
              <a:rPr dirty="0" sz="1200" b="1">
                <a:latin typeface="Arimo"/>
                <a:cs typeface="Arimo"/>
              </a:rPr>
              <a:t>Any co-operative banks, , private banks, public sector banks can sanction loan under this</a:t>
            </a:r>
            <a:r>
              <a:rPr dirty="0" sz="1200" spc="-6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scheme.  Portal will be opened only once in a financial Year for fresh</a:t>
            </a:r>
            <a:r>
              <a:rPr dirty="0" sz="1200" spc="-1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applications.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Subsidy will be applicable upto 20 lakh Rs Loan</a:t>
            </a:r>
            <a:r>
              <a:rPr dirty="0" sz="1200" spc="-1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amount.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If 15 lakh loan &amp; 4 lakh interest then 4 lakh will be given by govt to</a:t>
            </a:r>
            <a:r>
              <a:rPr dirty="0" sz="1200" spc="-2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bank</a:t>
            </a:r>
            <a:endParaRPr sz="1200">
              <a:latin typeface="Arimo"/>
              <a:cs typeface="Arimo"/>
            </a:endParaRPr>
          </a:p>
          <a:p>
            <a:pPr algn="ctr" marR="391160">
              <a:lnSpc>
                <a:spcPct val="100000"/>
              </a:lnSpc>
              <a:spcBef>
                <a:spcPts val="915"/>
              </a:spcBef>
            </a:pPr>
            <a:r>
              <a:rPr dirty="0" sz="1200" b="1">
                <a:solidFill>
                  <a:srgbClr val="17127C"/>
                </a:solidFill>
                <a:latin typeface="Arimo"/>
                <a:cs typeface="Arimo"/>
              </a:rPr>
              <a:t>Publisher :- Irfan Sayyad 9850757898 Director MDC Team,</a:t>
            </a:r>
            <a:r>
              <a:rPr dirty="0" sz="1200" spc="-20" b="1">
                <a:solidFill>
                  <a:srgbClr val="17127C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17127C"/>
                </a:solidFill>
                <a:latin typeface="Arimo"/>
                <a:cs typeface="Arimo"/>
              </a:rPr>
              <a:t>(MMNF)</a:t>
            </a:r>
            <a:endParaRPr sz="1200">
              <a:latin typeface="Arimo"/>
              <a:cs typeface="Arim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9634" y="10449976"/>
            <a:ext cx="7112000" cy="0"/>
          </a:xfrm>
          <a:custGeom>
            <a:avLst/>
            <a:gdLst/>
            <a:ahLst/>
            <a:cxnLst/>
            <a:rect l="l" t="t" r="r" b="b"/>
            <a:pathLst>
              <a:path w="7112000" h="0">
                <a:moveTo>
                  <a:pt x="0" y="0"/>
                </a:moveTo>
                <a:lnTo>
                  <a:pt x="7111744" y="0"/>
                </a:lnTo>
              </a:path>
            </a:pathLst>
          </a:custGeom>
          <a:ln w="190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6F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46351" y="43614"/>
            <a:ext cx="743574" cy="714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25897" y="692184"/>
            <a:ext cx="6054090" cy="38735"/>
            <a:chOff x="225897" y="692184"/>
            <a:chExt cx="6054090" cy="38735"/>
          </a:xfrm>
        </p:grpSpPr>
        <p:sp>
          <p:nvSpPr>
            <p:cNvPr id="5" name="object 5"/>
            <p:cNvSpPr/>
            <p:nvPr/>
          </p:nvSpPr>
          <p:spPr>
            <a:xfrm>
              <a:off x="264032" y="711251"/>
              <a:ext cx="5977255" cy="0"/>
            </a:xfrm>
            <a:custGeom>
              <a:avLst/>
              <a:gdLst/>
              <a:ahLst/>
              <a:cxnLst/>
              <a:rect l="l" t="t" r="r" b="b"/>
              <a:pathLst>
                <a:path w="5977255" h="0">
                  <a:moveTo>
                    <a:pt x="0" y="0"/>
                  </a:moveTo>
                  <a:lnTo>
                    <a:pt x="5977249" y="0"/>
                  </a:lnTo>
                </a:path>
              </a:pathLst>
            </a:custGeom>
            <a:ln w="9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0664" y="696951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16196" y="28598"/>
                  </a:moveTo>
                  <a:lnTo>
                    <a:pt x="12404" y="28598"/>
                  </a:lnTo>
                  <a:lnTo>
                    <a:pt x="10580" y="28236"/>
                  </a:lnTo>
                  <a:lnTo>
                    <a:pt x="0" y="16195"/>
                  </a:lnTo>
                  <a:lnTo>
                    <a:pt x="0" y="12403"/>
                  </a:lnTo>
                  <a:lnTo>
                    <a:pt x="12404" y="0"/>
                  </a:lnTo>
                  <a:lnTo>
                    <a:pt x="16196" y="0"/>
                  </a:lnTo>
                  <a:lnTo>
                    <a:pt x="28601" y="12403"/>
                  </a:lnTo>
                  <a:lnTo>
                    <a:pt x="28601" y="16195"/>
                  </a:lnTo>
                  <a:lnTo>
                    <a:pt x="18021" y="28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0664" y="696951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28601" y="14299"/>
                  </a:moveTo>
                  <a:lnTo>
                    <a:pt x="28601" y="16195"/>
                  </a:lnTo>
                  <a:lnTo>
                    <a:pt x="28238" y="18019"/>
                  </a:lnTo>
                  <a:lnTo>
                    <a:pt x="27512" y="19771"/>
                  </a:lnTo>
                  <a:lnTo>
                    <a:pt x="26786" y="21523"/>
                  </a:lnTo>
                  <a:lnTo>
                    <a:pt x="19773" y="27510"/>
                  </a:lnTo>
                  <a:lnTo>
                    <a:pt x="18021" y="28236"/>
                  </a:lnTo>
                  <a:lnTo>
                    <a:pt x="16196" y="28598"/>
                  </a:lnTo>
                  <a:lnTo>
                    <a:pt x="14300" y="28598"/>
                  </a:lnTo>
                  <a:lnTo>
                    <a:pt x="12404" y="28598"/>
                  </a:lnTo>
                  <a:lnTo>
                    <a:pt x="4188" y="24410"/>
                  </a:lnTo>
                  <a:lnTo>
                    <a:pt x="2847" y="23069"/>
                  </a:lnTo>
                  <a:lnTo>
                    <a:pt x="1814" y="21523"/>
                  </a:lnTo>
                  <a:lnTo>
                    <a:pt x="1088" y="19771"/>
                  </a:lnTo>
                  <a:lnTo>
                    <a:pt x="362" y="18019"/>
                  </a:lnTo>
                  <a:lnTo>
                    <a:pt x="0" y="16195"/>
                  </a:lnTo>
                  <a:lnTo>
                    <a:pt x="0" y="14299"/>
                  </a:lnTo>
                  <a:lnTo>
                    <a:pt x="0" y="12403"/>
                  </a:lnTo>
                  <a:lnTo>
                    <a:pt x="362" y="10579"/>
                  </a:lnTo>
                  <a:lnTo>
                    <a:pt x="1088" y="8827"/>
                  </a:lnTo>
                  <a:lnTo>
                    <a:pt x="1814" y="7075"/>
                  </a:lnTo>
                  <a:lnTo>
                    <a:pt x="2847" y="5529"/>
                  </a:lnTo>
                  <a:lnTo>
                    <a:pt x="4188" y="4188"/>
                  </a:lnTo>
                  <a:lnTo>
                    <a:pt x="5529" y="2847"/>
                  </a:lnTo>
                  <a:lnTo>
                    <a:pt x="7075" y="1814"/>
                  </a:lnTo>
                  <a:lnTo>
                    <a:pt x="8827" y="1088"/>
                  </a:lnTo>
                  <a:lnTo>
                    <a:pt x="10580" y="362"/>
                  </a:lnTo>
                  <a:lnTo>
                    <a:pt x="12404" y="0"/>
                  </a:lnTo>
                  <a:lnTo>
                    <a:pt x="14300" y="0"/>
                  </a:lnTo>
                  <a:lnTo>
                    <a:pt x="16196" y="0"/>
                  </a:lnTo>
                  <a:lnTo>
                    <a:pt x="18021" y="362"/>
                  </a:lnTo>
                  <a:lnTo>
                    <a:pt x="19773" y="1088"/>
                  </a:lnTo>
                  <a:lnTo>
                    <a:pt x="21525" y="1814"/>
                  </a:lnTo>
                  <a:lnTo>
                    <a:pt x="27512" y="8827"/>
                  </a:lnTo>
                  <a:lnTo>
                    <a:pt x="28238" y="10579"/>
                  </a:lnTo>
                  <a:lnTo>
                    <a:pt x="28601" y="12403"/>
                  </a:lnTo>
                  <a:lnTo>
                    <a:pt x="28601" y="14299"/>
                  </a:lnTo>
                  <a:close/>
                </a:path>
              </a:pathLst>
            </a:custGeom>
            <a:ln w="9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46060" y="696951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16196" y="28598"/>
                  </a:moveTo>
                  <a:lnTo>
                    <a:pt x="12404" y="28598"/>
                  </a:lnTo>
                  <a:lnTo>
                    <a:pt x="10580" y="28236"/>
                  </a:lnTo>
                  <a:lnTo>
                    <a:pt x="0" y="16195"/>
                  </a:lnTo>
                  <a:lnTo>
                    <a:pt x="0" y="12403"/>
                  </a:lnTo>
                  <a:lnTo>
                    <a:pt x="12404" y="0"/>
                  </a:lnTo>
                  <a:lnTo>
                    <a:pt x="16196" y="0"/>
                  </a:lnTo>
                  <a:lnTo>
                    <a:pt x="28601" y="12403"/>
                  </a:lnTo>
                  <a:lnTo>
                    <a:pt x="28601" y="16195"/>
                  </a:lnTo>
                  <a:lnTo>
                    <a:pt x="18021" y="28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46060" y="696951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28601" y="14299"/>
                  </a:moveTo>
                  <a:lnTo>
                    <a:pt x="28601" y="16195"/>
                  </a:lnTo>
                  <a:lnTo>
                    <a:pt x="28238" y="18019"/>
                  </a:lnTo>
                  <a:lnTo>
                    <a:pt x="27512" y="19771"/>
                  </a:lnTo>
                  <a:lnTo>
                    <a:pt x="26786" y="21523"/>
                  </a:lnTo>
                  <a:lnTo>
                    <a:pt x="25753" y="23069"/>
                  </a:lnTo>
                  <a:lnTo>
                    <a:pt x="24412" y="24410"/>
                  </a:lnTo>
                  <a:lnTo>
                    <a:pt x="23071" y="25751"/>
                  </a:lnTo>
                  <a:lnTo>
                    <a:pt x="21525" y="26784"/>
                  </a:lnTo>
                  <a:lnTo>
                    <a:pt x="19773" y="27510"/>
                  </a:lnTo>
                  <a:lnTo>
                    <a:pt x="18021" y="28236"/>
                  </a:lnTo>
                  <a:lnTo>
                    <a:pt x="16196" y="28598"/>
                  </a:lnTo>
                  <a:lnTo>
                    <a:pt x="14300" y="28598"/>
                  </a:lnTo>
                  <a:lnTo>
                    <a:pt x="12404" y="28598"/>
                  </a:lnTo>
                  <a:lnTo>
                    <a:pt x="10580" y="28236"/>
                  </a:lnTo>
                  <a:lnTo>
                    <a:pt x="8828" y="27510"/>
                  </a:lnTo>
                  <a:lnTo>
                    <a:pt x="7075" y="26784"/>
                  </a:lnTo>
                  <a:lnTo>
                    <a:pt x="1088" y="19771"/>
                  </a:lnTo>
                  <a:lnTo>
                    <a:pt x="362" y="18019"/>
                  </a:lnTo>
                  <a:lnTo>
                    <a:pt x="0" y="16195"/>
                  </a:lnTo>
                  <a:lnTo>
                    <a:pt x="0" y="14299"/>
                  </a:lnTo>
                  <a:lnTo>
                    <a:pt x="0" y="12403"/>
                  </a:lnTo>
                  <a:lnTo>
                    <a:pt x="362" y="10579"/>
                  </a:lnTo>
                  <a:lnTo>
                    <a:pt x="1088" y="8827"/>
                  </a:lnTo>
                  <a:lnTo>
                    <a:pt x="1814" y="7075"/>
                  </a:lnTo>
                  <a:lnTo>
                    <a:pt x="8828" y="1088"/>
                  </a:lnTo>
                  <a:lnTo>
                    <a:pt x="10580" y="362"/>
                  </a:lnTo>
                  <a:lnTo>
                    <a:pt x="12404" y="0"/>
                  </a:lnTo>
                  <a:lnTo>
                    <a:pt x="14300" y="0"/>
                  </a:lnTo>
                  <a:lnTo>
                    <a:pt x="16196" y="0"/>
                  </a:lnTo>
                  <a:lnTo>
                    <a:pt x="24412" y="4188"/>
                  </a:lnTo>
                  <a:lnTo>
                    <a:pt x="25753" y="5529"/>
                  </a:lnTo>
                  <a:lnTo>
                    <a:pt x="26786" y="7075"/>
                  </a:lnTo>
                  <a:lnTo>
                    <a:pt x="27512" y="8827"/>
                  </a:lnTo>
                  <a:lnTo>
                    <a:pt x="28238" y="10579"/>
                  </a:lnTo>
                  <a:lnTo>
                    <a:pt x="28601" y="12403"/>
                  </a:lnTo>
                  <a:lnTo>
                    <a:pt x="28601" y="14299"/>
                  </a:lnTo>
                  <a:close/>
                </a:path>
              </a:pathLst>
            </a:custGeom>
            <a:ln w="9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19352" y="47055"/>
            <a:ext cx="5751195" cy="6375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200" b="1">
                <a:latin typeface="Arimo"/>
                <a:cs typeface="Arimo"/>
              </a:rPr>
              <a:t>Published in the Public Interest By</a:t>
            </a:r>
            <a:r>
              <a:rPr dirty="0" sz="1200" spc="-1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:</a:t>
            </a:r>
            <a:endParaRPr sz="1200">
              <a:latin typeface="Arimo"/>
              <a:cs typeface="Arimo"/>
            </a:endParaRPr>
          </a:p>
          <a:p>
            <a:pPr marL="327660">
              <a:lnSpc>
                <a:spcPct val="100000"/>
              </a:lnSpc>
              <a:spcBef>
                <a:spcPts val="545"/>
              </a:spcBef>
            </a:pPr>
            <a:r>
              <a:rPr dirty="0" sz="2100" spc="-5" b="1">
                <a:solidFill>
                  <a:srgbClr val="892975"/>
                </a:solidFill>
                <a:latin typeface="Arimo"/>
                <a:cs typeface="Arimo"/>
              </a:rPr>
              <a:t>Maharashtra Minority NGO Forum.</a:t>
            </a:r>
            <a:r>
              <a:rPr dirty="0" sz="2100" spc="-50" b="1">
                <a:solidFill>
                  <a:srgbClr val="892975"/>
                </a:solidFill>
                <a:latin typeface="Arimo"/>
                <a:cs typeface="Arimo"/>
              </a:rPr>
              <a:t> </a:t>
            </a:r>
            <a:r>
              <a:rPr dirty="0" sz="2100" spc="-5" b="1">
                <a:solidFill>
                  <a:srgbClr val="892975"/>
                </a:solidFill>
                <a:latin typeface="Arimo"/>
                <a:cs typeface="Arimo"/>
              </a:rPr>
              <a:t>(MMNF)</a:t>
            </a:r>
            <a:endParaRPr sz="210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129" y="1989618"/>
            <a:ext cx="7028815" cy="864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dirty="0" sz="1200" spc="-200" b="1">
                <a:solidFill>
                  <a:srgbClr val="17127C"/>
                </a:solidFill>
                <a:latin typeface="Noto Sans Devanagari"/>
                <a:cs typeface="Noto Sans Devanagari"/>
              </a:rPr>
              <a:t>ßवशेष </a:t>
            </a:r>
            <a:r>
              <a:rPr dirty="0" sz="1200" b="1">
                <a:solidFill>
                  <a:srgbClr val="17127C"/>
                </a:solidFill>
                <a:latin typeface="Noto Sans Devanagari"/>
                <a:cs typeface="Noto Sans Devanagari"/>
              </a:rPr>
              <a:t>सहा‘य योजने </a:t>
            </a:r>
            <a:r>
              <a:rPr dirty="0" sz="1200" spc="-155" b="1">
                <a:solidFill>
                  <a:srgbClr val="17127C"/>
                </a:solidFill>
                <a:latin typeface="Noto Sans Devanagari"/>
                <a:cs typeface="Noto Sans Devanagari"/>
              </a:rPr>
              <a:t>साठt </a:t>
            </a:r>
            <a:r>
              <a:rPr dirty="0" sz="1200" b="1">
                <a:solidFill>
                  <a:srgbClr val="17127C"/>
                </a:solidFill>
                <a:latin typeface="Noto Sans Devanagari"/>
                <a:cs typeface="Noto Sans Devanagari"/>
              </a:rPr>
              <a:t>लागणारे </a:t>
            </a:r>
            <a:r>
              <a:rPr dirty="0" sz="1200" spc="-60" b="1">
                <a:solidFill>
                  <a:srgbClr val="17127C"/>
                </a:solidFill>
                <a:latin typeface="Noto Sans Devanagari"/>
                <a:cs typeface="Noto Sans Devanagari"/>
              </a:rPr>
              <a:t>आव€यक</a:t>
            </a:r>
            <a:r>
              <a:rPr dirty="0" sz="1200" spc="114" b="1">
                <a:solidFill>
                  <a:srgbClr val="17127C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35" b="1">
                <a:solidFill>
                  <a:srgbClr val="17127C"/>
                </a:solidFill>
                <a:latin typeface="Noto Sans Devanagari"/>
                <a:cs typeface="Noto Sans Devanagari"/>
              </a:rPr>
              <a:t>कागदपffे</a:t>
            </a:r>
            <a:r>
              <a:rPr dirty="0" sz="1200" spc="-135" b="1">
                <a:solidFill>
                  <a:srgbClr val="17127C"/>
                </a:solidFill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 marL="240665" marR="1570355" indent="211454">
              <a:lnSpc>
                <a:spcPct val="104299"/>
              </a:lnSpc>
            </a:pPr>
            <a:r>
              <a:rPr dirty="0" sz="1200" spc="-45" b="1">
                <a:latin typeface="Arimo"/>
                <a:cs typeface="Arimo"/>
              </a:rPr>
              <a:t>*</a:t>
            </a:r>
            <a:r>
              <a:rPr dirty="0" sz="1200" spc="-45" b="1">
                <a:latin typeface="Noto Sans Devanagari"/>
                <a:cs typeface="Noto Sans Devanagari"/>
              </a:rPr>
              <a:t>ओळखीšया </a:t>
            </a:r>
            <a:r>
              <a:rPr dirty="0" sz="1200" spc="-15" b="1">
                <a:latin typeface="Noto Sans Devanagari"/>
                <a:cs typeface="Noto Sans Devanagari"/>
              </a:rPr>
              <a:t>पुरा§ासाठt </a:t>
            </a:r>
            <a:r>
              <a:rPr dirty="0" sz="1200" b="1">
                <a:latin typeface="Noto Sans Devanagari"/>
                <a:cs typeface="Noto Sans Devanagari"/>
              </a:rPr>
              <a:t>खालील </a:t>
            </a:r>
            <a:r>
              <a:rPr dirty="0" sz="1200" spc="-150" b="1">
                <a:latin typeface="Noto Sans Devanagari"/>
                <a:cs typeface="Noto Sans Devanagari"/>
              </a:rPr>
              <a:t>कागदपffे </a:t>
            </a:r>
            <a:r>
              <a:rPr dirty="0" sz="1200" spc="-15" b="1">
                <a:latin typeface="Noto Sans Devanagari"/>
                <a:cs typeface="Noto Sans Devanagari"/>
              </a:rPr>
              <a:t>जोडावी</a:t>
            </a:r>
            <a:r>
              <a:rPr dirty="0" sz="1200" spc="-15" b="1">
                <a:latin typeface="Arimo"/>
                <a:cs typeface="Arimo"/>
              </a:rPr>
              <a:t>. </a:t>
            </a: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या </a:t>
            </a:r>
            <a:r>
              <a:rPr dirty="0" sz="1200" spc="-280" b="1">
                <a:latin typeface="Noto Sans Devanagari"/>
                <a:cs typeface="Noto Sans Devanagari"/>
              </a:rPr>
              <a:t>पैकt </a:t>
            </a:r>
            <a:r>
              <a:rPr dirty="0" sz="1200" b="1">
                <a:latin typeface="Noto Sans Devanagari"/>
                <a:cs typeface="Noto Sans Devanagari"/>
              </a:rPr>
              <a:t>एक </a:t>
            </a:r>
            <a:r>
              <a:rPr dirty="0" sz="1200" spc="-175" b="1">
                <a:latin typeface="Noto Sans Devanagari"/>
                <a:cs typeface="Noto Sans Devanagari"/>
              </a:rPr>
              <a:t>कागदपff  </a:t>
            </a:r>
            <a:r>
              <a:rPr dirty="0" sz="1200" spc="-295" b="1">
                <a:latin typeface="Noto Sans Devanagari"/>
                <a:cs typeface="Noto Sans Devanagari"/>
              </a:rPr>
              <a:t>जोडावे</a:t>
            </a:r>
            <a:r>
              <a:rPr dirty="0" sz="1200" spc="-295" b="1">
                <a:latin typeface="Arimo"/>
                <a:cs typeface="Arimo"/>
              </a:rPr>
              <a:t>.) </a:t>
            </a:r>
            <a:r>
              <a:rPr dirty="0" sz="1200" spc="-5" b="1">
                <a:latin typeface="Arimo"/>
                <a:cs typeface="Arimo"/>
              </a:rPr>
              <a:t>1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 spc="-85">
                <a:latin typeface="FreeSans"/>
                <a:cs typeface="FreeSans"/>
              </a:rPr>
              <a:t>पॅन </a:t>
            </a:r>
            <a:r>
              <a:rPr dirty="0" sz="1200">
                <a:latin typeface="FreeSans"/>
                <a:cs typeface="FreeSans"/>
              </a:rPr>
              <a:t>काड’ </a:t>
            </a:r>
            <a:r>
              <a:rPr dirty="0" sz="1200">
                <a:latin typeface="Arial"/>
                <a:cs typeface="Arial"/>
              </a:rPr>
              <a:t>2) </a:t>
            </a:r>
            <a:r>
              <a:rPr dirty="0" sz="1200" spc="45">
                <a:latin typeface="FreeSans"/>
                <a:cs typeface="FreeSans"/>
              </a:rPr>
              <a:t>आधार </a:t>
            </a:r>
            <a:r>
              <a:rPr dirty="0" sz="1200">
                <a:latin typeface="FreeSans"/>
                <a:cs typeface="FreeSans"/>
              </a:rPr>
              <a:t>काड’ </a:t>
            </a:r>
            <a:r>
              <a:rPr dirty="0" sz="1200">
                <a:latin typeface="Arial"/>
                <a:cs typeface="Arial"/>
              </a:rPr>
              <a:t>3) </a:t>
            </a:r>
            <a:r>
              <a:rPr dirty="0" sz="1200" spc="30">
                <a:latin typeface="FreeSans"/>
                <a:cs typeface="FreeSans"/>
              </a:rPr>
              <a:t>मतदान </a:t>
            </a:r>
            <a:r>
              <a:rPr dirty="0" sz="1200" spc="85">
                <a:latin typeface="FreeSans"/>
                <a:cs typeface="FreeSans"/>
              </a:rPr>
              <a:t>ओळखप7 </a:t>
            </a:r>
            <a:r>
              <a:rPr dirty="0" sz="1200">
                <a:latin typeface="Arial"/>
                <a:cs typeface="Arial"/>
              </a:rPr>
              <a:t>4) </a:t>
            </a:r>
            <a:r>
              <a:rPr dirty="0" sz="1200" spc="35">
                <a:latin typeface="FreeSans"/>
                <a:cs typeface="FreeSans"/>
              </a:rPr>
              <a:t>वाहन </a:t>
            </a:r>
            <a:r>
              <a:rPr dirty="0" sz="1200" spc="25">
                <a:latin typeface="FreeSans"/>
                <a:cs typeface="FreeSans"/>
              </a:rPr>
              <a:t>चालक </a:t>
            </a:r>
            <a:r>
              <a:rPr dirty="0" sz="1200">
                <a:latin typeface="FreeSans"/>
                <a:cs typeface="FreeSans"/>
              </a:rPr>
              <a:t>अनुff’ती </a:t>
            </a:r>
            <a:r>
              <a:rPr dirty="0" sz="1200">
                <a:latin typeface="Arial"/>
                <a:cs typeface="Arial"/>
              </a:rPr>
              <a:t>5) </a:t>
            </a:r>
            <a:r>
              <a:rPr dirty="0" sz="1200" spc="60">
                <a:latin typeface="FreeSans"/>
                <a:cs typeface="FreeSans"/>
              </a:rPr>
              <a:t>जॉब  </a:t>
            </a:r>
            <a:r>
              <a:rPr dirty="0" sz="1200">
                <a:latin typeface="FreeSans"/>
                <a:cs typeface="FreeSans"/>
              </a:rPr>
              <a:t>काड’</a:t>
            </a:r>
            <a:r>
              <a:rPr dirty="0" sz="1200">
                <a:latin typeface="Arial"/>
                <a:cs typeface="Arial"/>
              </a:rPr>
              <a:t>. </a:t>
            </a:r>
            <a:r>
              <a:rPr dirty="0" sz="1200" spc="-80" b="1">
                <a:latin typeface="Noto Sans Devanagari"/>
                <a:cs typeface="Noto Sans Devanagari"/>
              </a:rPr>
              <a:t>पšयाšया </a:t>
            </a:r>
            <a:r>
              <a:rPr dirty="0" sz="1200" spc="-15" b="1">
                <a:latin typeface="Noto Sans Devanagari"/>
                <a:cs typeface="Noto Sans Devanagari"/>
              </a:rPr>
              <a:t>पुरा§ासाठt </a:t>
            </a:r>
            <a:r>
              <a:rPr dirty="0" sz="1200" b="1">
                <a:latin typeface="Noto Sans Devanagari"/>
                <a:cs typeface="Noto Sans Devanagari"/>
              </a:rPr>
              <a:t>खालील </a:t>
            </a:r>
            <a:r>
              <a:rPr dirty="0" sz="1200" spc="-150" b="1">
                <a:latin typeface="Noto Sans Devanagari"/>
                <a:cs typeface="Noto Sans Devanagari"/>
              </a:rPr>
              <a:t>कागदपffे </a:t>
            </a:r>
            <a:r>
              <a:rPr dirty="0" sz="1200" spc="-15" b="1">
                <a:latin typeface="Noto Sans Devanagari"/>
                <a:cs typeface="Noto Sans Devanagari"/>
              </a:rPr>
              <a:t>जोडावी</a:t>
            </a:r>
            <a:r>
              <a:rPr dirty="0" sz="1200" spc="-15" b="1">
                <a:latin typeface="Arimo"/>
                <a:cs typeface="Arimo"/>
              </a:rPr>
              <a:t>. </a:t>
            </a: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या </a:t>
            </a:r>
            <a:r>
              <a:rPr dirty="0" sz="1200" spc="-280" b="1">
                <a:latin typeface="Noto Sans Devanagari"/>
                <a:cs typeface="Noto Sans Devanagari"/>
              </a:rPr>
              <a:t>पैकt </a:t>
            </a:r>
            <a:r>
              <a:rPr dirty="0" sz="1200" b="1">
                <a:latin typeface="Noto Sans Devanagari"/>
                <a:cs typeface="Noto Sans Devanagari"/>
              </a:rPr>
              <a:t>एक </a:t>
            </a:r>
            <a:r>
              <a:rPr dirty="0" sz="1200" spc="-175" b="1">
                <a:latin typeface="Noto Sans Devanagari"/>
                <a:cs typeface="Noto Sans Devanagari"/>
              </a:rPr>
              <a:t>कागदपff  </a:t>
            </a:r>
            <a:r>
              <a:rPr dirty="0" sz="1200" spc="-15" b="1">
                <a:latin typeface="Noto Sans Devanagari"/>
                <a:cs typeface="Noto Sans Devanagari"/>
              </a:rPr>
              <a:t>जोडावे</a:t>
            </a:r>
            <a:r>
              <a:rPr dirty="0" sz="1200" spc="-15" b="1">
                <a:latin typeface="Arimo"/>
                <a:cs typeface="Arimo"/>
              </a:rPr>
              <a:t>.)</a:t>
            </a:r>
            <a:endParaRPr sz="1200">
              <a:latin typeface="Arimo"/>
              <a:cs typeface="Arimo"/>
            </a:endParaRPr>
          </a:p>
          <a:p>
            <a:pPr marL="240665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latin typeface="Arial"/>
                <a:cs typeface="Arial"/>
              </a:rPr>
              <a:t>1) </a:t>
            </a:r>
            <a:r>
              <a:rPr dirty="0" sz="1200" spc="-15">
                <a:latin typeface="FreeSans"/>
                <a:cs typeface="FreeSans"/>
              </a:rPr>
              <a:t>5ामसेवक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20">
                <a:latin typeface="FreeSans"/>
                <a:cs typeface="FreeSans"/>
              </a:rPr>
              <a:t>तलाठt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-45">
                <a:latin typeface="FreeSans"/>
                <a:cs typeface="FreeSans"/>
              </a:rPr>
              <a:t>मंडळ </a:t>
            </a:r>
            <a:r>
              <a:rPr dirty="0" sz="1200" spc="-40">
                <a:latin typeface="FreeSans"/>
                <a:cs typeface="FreeSans"/>
              </a:rPr>
              <a:t>अßधकारी </a:t>
            </a:r>
            <a:r>
              <a:rPr dirty="0" sz="1200" spc="-50">
                <a:latin typeface="FreeSans"/>
                <a:cs typeface="FreeSans"/>
              </a:rPr>
              <a:t>ßदलेला </a:t>
            </a:r>
            <a:r>
              <a:rPr dirty="0" sz="1200" spc="-30">
                <a:latin typeface="FreeSans"/>
                <a:cs typeface="FreeSans"/>
              </a:rPr>
              <a:t>रßहवाशी </a:t>
            </a:r>
            <a:r>
              <a:rPr dirty="0" sz="1200" spc="35">
                <a:latin typeface="FreeSans"/>
                <a:cs typeface="FreeSans"/>
              </a:rPr>
              <a:t>दाखला </a:t>
            </a:r>
            <a:r>
              <a:rPr dirty="0" sz="1200">
                <a:latin typeface="Arial"/>
                <a:cs typeface="Arial"/>
              </a:rPr>
              <a:t>2) </a:t>
            </a:r>
            <a:r>
              <a:rPr dirty="0" sz="1200" spc="-105">
                <a:latin typeface="FreeSans"/>
                <a:cs typeface="FreeSans"/>
              </a:rPr>
              <a:t>रेशन </a:t>
            </a:r>
            <a:r>
              <a:rPr dirty="0" sz="1200">
                <a:latin typeface="FreeSans"/>
                <a:cs typeface="FreeSans"/>
              </a:rPr>
              <a:t>काड’ </a:t>
            </a:r>
            <a:r>
              <a:rPr dirty="0" sz="1200">
                <a:latin typeface="Arial"/>
                <a:cs typeface="Arial"/>
              </a:rPr>
              <a:t>3) </a:t>
            </a:r>
            <a:r>
              <a:rPr dirty="0" sz="1200" spc="45">
                <a:latin typeface="FreeSans"/>
                <a:cs typeface="FreeSans"/>
              </a:rPr>
              <a:t>आधार</a:t>
            </a:r>
            <a:r>
              <a:rPr dirty="0" sz="1200" spc="-65">
                <a:latin typeface="FreeSans"/>
                <a:cs typeface="FreeSans"/>
              </a:rPr>
              <a:t> </a:t>
            </a:r>
            <a:r>
              <a:rPr dirty="0" sz="1200">
                <a:latin typeface="FreeSans"/>
                <a:cs typeface="FreeSans"/>
              </a:rPr>
              <a:t>काड’</a:t>
            </a:r>
            <a:endParaRPr sz="1200">
              <a:latin typeface="FreeSans"/>
              <a:cs typeface="FreeSans"/>
            </a:endParaRPr>
          </a:p>
          <a:p>
            <a:pPr marL="240665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latin typeface="Arial"/>
                <a:cs typeface="Arial"/>
              </a:rPr>
              <a:t>4) </a:t>
            </a:r>
            <a:r>
              <a:rPr dirty="0" sz="1200" spc="35">
                <a:latin typeface="FreeSans"/>
                <a:cs typeface="FreeSans"/>
              </a:rPr>
              <a:t>वाहन </a:t>
            </a:r>
            <a:r>
              <a:rPr dirty="0" sz="1200" spc="25">
                <a:latin typeface="FreeSans"/>
                <a:cs typeface="FreeSans"/>
              </a:rPr>
              <a:t>चालक </a:t>
            </a:r>
            <a:r>
              <a:rPr dirty="0" sz="1200">
                <a:latin typeface="FreeSans"/>
                <a:cs typeface="FreeSans"/>
              </a:rPr>
              <a:t>अनुff’ती </a:t>
            </a:r>
            <a:r>
              <a:rPr dirty="0" sz="1200">
                <a:latin typeface="Arial"/>
                <a:cs typeface="Arial"/>
              </a:rPr>
              <a:t>5) </a:t>
            </a:r>
            <a:r>
              <a:rPr dirty="0" sz="1200" spc="30">
                <a:latin typeface="FreeSans"/>
                <a:cs typeface="FreeSans"/>
              </a:rPr>
              <a:t>मतदान</a:t>
            </a:r>
            <a:r>
              <a:rPr dirty="0" sz="1200" spc="70">
                <a:latin typeface="FreeSans"/>
                <a:cs typeface="FreeSans"/>
              </a:rPr>
              <a:t> </a:t>
            </a:r>
            <a:r>
              <a:rPr dirty="0" sz="1200" spc="85">
                <a:latin typeface="FreeSans"/>
                <a:cs typeface="FreeSans"/>
              </a:rPr>
              <a:t>ओळखप7</a:t>
            </a:r>
            <a:endParaRPr sz="1200">
              <a:latin typeface="FreeSans"/>
              <a:cs typeface="FreeSans"/>
            </a:endParaRPr>
          </a:p>
          <a:p>
            <a:pPr marL="240665">
              <a:lnSpc>
                <a:spcPct val="100000"/>
              </a:lnSpc>
              <a:spcBef>
                <a:spcPts val="65"/>
              </a:spcBef>
            </a:pPr>
            <a:r>
              <a:rPr dirty="0" sz="1200" spc="-55" b="1">
                <a:latin typeface="Arimo"/>
                <a:cs typeface="Arimo"/>
              </a:rPr>
              <a:t>*</a:t>
            </a:r>
            <a:r>
              <a:rPr dirty="0" sz="1200" spc="-55" b="1">
                <a:latin typeface="Noto Sans Devanagari"/>
                <a:cs typeface="Noto Sans Devanagari"/>
              </a:rPr>
              <a:t>वयाšया </a:t>
            </a:r>
            <a:r>
              <a:rPr dirty="0" sz="1200" spc="-15" b="1">
                <a:latin typeface="Noto Sans Devanagari"/>
                <a:cs typeface="Noto Sans Devanagari"/>
              </a:rPr>
              <a:t>पुरा§ासाठt </a:t>
            </a:r>
            <a:r>
              <a:rPr dirty="0" sz="1200" b="1">
                <a:latin typeface="Noto Sans Devanagari"/>
                <a:cs typeface="Noto Sans Devanagari"/>
              </a:rPr>
              <a:t>खालील </a:t>
            </a:r>
            <a:r>
              <a:rPr dirty="0" sz="1200" spc="-150" b="1">
                <a:latin typeface="Noto Sans Devanagari"/>
                <a:cs typeface="Noto Sans Devanagari"/>
              </a:rPr>
              <a:t>कागदपffे</a:t>
            </a:r>
            <a:r>
              <a:rPr dirty="0" sz="1200" b="1">
                <a:latin typeface="Noto Sans Devanagari"/>
                <a:cs typeface="Noto Sans Devanagari"/>
              </a:rPr>
              <a:t> </a:t>
            </a:r>
            <a:r>
              <a:rPr dirty="0" sz="1200" spc="-15" b="1">
                <a:latin typeface="Noto Sans Devanagari"/>
                <a:cs typeface="Noto Sans Devanagari"/>
              </a:rPr>
              <a:t>जोडावी</a:t>
            </a:r>
            <a:r>
              <a:rPr dirty="0" sz="1200" spc="-15" b="1"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 marL="240665" marR="885825">
              <a:lnSpc>
                <a:spcPct val="104299"/>
              </a:lnSpc>
            </a:pPr>
            <a:r>
              <a:rPr dirty="0" sz="1200">
                <a:latin typeface="Arial"/>
                <a:cs typeface="Arial"/>
              </a:rPr>
              <a:t>1) </a:t>
            </a:r>
            <a:r>
              <a:rPr dirty="0" sz="1200" spc="60">
                <a:latin typeface="FreeSans"/>
                <a:cs typeface="FreeSans"/>
              </a:rPr>
              <a:t>शाळा </a:t>
            </a:r>
            <a:r>
              <a:rPr dirty="0" sz="1200">
                <a:latin typeface="FreeSans"/>
                <a:cs typeface="FreeSans"/>
              </a:rPr>
              <a:t>सोडuयाचा </a:t>
            </a:r>
            <a:r>
              <a:rPr dirty="0" sz="1200" spc="35">
                <a:latin typeface="FreeSans"/>
                <a:cs typeface="FreeSans"/>
              </a:rPr>
              <a:t>दाखला </a:t>
            </a:r>
            <a:r>
              <a:rPr dirty="0" sz="1200">
                <a:latin typeface="Arial"/>
                <a:cs typeface="Arial"/>
              </a:rPr>
              <a:t>2) </a:t>
            </a:r>
            <a:r>
              <a:rPr dirty="0" sz="1200" spc="-85">
                <a:latin typeface="FreeSans"/>
                <a:cs typeface="FreeSans"/>
              </a:rPr>
              <a:t>पॅन </a:t>
            </a:r>
            <a:r>
              <a:rPr dirty="0" sz="1200">
                <a:latin typeface="FreeSans"/>
                <a:cs typeface="FreeSans"/>
              </a:rPr>
              <a:t>काड’ </a:t>
            </a:r>
            <a:r>
              <a:rPr dirty="0" sz="1200">
                <a:latin typeface="Arial"/>
                <a:cs typeface="Arial"/>
              </a:rPr>
              <a:t>3) </a:t>
            </a:r>
            <a:r>
              <a:rPr dirty="0" sz="1200" spc="60">
                <a:latin typeface="FreeSans"/>
                <a:cs typeface="FreeSans"/>
              </a:rPr>
              <a:t>5ामीण </a:t>
            </a:r>
            <a:r>
              <a:rPr dirty="0" sz="1200" spc="25">
                <a:latin typeface="FreeSans"/>
                <a:cs typeface="FreeSans"/>
              </a:rPr>
              <a:t>V’णालय </a:t>
            </a:r>
            <a:r>
              <a:rPr dirty="0" sz="1200" spc="15">
                <a:latin typeface="FreeSans"/>
                <a:cs typeface="FreeSans"/>
              </a:rPr>
              <a:t>नागरी </a:t>
            </a:r>
            <a:r>
              <a:rPr dirty="0" sz="1200" spc="25">
                <a:latin typeface="FreeSans"/>
                <a:cs typeface="FreeSans"/>
              </a:rPr>
              <a:t>V’णालय </a:t>
            </a:r>
            <a:r>
              <a:rPr dirty="0" sz="1200" spc="-30">
                <a:latin typeface="FreeSans"/>
                <a:cs typeface="FreeSans"/>
              </a:rPr>
              <a:t>वै4कtय </a:t>
            </a:r>
            <a:r>
              <a:rPr dirty="0" sz="1200" spc="70">
                <a:latin typeface="FreeSans"/>
                <a:cs typeface="FreeSans"/>
              </a:rPr>
              <a:t>अधी¶क</a:t>
            </a:r>
            <a:r>
              <a:rPr dirty="0" sz="1200" spc="-35">
                <a:latin typeface="FreeSans"/>
                <a:cs typeface="FreeSans"/>
              </a:rPr>
              <a:t> </a:t>
            </a:r>
            <a:r>
              <a:rPr dirty="0" sz="1200" spc="-50">
                <a:latin typeface="FreeSans"/>
                <a:cs typeface="FreeSans"/>
              </a:rPr>
              <a:t>यांनी</a:t>
            </a:r>
            <a:r>
              <a:rPr dirty="0" sz="1200" spc="110">
                <a:latin typeface="FreeSans"/>
                <a:cs typeface="FreeSans"/>
              </a:rPr>
              <a:t> </a:t>
            </a:r>
            <a:r>
              <a:rPr dirty="0" sz="1200" spc="-100">
                <a:latin typeface="FreeSans"/>
                <a:cs typeface="FreeSans"/>
              </a:rPr>
              <a:t>ßदलेला </a:t>
            </a:r>
            <a:r>
              <a:rPr dirty="0" sz="1200" spc="40">
                <a:latin typeface="FreeSans"/>
                <a:cs typeface="FreeSans"/>
              </a:rPr>
              <a:t> </a:t>
            </a:r>
            <a:r>
              <a:rPr dirty="0" sz="1200" spc="40">
                <a:latin typeface="FreeSans"/>
                <a:cs typeface="FreeSans"/>
              </a:rPr>
              <a:t>वयाचा </a:t>
            </a:r>
            <a:r>
              <a:rPr dirty="0" sz="1200" spc="35">
                <a:latin typeface="FreeSans"/>
                <a:cs typeface="FreeSans"/>
              </a:rPr>
              <a:t>दाखला </a:t>
            </a:r>
            <a:r>
              <a:rPr dirty="0" sz="1200" spc="-95">
                <a:latin typeface="FreeSans"/>
                <a:cs typeface="FreeSans"/>
              </a:rPr>
              <a:t>Yकवा </a:t>
            </a:r>
            <a:r>
              <a:rPr dirty="0" sz="1200" spc="-50">
                <a:latin typeface="FreeSans"/>
                <a:cs typeface="FreeSans"/>
              </a:rPr>
              <a:t>šयांšयापे¶ा </a:t>
            </a:r>
            <a:r>
              <a:rPr dirty="0" sz="1200" spc="-140">
                <a:latin typeface="FreeSans"/>
                <a:cs typeface="FreeSans"/>
              </a:rPr>
              <a:t>वßर%ा </a:t>
            </a:r>
            <a:r>
              <a:rPr dirty="0" sz="1200">
                <a:latin typeface="Arial"/>
                <a:cs typeface="Arial"/>
              </a:rPr>
              <a:t>4) </a:t>
            </a:r>
            <a:r>
              <a:rPr dirty="0" sz="1200" spc="-5">
                <a:latin typeface="FreeSans"/>
                <a:cs typeface="FreeSans"/>
              </a:rPr>
              <a:t>5ामपंचायत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>
                <a:latin typeface="FreeSans"/>
                <a:cs typeface="FreeSans"/>
              </a:rPr>
              <a:t>नगर </a:t>
            </a:r>
            <a:r>
              <a:rPr dirty="0" sz="1200" spc="-40">
                <a:latin typeface="FreeSans"/>
                <a:cs typeface="FreeSans"/>
              </a:rPr>
              <a:t>पßरषद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>
                <a:latin typeface="FreeSans"/>
                <a:cs typeface="FreeSans"/>
              </a:rPr>
              <a:t>महानगरपाßलका </a:t>
            </a:r>
            <a:r>
              <a:rPr dirty="0" sz="1200" spc="-40">
                <a:latin typeface="FreeSans"/>
                <a:cs typeface="FreeSans"/>
              </a:rPr>
              <a:t>यांšया </a:t>
            </a:r>
            <a:r>
              <a:rPr dirty="0" sz="1200" spc="-60">
                <a:latin typeface="FreeSans"/>
                <a:cs typeface="FreeSans"/>
              </a:rPr>
              <a:t>ज=म </a:t>
            </a:r>
            <a:r>
              <a:rPr dirty="0" sz="1200" spc="-150">
                <a:latin typeface="FreeSans"/>
                <a:cs typeface="FreeSans"/>
              </a:rPr>
              <a:t>नTद  </a:t>
            </a:r>
            <a:r>
              <a:rPr dirty="0" sz="1200" spc="40">
                <a:latin typeface="FreeSans"/>
                <a:cs typeface="FreeSans"/>
              </a:rPr>
              <a:t>वहीतील </a:t>
            </a:r>
            <a:r>
              <a:rPr dirty="0" sz="1200" spc="10">
                <a:latin typeface="FreeSans"/>
                <a:cs typeface="FreeSans"/>
              </a:rPr>
              <a:t>उताराची</a:t>
            </a:r>
            <a:r>
              <a:rPr dirty="0" sz="1200" spc="15">
                <a:latin typeface="FreeSans"/>
                <a:cs typeface="FreeSans"/>
              </a:rPr>
              <a:t> </a:t>
            </a:r>
            <a:r>
              <a:rPr dirty="0" sz="1200" spc="-50">
                <a:latin typeface="FreeSans"/>
                <a:cs typeface="FreeSans"/>
              </a:rPr>
              <a:t>Pत</a:t>
            </a:r>
            <a:endParaRPr sz="1200">
              <a:latin typeface="FreeSans"/>
              <a:cs typeface="FreeSans"/>
            </a:endParaRPr>
          </a:p>
          <a:p>
            <a:pPr marL="240665">
              <a:lnSpc>
                <a:spcPct val="100000"/>
              </a:lnSpc>
              <a:spcBef>
                <a:spcPts val="60"/>
              </a:spcBef>
            </a:pPr>
            <a:r>
              <a:rPr dirty="0" sz="1200" spc="-85" b="1">
                <a:latin typeface="Arimo"/>
                <a:cs typeface="Arimo"/>
              </a:rPr>
              <a:t>*</a:t>
            </a:r>
            <a:r>
              <a:rPr dirty="0" sz="1200" spc="-85" b="1">
                <a:latin typeface="Noto Sans Devanagari"/>
                <a:cs typeface="Noto Sans Devanagari"/>
              </a:rPr>
              <a:t>उsपUाšया </a:t>
            </a:r>
            <a:r>
              <a:rPr dirty="0" sz="1200" spc="-15" b="1">
                <a:latin typeface="Noto Sans Devanagari"/>
                <a:cs typeface="Noto Sans Devanagari"/>
              </a:rPr>
              <a:t>पुरा§ासाठt </a:t>
            </a:r>
            <a:r>
              <a:rPr dirty="0" sz="1200" b="1">
                <a:latin typeface="Noto Sans Devanagari"/>
                <a:cs typeface="Noto Sans Devanagari"/>
              </a:rPr>
              <a:t>खालील </a:t>
            </a:r>
            <a:r>
              <a:rPr dirty="0" sz="1200" spc="-150" b="1">
                <a:latin typeface="Noto Sans Devanagari"/>
                <a:cs typeface="Noto Sans Devanagari"/>
              </a:rPr>
              <a:t>कागदपffे </a:t>
            </a:r>
            <a:r>
              <a:rPr dirty="0" sz="1200" spc="-15" b="1">
                <a:latin typeface="Noto Sans Devanagari"/>
                <a:cs typeface="Noto Sans Devanagari"/>
              </a:rPr>
              <a:t>जोडावी</a:t>
            </a:r>
            <a:r>
              <a:rPr dirty="0" sz="1200" spc="-15" b="1">
                <a:latin typeface="Arimo"/>
                <a:cs typeface="Arimo"/>
              </a:rPr>
              <a:t>. </a:t>
            </a: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या </a:t>
            </a:r>
            <a:r>
              <a:rPr dirty="0" sz="1200" spc="-280" b="1">
                <a:latin typeface="Noto Sans Devanagari"/>
                <a:cs typeface="Noto Sans Devanagari"/>
              </a:rPr>
              <a:t>पैकt </a:t>
            </a:r>
            <a:r>
              <a:rPr dirty="0" sz="1200" b="1">
                <a:latin typeface="Noto Sans Devanagari"/>
                <a:cs typeface="Noto Sans Devanagari"/>
              </a:rPr>
              <a:t>एक </a:t>
            </a:r>
            <a:r>
              <a:rPr dirty="0" sz="1200" spc="-175" b="1">
                <a:latin typeface="Noto Sans Devanagari"/>
                <a:cs typeface="Noto Sans Devanagari"/>
              </a:rPr>
              <a:t>कागदपff</a:t>
            </a:r>
            <a:r>
              <a:rPr dirty="0" sz="1200" spc="-100" b="1">
                <a:latin typeface="Noto Sans Devanagari"/>
                <a:cs typeface="Noto Sans Devanagari"/>
              </a:rPr>
              <a:t> </a:t>
            </a:r>
            <a:r>
              <a:rPr dirty="0" sz="1200" spc="-15" b="1">
                <a:latin typeface="Noto Sans Devanagari"/>
                <a:cs typeface="Noto Sans Devanagari"/>
              </a:rPr>
              <a:t>जोडावे</a:t>
            </a:r>
            <a:r>
              <a:rPr dirty="0" sz="1200" spc="-15" b="1">
                <a:latin typeface="Arimo"/>
                <a:cs typeface="Arimo"/>
              </a:rPr>
              <a:t>.)</a:t>
            </a:r>
            <a:endParaRPr sz="1200">
              <a:latin typeface="Arimo"/>
              <a:cs typeface="Arimo"/>
            </a:endParaRPr>
          </a:p>
          <a:p>
            <a:pPr marL="240665">
              <a:lnSpc>
                <a:spcPct val="100000"/>
              </a:lnSpc>
              <a:spcBef>
                <a:spcPts val="60"/>
              </a:spcBef>
            </a:pPr>
            <a:r>
              <a:rPr dirty="0" sz="1200" spc="15">
                <a:latin typeface="Arial"/>
                <a:cs typeface="Arial"/>
              </a:rPr>
              <a:t>1)</a:t>
            </a:r>
            <a:r>
              <a:rPr dirty="0" sz="1200" spc="15">
                <a:latin typeface="FreeSans"/>
                <a:cs typeface="FreeSans"/>
              </a:rPr>
              <a:t>तहसीलदार </a:t>
            </a:r>
            <a:r>
              <a:rPr dirty="0" sz="1200" spc="-40">
                <a:latin typeface="FreeSans"/>
                <a:cs typeface="FreeSans"/>
              </a:rPr>
              <a:t>यांšयाकडून </a:t>
            </a:r>
            <a:r>
              <a:rPr dirty="0" sz="1200" spc="-10">
                <a:latin typeface="FreeSans"/>
                <a:cs typeface="FreeSans"/>
              </a:rPr>
              <a:t>ßमळालेला </a:t>
            </a:r>
            <a:r>
              <a:rPr dirty="0" sz="1200" spc="-5">
                <a:latin typeface="FreeSans"/>
                <a:cs typeface="FreeSans"/>
              </a:rPr>
              <a:t>उšपffाचा </a:t>
            </a:r>
            <a:r>
              <a:rPr dirty="0" sz="1200" spc="25">
                <a:latin typeface="FreeSans"/>
                <a:cs typeface="FreeSans"/>
              </a:rPr>
              <a:t>दाखला</a:t>
            </a:r>
            <a:r>
              <a:rPr dirty="0" sz="1200" spc="25">
                <a:latin typeface="Arial"/>
                <a:cs typeface="Arial"/>
              </a:rPr>
              <a:t>. </a:t>
            </a:r>
            <a:r>
              <a:rPr dirty="0" sz="1200">
                <a:latin typeface="Arial"/>
                <a:cs typeface="Arial"/>
              </a:rPr>
              <a:t>2) </a:t>
            </a:r>
            <a:r>
              <a:rPr dirty="0" sz="1200" spc="-20">
                <a:latin typeface="FreeSans"/>
                <a:cs typeface="FreeSans"/>
              </a:rPr>
              <a:t>दाßर\ </a:t>
            </a:r>
            <a:r>
              <a:rPr dirty="0" sz="1200" spc="-75">
                <a:latin typeface="FreeSans"/>
                <a:cs typeface="FreeSans"/>
              </a:rPr>
              <a:t>रेषेखाली </a:t>
            </a:r>
            <a:r>
              <a:rPr dirty="0" sz="1200" spc="25">
                <a:latin typeface="FreeSans"/>
                <a:cs typeface="FreeSans"/>
              </a:rPr>
              <a:t>असलेला</a:t>
            </a:r>
            <a:r>
              <a:rPr dirty="0" sz="1200" spc="50">
                <a:latin typeface="FreeSans"/>
                <a:cs typeface="FreeSans"/>
              </a:rPr>
              <a:t> </a:t>
            </a:r>
            <a:r>
              <a:rPr dirty="0" sz="1200" spc="25">
                <a:latin typeface="FreeSans"/>
                <a:cs typeface="FreeSans"/>
              </a:rPr>
              <a:t>दाखला</a:t>
            </a:r>
            <a:r>
              <a:rPr dirty="0" sz="1200" spc="25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805"/>
              </a:spcBef>
            </a:pPr>
            <a:r>
              <a:rPr dirty="0" sz="1200" spc="-200" b="1">
                <a:solidFill>
                  <a:srgbClr val="004AAC"/>
                </a:solidFill>
                <a:latin typeface="Noto Sans Devanagari"/>
                <a:cs typeface="Noto Sans Devanagari"/>
              </a:rPr>
              <a:t>ßवशेष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सहा‘य योजने </a:t>
            </a:r>
            <a:r>
              <a:rPr dirty="0" sz="1200" spc="-225" b="1">
                <a:solidFill>
                  <a:srgbClr val="004AAC"/>
                </a:solidFill>
                <a:latin typeface="Noto Sans Devanagari"/>
                <a:cs typeface="Noto Sans Devanagari"/>
              </a:rPr>
              <a:t>अंतग´त </a:t>
            </a:r>
            <a:r>
              <a:rPr dirty="0" sz="1200" spc="-130" b="1">
                <a:solidFill>
                  <a:srgbClr val="004AAC"/>
                </a:solidFill>
                <a:latin typeface="Noto Sans Devanagari"/>
                <a:cs typeface="Noto Sans Devanagari"/>
              </a:rPr>
              <a:t>येणा™या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योजनेचा लाभ </a:t>
            </a:r>
            <a:r>
              <a:rPr dirty="0" sz="1200" spc="-125" b="1">
                <a:solidFill>
                  <a:srgbClr val="004AAC"/>
                </a:solidFill>
                <a:latin typeface="Noto Sans Devanagari"/>
                <a:cs typeface="Noto Sans Devanagari"/>
              </a:rPr>
              <a:t>घे#यासाठt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काय</a:t>
            </a:r>
            <a:r>
              <a:rPr dirty="0" sz="1200" spc="220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करावे</a:t>
            </a:r>
            <a:r>
              <a:rPr dirty="0" sz="1200" spc="-5" b="1">
                <a:solidFill>
                  <a:srgbClr val="004AAC"/>
                </a:solidFill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mo"/>
              <a:cs typeface="Arimo"/>
            </a:endParaRPr>
          </a:p>
          <a:p>
            <a:pPr marL="12700" marR="65405" indent="84455">
              <a:lnSpc>
                <a:spcPct val="104299"/>
              </a:lnSpc>
            </a:pPr>
            <a:r>
              <a:rPr dirty="0" sz="1200" spc="-15" b="1">
                <a:latin typeface="Noto Sans Devanagari"/>
                <a:cs typeface="Noto Sans Devanagari"/>
              </a:rPr>
              <a:t>#थमतः </a:t>
            </a:r>
            <a:r>
              <a:rPr dirty="0" sz="1200" spc="10" b="1">
                <a:latin typeface="Noto Sans Devanagari"/>
                <a:cs typeface="Noto Sans Devanagari"/>
              </a:rPr>
              <a:t>5ामीण </a:t>
            </a:r>
            <a:r>
              <a:rPr dirty="0" sz="1200" spc="-90" b="1">
                <a:latin typeface="Noto Sans Devanagari"/>
                <a:cs typeface="Noto Sans Devanagari"/>
              </a:rPr>
              <a:t>V¹णालय </a:t>
            </a:r>
            <a:r>
              <a:rPr dirty="0" sz="1200" spc="-155" b="1">
                <a:latin typeface="Noto Sans Devanagari"/>
                <a:cs typeface="Noto Sans Devanagari"/>
              </a:rPr>
              <a:t>Yकवा </a:t>
            </a:r>
            <a:r>
              <a:rPr dirty="0" sz="1200" spc="-170" b="1">
                <a:latin typeface="Noto Sans Devanagari"/>
                <a:cs typeface="Noto Sans Devanagari"/>
              </a:rPr>
              <a:t>ßजuहा </a:t>
            </a:r>
            <a:r>
              <a:rPr dirty="0" sz="1200" spc="-90" b="1">
                <a:latin typeface="Noto Sans Devanagari"/>
                <a:cs typeface="Noto Sans Devanagari"/>
              </a:rPr>
              <a:t>V¹णालय </a:t>
            </a:r>
            <a:r>
              <a:rPr dirty="0" sz="1200" spc="-155" b="1">
                <a:latin typeface="Noto Sans Devanagari"/>
                <a:cs typeface="Noto Sans Devanagari"/>
              </a:rPr>
              <a:t>Yकवा </a:t>
            </a:r>
            <a:r>
              <a:rPr dirty="0" sz="1200" spc="-170" b="1">
                <a:latin typeface="Noto Sans Devanagari"/>
                <a:cs typeface="Noto Sans Devanagari"/>
              </a:rPr>
              <a:t>ßजuहा </a:t>
            </a:r>
            <a:r>
              <a:rPr dirty="0" sz="1200" spc="-60" b="1">
                <a:latin typeface="Noto Sans Devanagari"/>
                <a:cs typeface="Noto Sans Devanagari"/>
              </a:rPr>
              <a:t>शuय </a:t>
            </a:r>
            <a:r>
              <a:rPr dirty="0" sz="1200" spc="-254" b="1">
                <a:latin typeface="Noto Sans Devanagari"/>
                <a:cs typeface="Noto Sans Devanagari"/>
              </a:rPr>
              <a:t>ßचßकsसक </a:t>
            </a:r>
            <a:r>
              <a:rPr dirty="0" sz="1200" spc="-55" b="1">
                <a:latin typeface="Noto Sans Devanagari"/>
                <a:cs typeface="Noto Sans Devanagari"/>
              </a:rPr>
              <a:t>यांšयाकडून </a:t>
            </a:r>
            <a:r>
              <a:rPr dirty="0" sz="1200" b="1">
                <a:latin typeface="Noto Sans Devanagari"/>
                <a:cs typeface="Noto Sans Devanagari"/>
              </a:rPr>
              <a:t>वयाचा दाखला  </a:t>
            </a:r>
            <a:r>
              <a:rPr dirty="0" sz="1200" spc="-405" b="1">
                <a:latin typeface="Noto Sans Devanagari"/>
                <a:cs typeface="Noto Sans Devanagari"/>
              </a:rPr>
              <a:t>&lt;यावा</a:t>
            </a:r>
            <a:r>
              <a:rPr dirty="0" sz="1200" spc="-405" b="1">
                <a:latin typeface="Arimo"/>
                <a:cs typeface="Arimo"/>
              </a:rPr>
              <a:t>.</a:t>
            </a:r>
            <a:r>
              <a:rPr dirty="0" sz="1200" spc="35" b="1">
                <a:latin typeface="Arimo"/>
                <a:cs typeface="Arimo"/>
              </a:rPr>
              <a:t> </a:t>
            </a:r>
            <a:r>
              <a:rPr dirty="0" sz="1200" spc="-135" b="1">
                <a:latin typeface="Noto Sans Devanagari"/>
                <a:cs typeface="Noto Sans Devanagari"/>
              </a:rPr>
              <a:t>sयानंतर </a:t>
            </a:r>
            <a:r>
              <a:rPr dirty="0" sz="1200" b="1">
                <a:latin typeface="Noto Sans Devanagari"/>
                <a:cs typeface="Noto Sans Devanagari"/>
              </a:rPr>
              <a:t>माननीय </a:t>
            </a:r>
            <a:r>
              <a:rPr dirty="0" sz="1200" spc="-5" b="1">
                <a:latin typeface="Noto Sans Devanagari"/>
                <a:cs typeface="Noto Sans Devanagari"/>
              </a:rPr>
              <a:t>तहसीलदार </a:t>
            </a:r>
            <a:r>
              <a:rPr dirty="0" sz="1200" spc="-55" b="1">
                <a:latin typeface="Noto Sans Devanagari"/>
                <a:cs typeface="Noto Sans Devanagari"/>
              </a:rPr>
              <a:t>यांšयाकडून </a:t>
            </a:r>
            <a:r>
              <a:rPr dirty="0" sz="1200" b="1">
                <a:latin typeface="Arimo"/>
                <a:cs typeface="Arimo"/>
              </a:rPr>
              <a:t>21 </a:t>
            </a:r>
            <a:r>
              <a:rPr dirty="0" sz="1200" b="1">
                <a:latin typeface="Noto Sans Devanagari"/>
                <a:cs typeface="Noto Sans Devanagari"/>
              </a:rPr>
              <a:t>हजाराचा </a:t>
            </a:r>
            <a:r>
              <a:rPr dirty="0" sz="1200" spc="-95" b="1">
                <a:latin typeface="Noto Sans Devanagari"/>
                <a:cs typeface="Noto Sans Devanagari"/>
              </a:rPr>
              <a:t>उsपU </a:t>
            </a:r>
            <a:r>
              <a:rPr dirty="0" sz="1200" b="1">
                <a:latin typeface="Noto Sans Devanagari"/>
                <a:cs typeface="Noto Sans Devanagari"/>
              </a:rPr>
              <a:t>दाखला </a:t>
            </a:r>
            <a:r>
              <a:rPr dirty="0" sz="1200" spc="-20" b="1">
                <a:latin typeface="Noto Sans Devanagari"/>
                <a:cs typeface="Noto Sans Devanagari"/>
              </a:rPr>
              <a:t>काढून </a:t>
            </a:r>
            <a:r>
              <a:rPr dirty="0" sz="1200" spc="-45" b="1">
                <a:latin typeface="Noto Sans Devanagari"/>
                <a:cs typeface="Noto Sans Devanagari"/>
              </a:rPr>
              <a:t>&lt;यावा</a:t>
            </a:r>
            <a:r>
              <a:rPr dirty="0" sz="1200" spc="-45" b="1">
                <a:latin typeface="Arimo"/>
                <a:cs typeface="Arimo"/>
              </a:rPr>
              <a:t>. </a:t>
            </a:r>
            <a:r>
              <a:rPr dirty="0" sz="1200" spc="-80" b="1">
                <a:latin typeface="Noto Sans Devanagari"/>
                <a:cs typeface="Noto Sans Devanagari"/>
              </a:rPr>
              <a:t>sयानंतर </a:t>
            </a:r>
            <a:r>
              <a:rPr dirty="0" sz="1200" spc="-5" b="1">
                <a:latin typeface="Noto Sans Devanagari"/>
                <a:cs typeface="Noto Sans Devanagari"/>
              </a:rPr>
              <a:t>वर </a:t>
            </a:r>
            <a:r>
              <a:rPr dirty="0" sz="1200" spc="-114" b="1">
                <a:latin typeface="Noto Sans Devanagari"/>
                <a:cs typeface="Noto Sans Devanagari"/>
              </a:rPr>
              <a:t>ßदलेuया </a:t>
            </a:r>
            <a:r>
              <a:rPr dirty="0" sz="1200" spc="-155" b="1">
                <a:latin typeface="Noto Sans Devanagari"/>
                <a:cs typeface="Noto Sans Devanagari"/>
              </a:rPr>
              <a:t>यादt  </a:t>
            </a:r>
            <a:r>
              <a:rPr dirty="0" sz="1200" b="1">
                <a:latin typeface="Noto Sans Devanagari"/>
                <a:cs typeface="Noto Sans Devanagari"/>
              </a:rPr>
              <a:t>मधील </a:t>
            </a:r>
            <a:r>
              <a:rPr dirty="0" sz="1200" spc="-185" b="1">
                <a:latin typeface="Noto Sans Devanagari"/>
                <a:cs typeface="Noto Sans Devanagari"/>
              </a:rPr>
              <a:t>संबंßधत </a:t>
            </a:r>
            <a:r>
              <a:rPr dirty="0" sz="1200" spc="-5" b="1">
                <a:latin typeface="Noto Sans Devanagari"/>
                <a:cs typeface="Noto Sans Devanagari"/>
              </a:rPr>
              <a:t>सव´ </a:t>
            </a:r>
            <a:r>
              <a:rPr dirty="0" sz="1200" spc="-150" b="1">
                <a:latin typeface="Noto Sans Devanagari"/>
                <a:cs typeface="Noto Sans Devanagari"/>
              </a:rPr>
              <a:t>कागदपffे </a:t>
            </a:r>
            <a:r>
              <a:rPr dirty="0" sz="1200" spc="-110" b="1">
                <a:latin typeface="Noto Sans Devanagari"/>
                <a:cs typeface="Noto Sans Devanagari"/>
              </a:rPr>
              <a:t>जुळवाजुळव </a:t>
            </a:r>
            <a:r>
              <a:rPr dirty="0" sz="1200" b="1">
                <a:latin typeface="Noto Sans Devanagari"/>
                <a:cs typeface="Noto Sans Devanagari"/>
              </a:rPr>
              <a:t>करावी</a:t>
            </a:r>
            <a:r>
              <a:rPr dirty="0" sz="1200" b="1">
                <a:latin typeface="Arimo"/>
                <a:cs typeface="Arimo"/>
              </a:rPr>
              <a:t>. </a:t>
            </a:r>
            <a:r>
              <a:rPr dirty="0" sz="1200" spc="-65" b="1">
                <a:latin typeface="Noto Sans Devanagari"/>
                <a:cs typeface="Noto Sans Devanagari"/>
              </a:rPr>
              <a:t>याम³ये </a:t>
            </a:r>
            <a:r>
              <a:rPr dirty="0" sz="1200" b="1">
                <a:latin typeface="Noto Sans Devanagari"/>
                <a:cs typeface="Noto Sans Devanagari"/>
              </a:rPr>
              <a:t>वयाचा दाखला </a:t>
            </a:r>
            <a:r>
              <a:rPr dirty="0" sz="1200" b="1">
                <a:latin typeface="Arimo"/>
                <a:cs typeface="Arimo"/>
              </a:rPr>
              <a:t>, </a:t>
            </a:r>
            <a:r>
              <a:rPr dirty="0" sz="1200" spc="-35" b="1">
                <a:latin typeface="Noto Sans Devanagari"/>
                <a:cs typeface="Noto Sans Devanagari"/>
              </a:rPr>
              <a:t>पšयाचा </a:t>
            </a:r>
            <a:r>
              <a:rPr dirty="0" sz="1200" spc="-45" b="1">
                <a:latin typeface="Noto Sans Devanagari"/>
                <a:cs typeface="Noto Sans Devanagari"/>
              </a:rPr>
              <a:t>पुरावा </a:t>
            </a:r>
            <a:r>
              <a:rPr dirty="0" sz="1200" b="1">
                <a:latin typeface="Arimo"/>
                <a:cs typeface="Arimo"/>
              </a:rPr>
              <a:t>, </a:t>
            </a:r>
            <a:r>
              <a:rPr dirty="0" sz="1200" b="1">
                <a:latin typeface="Noto Sans Devanagari"/>
                <a:cs typeface="Noto Sans Devanagari"/>
              </a:rPr>
              <a:t>ओळखीचा </a:t>
            </a:r>
            <a:r>
              <a:rPr dirty="0" sz="1200" spc="-45" b="1">
                <a:latin typeface="Noto Sans Devanagari"/>
                <a:cs typeface="Noto Sans Devanagari"/>
              </a:rPr>
              <a:t>पुरावा  </a:t>
            </a:r>
            <a:r>
              <a:rPr dirty="0" sz="1200" spc="-204" b="1">
                <a:latin typeface="Noto Sans Devanagari"/>
                <a:cs typeface="Noto Sans Devanagari"/>
              </a:rPr>
              <a:t>आßण </a:t>
            </a:r>
            <a:r>
              <a:rPr dirty="0" sz="1200" b="1">
                <a:latin typeface="Noto Sans Devanagari"/>
                <a:cs typeface="Noto Sans Devanagari"/>
              </a:rPr>
              <a:t>इतर </a:t>
            </a:r>
            <a:r>
              <a:rPr dirty="0" sz="1200" spc="-150" b="1">
                <a:latin typeface="Noto Sans Devanagari"/>
                <a:cs typeface="Noto Sans Devanagari"/>
              </a:rPr>
              <a:t>कागदपffे </a:t>
            </a:r>
            <a:r>
              <a:rPr dirty="0" sz="1200" spc="-125" b="1">
                <a:latin typeface="Noto Sans Devanagari"/>
                <a:cs typeface="Noto Sans Devanagari"/>
              </a:rPr>
              <a:t>घेऊन </a:t>
            </a:r>
            <a:r>
              <a:rPr dirty="0" sz="1200" spc="-60" b="1">
                <a:latin typeface="Noto Sans Devanagari"/>
                <a:cs typeface="Noto Sans Devanagari"/>
              </a:rPr>
              <a:t>जवळšया </a:t>
            </a:r>
            <a:r>
              <a:rPr dirty="0" sz="1200" b="1">
                <a:latin typeface="Noto Sans Devanagari"/>
                <a:cs typeface="Noto Sans Devanagari"/>
              </a:rPr>
              <a:t>आपले </a:t>
            </a:r>
            <a:r>
              <a:rPr dirty="0" sz="1200" spc="-5" b="1">
                <a:latin typeface="Noto Sans Devanagari"/>
                <a:cs typeface="Noto Sans Devanagari"/>
              </a:rPr>
              <a:t>सरकार </a:t>
            </a:r>
            <a:r>
              <a:rPr dirty="0" sz="1200" spc="-95" b="1">
                <a:latin typeface="Noto Sans Devanagari"/>
                <a:cs typeface="Noto Sans Devanagari"/>
              </a:rPr>
              <a:t>सेवा </a:t>
            </a:r>
            <a:r>
              <a:rPr dirty="0" sz="1200" spc="-140" b="1">
                <a:latin typeface="Noto Sans Devanagari"/>
                <a:cs typeface="Noto Sans Devanagari"/>
              </a:rPr>
              <a:t>क” </a:t>
            </a:r>
            <a:r>
              <a:rPr dirty="0" sz="1200" spc="100" b="1">
                <a:latin typeface="Noto Sans Devanagari"/>
                <a:cs typeface="Noto Sans Devanagari"/>
              </a:rPr>
              <a:t>\ </a:t>
            </a:r>
            <a:r>
              <a:rPr dirty="0" sz="1200" spc="-155" b="1">
                <a:latin typeface="Noto Sans Devanagari"/>
                <a:cs typeface="Noto Sans Devanagari"/>
              </a:rPr>
              <a:t>Yकवा </a:t>
            </a:r>
            <a:r>
              <a:rPr dirty="0" sz="1200" spc="-5" b="1">
                <a:latin typeface="Noto Sans Devanagari"/>
                <a:cs typeface="Noto Sans Devanagari"/>
              </a:rPr>
              <a:t>तहसीलदार </a:t>
            </a:r>
            <a:r>
              <a:rPr dirty="0" sz="1200" spc="-135" b="1">
                <a:latin typeface="Noto Sans Devanagari"/>
                <a:cs typeface="Noto Sans Devanagari"/>
              </a:rPr>
              <a:t>काया´लय </a:t>
            </a:r>
            <a:r>
              <a:rPr dirty="0" sz="1200" spc="-5" b="1">
                <a:latin typeface="Noto Sans Devanagari"/>
                <a:cs typeface="Noto Sans Devanagari"/>
              </a:rPr>
              <a:t>असलेला </a:t>
            </a:r>
            <a:r>
              <a:rPr dirty="0" sz="1200" spc="-95" b="1">
                <a:latin typeface="Noto Sans Devanagari"/>
                <a:cs typeface="Noto Sans Devanagari"/>
              </a:rPr>
              <a:t>सेतु </a:t>
            </a:r>
            <a:r>
              <a:rPr dirty="0" sz="1200" spc="-140" b="1">
                <a:latin typeface="Noto Sans Devanagari"/>
                <a:cs typeface="Noto Sans Devanagari"/>
              </a:rPr>
              <a:t>क” </a:t>
            </a:r>
            <a:r>
              <a:rPr dirty="0" sz="1200" spc="100" b="1">
                <a:latin typeface="Noto Sans Devanagari"/>
                <a:cs typeface="Noto Sans Devanagari"/>
              </a:rPr>
              <a:t>\ </a:t>
            </a:r>
            <a:r>
              <a:rPr dirty="0" sz="1200" spc="-70" b="1">
                <a:latin typeface="Noto Sans Devanagari"/>
                <a:cs typeface="Noto Sans Devanagari"/>
              </a:rPr>
              <a:t>इथे्र  इथक” </a:t>
            </a:r>
            <a:r>
              <a:rPr dirty="0" sz="1200" b="1">
                <a:latin typeface="Noto Sans Devanagari"/>
                <a:cs typeface="Noto Sans Devanagari"/>
              </a:rPr>
              <a:t>द </a:t>
            </a:r>
            <a:r>
              <a:rPr dirty="0" sz="1200" spc="-155" b="1">
                <a:latin typeface="Noto Sans Devanagari"/>
                <a:cs typeface="Noto Sans Devanagari"/>
              </a:rPr>
              <a:t>Yकवा </a:t>
            </a:r>
            <a:r>
              <a:rPr dirty="0" sz="1200" b="1">
                <a:latin typeface="Noto Sans Devanagari"/>
                <a:cs typeface="Noto Sans Devanagari"/>
              </a:rPr>
              <a:t>आपले </a:t>
            </a:r>
            <a:r>
              <a:rPr dirty="0" sz="1200" spc="-5" b="1">
                <a:latin typeface="Noto Sans Devanagari"/>
                <a:cs typeface="Noto Sans Devanagari"/>
              </a:rPr>
              <a:t>सरकार </a:t>
            </a:r>
            <a:r>
              <a:rPr dirty="0" sz="1200" b="1">
                <a:latin typeface="Noto Sans Devanagari"/>
                <a:cs typeface="Noto Sans Devanagari"/>
              </a:rPr>
              <a:t>या </a:t>
            </a:r>
            <a:r>
              <a:rPr dirty="0" sz="1200" spc="-5" b="1">
                <a:latin typeface="Noto Sans Devanagari"/>
                <a:cs typeface="Noto Sans Devanagari"/>
              </a:rPr>
              <a:t>पोट´लवर </a:t>
            </a:r>
            <a:r>
              <a:rPr dirty="0" sz="1200" spc="-45" b="1">
                <a:latin typeface="Noto Sans Devanagari"/>
                <a:cs typeface="Noto Sans Devanagari"/>
              </a:rPr>
              <a:t>नागरीकांचा </a:t>
            </a:r>
            <a:r>
              <a:rPr dirty="0" sz="1200" spc="-125" b="1">
                <a:latin typeface="Noto Sans Devanagari"/>
                <a:cs typeface="Noto Sans Devanagari"/>
              </a:rPr>
              <a:t>लोßगन </a:t>
            </a:r>
            <a:r>
              <a:rPr dirty="0" sz="1200" b="1">
                <a:latin typeface="Noto Sans Devanagari"/>
                <a:cs typeface="Noto Sans Devanagari"/>
              </a:rPr>
              <a:t>हा </a:t>
            </a:r>
            <a:r>
              <a:rPr dirty="0" sz="1200" spc="-195" b="1">
                <a:latin typeface="Noto Sans Devanagari"/>
                <a:cs typeface="Noto Sans Devanagari"/>
              </a:rPr>
              <a:t>पया´य </a:t>
            </a:r>
            <a:r>
              <a:rPr dirty="0" sz="1200" spc="-135" b="1">
                <a:latin typeface="Noto Sans Devanagari"/>
                <a:cs typeface="Noto Sans Devanagari"/>
              </a:rPr>
              <a:t>ßनवडून </a:t>
            </a:r>
            <a:r>
              <a:rPr dirty="0" sz="1200" b="1">
                <a:latin typeface="Noto Sans Devanagari"/>
                <a:cs typeface="Noto Sans Devanagari"/>
              </a:rPr>
              <a:t>आपली </a:t>
            </a:r>
            <a:r>
              <a:rPr dirty="0" sz="1200" spc="-125" b="1">
                <a:latin typeface="Noto Sans Devanagari"/>
                <a:cs typeface="Noto Sans Devanagari"/>
              </a:rPr>
              <a:t>नTदणी </a:t>
            </a:r>
            <a:r>
              <a:rPr dirty="0" sz="1200" spc="170" b="1">
                <a:latin typeface="Noto Sans Devanagari"/>
                <a:cs typeface="Noto Sans Devanagari"/>
              </a:rPr>
              <a:t>कVन </a:t>
            </a:r>
            <a:r>
              <a:rPr dirty="0" sz="1200" spc="-50" b="1">
                <a:latin typeface="Noto Sans Devanagari"/>
                <a:cs typeface="Noto Sans Devanagari"/>
              </a:rPr>
              <a:t>&lt;यावी  </a:t>
            </a:r>
            <a:r>
              <a:rPr dirty="0" sz="1200" spc="-125" b="1">
                <a:latin typeface="Noto Sans Devanagari"/>
                <a:cs typeface="Noto Sans Devanagari"/>
              </a:rPr>
              <a:t>लॉßगन </a:t>
            </a:r>
            <a:r>
              <a:rPr dirty="0" sz="1200" spc="170" b="1">
                <a:latin typeface="Noto Sans Devanagari"/>
                <a:cs typeface="Noto Sans Devanagari"/>
              </a:rPr>
              <a:t>कVन </a:t>
            </a:r>
            <a:r>
              <a:rPr dirty="0" sz="1200" spc="-20" b="1">
                <a:latin typeface="Noto Sans Devanagari"/>
                <a:cs typeface="Noto Sans Devanagari"/>
              </a:rPr>
              <a:t>घेतuयानंतर </a:t>
            </a:r>
            <a:r>
              <a:rPr dirty="0" sz="1200" spc="-90" b="1">
                <a:latin typeface="Noto Sans Devanagari"/>
                <a:cs typeface="Noto Sans Devanagari"/>
              </a:rPr>
              <a:t>सामाßजक </a:t>
            </a:r>
            <a:r>
              <a:rPr dirty="0" sz="1200" spc="-80" b="1">
                <a:latin typeface="Noto Sans Devanagari"/>
                <a:cs typeface="Noto Sans Devanagari"/>
              </a:rPr>
              <a:t>=याय </a:t>
            </a:r>
            <a:r>
              <a:rPr dirty="0" sz="1200" b="1">
                <a:latin typeface="Noto Sans Devanagari"/>
                <a:cs typeface="Noto Sans Devanagari"/>
              </a:rPr>
              <a:t>व </a:t>
            </a:r>
            <a:r>
              <a:rPr dirty="0" sz="1200" spc="-200" b="1">
                <a:latin typeface="Noto Sans Devanagari"/>
                <a:cs typeface="Noto Sans Devanagari"/>
              </a:rPr>
              <a:t>ßवशेष </a:t>
            </a:r>
            <a:r>
              <a:rPr dirty="0" sz="1200" b="1">
                <a:latin typeface="Noto Sans Devanagari"/>
                <a:cs typeface="Noto Sans Devanagari"/>
              </a:rPr>
              <a:t>सहा‘य </a:t>
            </a:r>
            <a:r>
              <a:rPr dirty="0" sz="1200" spc="-125" b="1">
                <a:latin typeface="Noto Sans Devanagari"/>
                <a:cs typeface="Noto Sans Devanagari"/>
              </a:rPr>
              <a:t>ßवभाग </a:t>
            </a:r>
            <a:r>
              <a:rPr dirty="0" sz="1200" b="1">
                <a:latin typeface="Noto Sans Devanagari"/>
                <a:cs typeface="Noto Sans Devanagari"/>
              </a:rPr>
              <a:t>हा </a:t>
            </a:r>
            <a:r>
              <a:rPr dirty="0" sz="1200" spc="-125" b="1">
                <a:latin typeface="Noto Sans Devanagari"/>
                <a:cs typeface="Noto Sans Devanagari"/>
              </a:rPr>
              <a:t>ßवभाग </a:t>
            </a:r>
            <a:r>
              <a:rPr dirty="0" sz="1200" spc="-135" b="1">
                <a:latin typeface="Noto Sans Devanagari"/>
                <a:cs typeface="Noto Sans Devanagari"/>
              </a:rPr>
              <a:t>ßनवडून sयाम³ये </a:t>
            </a:r>
            <a:r>
              <a:rPr dirty="0" sz="1200" spc="-80" b="1">
                <a:latin typeface="Noto Sans Devanagari"/>
                <a:cs typeface="Noto Sans Devanagari"/>
              </a:rPr>
              <a:t>येणारा </a:t>
            </a:r>
            <a:r>
              <a:rPr dirty="0" sz="1200" spc="-200" b="1">
                <a:latin typeface="Noto Sans Devanagari"/>
                <a:cs typeface="Noto Sans Devanagari"/>
              </a:rPr>
              <a:t>ßवशेष  </a:t>
            </a:r>
            <a:r>
              <a:rPr dirty="0" sz="1200" b="1">
                <a:latin typeface="Noto Sans Devanagari"/>
                <a:cs typeface="Noto Sans Devanagari"/>
              </a:rPr>
              <a:t>सहा‘य योजना </a:t>
            </a:r>
            <a:r>
              <a:rPr dirty="0" sz="1200" spc="265" b="1">
                <a:latin typeface="Noto Sans Devanagari"/>
                <a:cs typeface="Noto Sans Devanagari"/>
              </a:rPr>
              <a:t>¶ा </a:t>
            </a:r>
            <a:r>
              <a:rPr dirty="0" sz="1200" b="1">
                <a:latin typeface="Noto Sans Devanagari"/>
                <a:cs typeface="Noto Sans Devanagari"/>
              </a:rPr>
              <a:t>वरती </a:t>
            </a:r>
            <a:r>
              <a:rPr dirty="0" sz="1200" spc="-145" b="1">
                <a:latin typeface="Noto Sans Devanagari"/>
                <a:cs typeface="Noto Sans Devanagari"/>
              </a:rPr>
              <a:t>ßFलक </a:t>
            </a:r>
            <a:r>
              <a:rPr dirty="0" sz="1200" spc="170" b="1">
                <a:latin typeface="Noto Sans Devanagari"/>
                <a:cs typeface="Noto Sans Devanagari"/>
              </a:rPr>
              <a:t>कVन </a:t>
            </a:r>
            <a:r>
              <a:rPr dirty="0" sz="1200" b="1">
                <a:latin typeface="Noto Sans Devanagari"/>
                <a:cs typeface="Noto Sans Devanagari"/>
              </a:rPr>
              <a:t>आपली </a:t>
            </a:r>
            <a:r>
              <a:rPr dirty="0" sz="1200" spc="-120" b="1">
                <a:latin typeface="Noto Sans Devanagari"/>
                <a:cs typeface="Noto Sans Devanagari"/>
              </a:rPr>
              <a:t>पूण´ </a:t>
            </a:r>
            <a:r>
              <a:rPr dirty="0" sz="1200" b="1">
                <a:latin typeface="Noto Sans Devanagari"/>
                <a:cs typeface="Noto Sans Devanagari"/>
              </a:rPr>
              <a:t>फॉम´ </a:t>
            </a:r>
            <a:r>
              <a:rPr dirty="0" sz="1200" spc="170" b="1">
                <a:latin typeface="Noto Sans Devanagari"/>
                <a:cs typeface="Noto Sans Devanagari"/>
              </a:rPr>
              <a:t>भVन</a:t>
            </a:r>
            <a:r>
              <a:rPr dirty="0" sz="1200" spc="-90" b="1">
                <a:latin typeface="Noto Sans Devanagari"/>
                <a:cs typeface="Noto Sans Devanagari"/>
              </a:rPr>
              <a:t> </a:t>
            </a:r>
            <a:r>
              <a:rPr dirty="0" sz="1200" spc="-45" b="1">
                <a:latin typeface="Noto Sans Devanagari"/>
                <a:cs typeface="Noto Sans Devanagari"/>
              </a:rPr>
              <a:t>&lt;यावे</a:t>
            </a:r>
            <a:r>
              <a:rPr dirty="0" sz="1200" spc="-45" b="1"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120" b="1">
                <a:latin typeface="Noto Sans Devanagari"/>
                <a:cs typeface="Noto Sans Devanagari"/>
              </a:rPr>
              <a:t>पूण´ </a:t>
            </a:r>
            <a:r>
              <a:rPr dirty="0" sz="1200" b="1">
                <a:latin typeface="Noto Sans Devanagari"/>
                <a:cs typeface="Noto Sans Devanagari"/>
              </a:rPr>
              <a:t>फॉम´ </a:t>
            </a:r>
            <a:r>
              <a:rPr dirty="0" sz="1200" spc="170" b="1">
                <a:latin typeface="Noto Sans Devanagari"/>
                <a:cs typeface="Noto Sans Devanagari"/>
              </a:rPr>
              <a:t>भVन </a:t>
            </a:r>
            <a:r>
              <a:rPr dirty="0" sz="1200" spc="-65" b="1">
                <a:latin typeface="Noto Sans Devanagari"/>
                <a:cs typeface="Noto Sans Devanagari"/>
              </a:rPr>
              <a:t>झाuयानंतर </a:t>
            </a:r>
            <a:r>
              <a:rPr dirty="0" sz="1200" spc="-185" b="1">
                <a:latin typeface="Noto Sans Devanagari"/>
                <a:cs typeface="Noto Sans Devanagari"/>
              </a:rPr>
              <a:t>संबंßधत </a:t>
            </a:r>
            <a:r>
              <a:rPr dirty="0" sz="1200" spc="-150" b="1">
                <a:latin typeface="Noto Sans Devanagari"/>
                <a:cs typeface="Noto Sans Devanagari"/>
              </a:rPr>
              <a:t>कागदपffे </a:t>
            </a:r>
            <a:r>
              <a:rPr dirty="0" sz="1200" spc="-15" b="1">
                <a:latin typeface="Noto Sans Devanagari"/>
                <a:cs typeface="Noto Sans Devanagari"/>
              </a:rPr>
              <a:t>जोडावीत </a:t>
            </a:r>
            <a:r>
              <a:rPr dirty="0" sz="1200" spc="-135" b="1">
                <a:latin typeface="Noto Sans Devanagari"/>
                <a:cs typeface="Noto Sans Devanagari"/>
              </a:rPr>
              <a:t>sयानंतर </a:t>
            </a:r>
            <a:r>
              <a:rPr dirty="0" sz="1200" spc="-50" b="1">
                <a:latin typeface="Noto Sans Devanagari"/>
                <a:cs typeface="Noto Sans Devanagari"/>
              </a:rPr>
              <a:t>शुuक</a:t>
            </a:r>
            <a:r>
              <a:rPr dirty="0" sz="1200" spc="-25" b="1"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latin typeface="Noto Sans Devanagari"/>
                <a:cs typeface="Noto Sans Devanagari"/>
              </a:rPr>
              <a:t>भरावे</a:t>
            </a:r>
            <a:r>
              <a:rPr dirty="0" sz="1200" spc="-5" b="1"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mo"/>
              <a:cs typeface="Arimo"/>
            </a:endParaRPr>
          </a:p>
          <a:p>
            <a:pPr marL="520700">
              <a:lnSpc>
                <a:spcPct val="100000"/>
              </a:lnSpc>
            </a:pP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अज´ </a:t>
            </a:r>
            <a:r>
              <a:rPr dirty="0" sz="1200" spc="-140" b="1">
                <a:solidFill>
                  <a:srgbClr val="004AAC"/>
                </a:solidFill>
                <a:latin typeface="Noto Sans Devanagari"/>
                <a:cs typeface="Noto Sans Devanagari"/>
              </a:rPr>
              <a:t>के </a:t>
            </a:r>
            <a:r>
              <a:rPr dirty="0" sz="1200" spc="-80" b="1">
                <a:solidFill>
                  <a:srgbClr val="004AAC"/>
                </a:solidFill>
                <a:latin typeface="Noto Sans Devanagari"/>
                <a:cs typeface="Noto Sans Devanagari"/>
              </a:rPr>
              <a:t>uयानंतर </a:t>
            </a:r>
            <a:r>
              <a:rPr dirty="0" sz="1200" spc="-195" b="1">
                <a:solidFill>
                  <a:srgbClr val="004AAC"/>
                </a:solidFill>
                <a:latin typeface="Noto Sans Devanagari"/>
                <a:cs typeface="Noto Sans Devanagari"/>
              </a:rPr>
              <a:t>पुढtल </a:t>
            </a:r>
            <a:r>
              <a:rPr dirty="0" sz="1200" spc="-40" b="1">
                <a:solidFill>
                  <a:srgbClr val="004AAC"/>
                </a:solidFill>
                <a:latin typeface="Noto Sans Devanagari"/>
                <a:cs typeface="Noto Sans Devanagari"/>
              </a:rPr>
              <a:t>#ßUया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काय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असणार</a:t>
            </a:r>
            <a:r>
              <a:rPr dirty="0" sz="1200" spc="-45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आहे</a:t>
            </a:r>
            <a:r>
              <a:rPr dirty="0" sz="1200" spc="-5" b="1">
                <a:solidFill>
                  <a:srgbClr val="004AAC"/>
                </a:solidFill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mo"/>
              <a:cs typeface="Arimo"/>
            </a:endParaRPr>
          </a:p>
          <a:p>
            <a:pPr marL="12700" marR="88265" indent="338455">
              <a:lnSpc>
                <a:spcPct val="104299"/>
              </a:lnSpc>
            </a:pPr>
            <a:r>
              <a:rPr dirty="0" sz="1200" spc="-150" b="1">
                <a:latin typeface="Noto Sans Devanagari"/>
                <a:cs typeface="Noto Sans Devanagari"/>
              </a:rPr>
              <a:t>संजय </a:t>
            </a:r>
            <a:r>
              <a:rPr dirty="0" sz="1200" spc="-85" b="1">
                <a:latin typeface="Noto Sans Devanagari"/>
                <a:cs typeface="Noto Sans Devanagari"/>
              </a:rPr>
              <a:t>गांधी </a:t>
            </a:r>
            <a:r>
              <a:rPr dirty="0" sz="1200" spc="-90" b="1">
                <a:latin typeface="Noto Sans Devanagari"/>
                <a:cs typeface="Noto Sans Devanagari"/>
              </a:rPr>
              <a:t>ßनराधार </a:t>
            </a:r>
            <a:r>
              <a:rPr dirty="0" sz="1200" b="1">
                <a:latin typeface="Noto Sans Devanagari"/>
                <a:cs typeface="Noto Sans Devanagari"/>
              </a:rPr>
              <a:t>योजना </a:t>
            </a:r>
            <a:r>
              <a:rPr dirty="0" sz="1200" spc="-155" b="1">
                <a:latin typeface="Noto Sans Devanagari"/>
                <a:cs typeface="Noto Sans Devanagari"/>
              </a:rPr>
              <a:t>Yकवा </a:t>
            </a:r>
            <a:r>
              <a:rPr dirty="0" sz="1200" spc="90" b="1">
                <a:latin typeface="Noto Sans Devanagari"/>
                <a:cs typeface="Noto Sans Devanagari"/>
              </a:rPr>
              <a:t>Æावण </a:t>
            </a:r>
            <a:r>
              <a:rPr dirty="0" sz="1200" b="1">
                <a:latin typeface="Noto Sans Devanagari"/>
                <a:cs typeface="Noto Sans Devanagari"/>
              </a:rPr>
              <a:t>बाळ योजना </a:t>
            </a:r>
            <a:r>
              <a:rPr dirty="0" sz="1200" spc="-155" b="1">
                <a:latin typeface="Noto Sans Devanagari"/>
                <a:cs typeface="Noto Sans Devanagari"/>
              </a:rPr>
              <a:t>Yकवा </a:t>
            </a:r>
            <a:r>
              <a:rPr dirty="0" sz="1200" b="1">
                <a:latin typeface="Noto Sans Devanagari"/>
                <a:cs typeface="Noto Sans Devanagari"/>
              </a:rPr>
              <a:t>इतर </a:t>
            </a:r>
            <a:r>
              <a:rPr dirty="0" sz="1200" spc="-105" b="1">
                <a:latin typeface="Noto Sans Devanagari"/>
                <a:cs typeface="Noto Sans Devanagari"/>
              </a:rPr>
              <a:t>योजनेसाठt </a:t>
            </a:r>
            <a:r>
              <a:rPr dirty="0" sz="1200" b="1">
                <a:latin typeface="Noto Sans Devanagari"/>
                <a:cs typeface="Noto Sans Devanagari"/>
              </a:rPr>
              <a:t>अज´ </a:t>
            </a:r>
            <a:r>
              <a:rPr dirty="0" sz="1200" spc="-140" b="1">
                <a:latin typeface="Noto Sans Devanagari"/>
                <a:cs typeface="Noto Sans Devanagari"/>
              </a:rPr>
              <a:t>के </a:t>
            </a:r>
            <a:r>
              <a:rPr dirty="0" sz="1200" spc="-25" b="1">
                <a:latin typeface="Noto Sans Devanagari"/>
                <a:cs typeface="Noto Sans Devanagari"/>
              </a:rPr>
              <a:t>uयानंतर </a:t>
            </a:r>
            <a:r>
              <a:rPr dirty="0" sz="1200" spc="-80" b="1">
                <a:latin typeface="Noto Sans Devanagari"/>
                <a:cs typeface="Noto Sans Devanagari"/>
              </a:rPr>
              <a:t>ßमळालेली  </a:t>
            </a:r>
            <a:r>
              <a:rPr dirty="0" sz="1200" b="1">
                <a:latin typeface="Noto Sans Devanagari"/>
                <a:cs typeface="Noto Sans Devanagari"/>
              </a:rPr>
              <a:t>पोचपावती </a:t>
            </a:r>
            <a:r>
              <a:rPr dirty="0" sz="1200" spc="-75" b="1">
                <a:latin typeface="Noto Sans Devanagari"/>
                <a:cs typeface="Noto Sans Devanagari"/>
              </a:rPr>
              <a:t>सांभाळून ठे </a:t>
            </a:r>
            <a:r>
              <a:rPr dirty="0" sz="1200" spc="-5" b="1">
                <a:latin typeface="Noto Sans Devanagari"/>
                <a:cs typeface="Noto Sans Devanagari"/>
              </a:rPr>
              <a:t>वावी </a:t>
            </a:r>
            <a:r>
              <a:rPr dirty="0" sz="1200" b="1">
                <a:latin typeface="Noto Sans Devanagari"/>
                <a:cs typeface="Noto Sans Devanagari"/>
              </a:rPr>
              <a:t>आपण </a:t>
            </a:r>
            <a:r>
              <a:rPr dirty="0" sz="1200" spc="-125" b="1">
                <a:latin typeface="Noto Sans Devanagari"/>
                <a:cs typeface="Noto Sans Devanagari"/>
              </a:rPr>
              <a:t>नTदणी </a:t>
            </a:r>
            <a:r>
              <a:rPr dirty="0" sz="1200" b="1">
                <a:latin typeface="Noto Sans Devanagari"/>
                <a:cs typeface="Noto Sans Devanagari"/>
              </a:rPr>
              <a:t>करताना </a:t>
            </a:r>
            <a:r>
              <a:rPr dirty="0" sz="1200" spc="-155" b="1">
                <a:latin typeface="Noto Sans Devanagari"/>
                <a:cs typeface="Noto Sans Devanagari"/>
              </a:rPr>
              <a:t>Yकवा </a:t>
            </a:r>
            <a:r>
              <a:rPr dirty="0" sz="1200" b="1">
                <a:latin typeface="Noto Sans Devanagari"/>
                <a:cs typeface="Noto Sans Devanagari"/>
              </a:rPr>
              <a:t>फॉम´ भरताना जे मोबाईल </a:t>
            </a:r>
            <a:r>
              <a:rPr dirty="0" sz="1200" spc="-185" b="1">
                <a:latin typeface="Noto Sans Devanagari"/>
                <a:cs typeface="Noto Sans Devanagari"/>
              </a:rPr>
              <a:t>sया </a:t>
            </a:r>
            <a:r>
              <a:rPr dirty="0" sz="1200" b="1">
                <a:latin typeface="Noto Sans Devanagari"/>
                <a:cs typeface="Noto Sans Devanagari"/>
              </a:rPr>
              <a:t>मोबाईल नंबर </a:t>
            </a:r>
            <a:r>
              <a:rPr dirty="0" sz="1200" spc="-5" b="1">
                <a:latin typeface="Noto Sans Devanagari"/>
                <a:cs typeface="Noto Sans Devanagari"/>
              </a:rPr>
              <a:t>वर </a:t>
            </a:r>
            <a:r>
              <a:rPr dirty="0" sz="1200" spc="-95" b="1">
                <a:latin typeface="Noto Sans Devanagari"/>
                <a:cs typeface="Noto Sans Devanagari"/>
              </a:rPr>
              <a:t>आपuया  </a:t>
            </a:r>
            <a:r>
              <a:rPr dirty="0" sz="1200" spc="-160" b="1">
                <a:latin typeface="Noto Sans Devanagari"/>
                <a:cs typeface="Noto Sans Devanagari"/>
              </a:rPr>
              <a:t>अजा´वर</a:t>
            </a:r>
            <a:r>
              <a:rPr dirty="0" sz="1200" spc="-1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होणारे </a:t>
            </a:r>
            <a:r>
              <a:rPr dirty="0" sz="1200" spc="-30" b="1">
                <a:latin typeface="Noto Sans Devanagari"/>
                <a:cs typeface="Noto Sans Devanagari"/>
              </a:rPr>
              <a:t>#ßUयाचे </a:t>
            </a:r>
            <a:r>
              <a:rPr dirty="0" sz="1200" spc="-155" b="1">
                <a:latin typeface="Noto Sans Devanagari"/>
                <a:cs typeface="Noto Sans Devanagari"/>
              </a:rPr>
              <a:t>Yकवा मंजूर </a:t>
            </a:r>
            <a:r>
              <a:rPr dirty="0" sz="1200" spc="-110" b="1">
                <a:latin typeface="Noto Sans Devanagari"/>
                <a:cs typeface="Noto Sans Devanagari"/>
              </a:rPr>
              <a:t>नामंजूर </a:t>
            </a:r>
            <a:r>
              <a:rPr dirty="0" sz="1200" b="1">
                <a:latin typeface="Noto Sans Devanagari"/>
                <a:cs typeface="Noto Sans Devanagari"/>
              </a:rPr>
              <a:t>याची </a:t>
            </a:r>
            <a:r>
              <a:rPr dirty="0" sz="1200" spc="-100" b="1">
                <a:latin typeface="Noto Sans Devanagari"/>
                <a:cs typeface="Noto Sans Devanagari"/>
              </a:rPr>
              <a:t>सूचना </a:t>
            </a:r>
            <a:r>
              <a:rPr dirty="0" sz="1200" spc="-155" b="1">
                <a:latin typeface="Noto Sans Devanagari"/>
                <a:cs typeface="Noto Sans Devanagari"/>
              </a:rPr>
              <a:t>ßमळत </a:t>
            </a:r>
            <a:r>
              <a:rPr dirty="0" sz="1200" b="1">
                <a:latin typeface="Noto Sans Devanagari"/>
                <a:cs typeface="Noto Sans Devanagari"/>
              </a:rPr>
              <a:t>राहतील</a:t>
            </a:r>
            <a:r>
              <a:rPr dirty="0" sz="1200" b="1">
                <a:latin typeface="Arimo"/>
                <a:cs typeface="Arimo"/>
              </a:rPr>
              <a:t>. </a:t>
            </a:r>
            <a:r>
              <a:rPr dirty="0" sz="1200" spc="-110" b="1">
                <a:latin typeface="Noto Sans Devanagari"/>
                <a:cs typeface="Noto Sans Devanagari"/>
              </a:rPr>
              <a:t>एखा#ावेळt </a:t>
            </a:r>
            <a:r>
              <a:rPr dirty="0" sz="1200" spc="-35" b="1">
                <a:latin typeface="Noto Sans Devanagari"/>
                <a:cs typeface="Noto Sans Devanagari"/>
              </a:rPr>
              <a:t>आपuया </a:t>
            </a:r>
            <a:r>
              <a:rPr dirty="0" sz="1200" spc="-160" b="1">
                <a:latin typeface="Noto Sans Devanagari"/>
                <a:cs typeface="Noto Sans Devanagari"/>
              </a:rPr>
              <a:t>अजा´ला  </a:t>
            </a:r>
            <a:r>
              <a:rPr dirty="0" sz="1200" b="1">
                <a:latin typeface="Noto Sans Devanagari"/>
                <a:cs typeface="Noto Sans Devanagari"/>
              </a:rPr>
              <a:t>काही  </a:t>
            </a:r>
            <a:r>
              <a:rPr dirty="0" sz="1200" spc="-15" b="1">
                <a:latin typeface="Noto Sans Devanagari"/>
                <a:cs typeface="Noto Sans Devanagari"/>
              </a:rPr>
              <a:t>कारणामळे </a:t>
            </a:r>
            <a:r>
              <a:rPr dirty="0" sz="1200" spc="-430" b="1">
                <a:latin typeface="Noto Sans Devanagari"/>
                <a:cs typeface="Noto Sans Devanagari"/>
              </a:rPr>
              <a:t>ffुटt</a:t>
            </a:r>
            <a:r>
              <a:rPr dirty="0" sz="1200" spc="150" b="1">
                <a:latin typeface="Noto Sans Devanagari"/>
                <a:cs typeface="Noto Sans Devanagari"/>
              </a:rPr>
              <a:t> </a:t>
            </a:r>
            <a:r>
              <a:rPr dirty="0" sz="1200" spc="-25" b="1">
                <a:latin typeface="Noto Sans Devanagari"/>
                <a:cs typeface="Noto Sans Devanagari"/>
              </a:rPr>
              <a:t>लागuयास </a:t>
            </a:r>
            <a:r>
              <a:rPr dirty="0" sz="1200" b="1">
                <a:latin typeface="Noto Sans Devanagari"/>
                <a:cs typeface="Noto Sans Devanagari"/>
              </a:rPr>
              <a:t>आपले </a:t>
            </a:r>
            <a:r>
              <a:rPr dirty="0" sz="1200" spc="-5" b="1">
                <a:latin typeface="Noto Sans Devanagari"/>
                <a:cs typeface="Noto Sans Devanagari"/>
              </a:rPr>
              <a:t>सरकार </a:t>
            </a:r>
            <a:r>
              <a:rPr dirty="0" sz="1200" spc="-140" b="1">
                <a:latin typeface="Noto Sans Devanagari"/>
                <a:cs typeface="Noto Sans Devanagari"/>
              </a:rPr>
              <a:t>क” </a:t>
            </a:r>
            <a:r>
              <a:rPr dirty="0" sz="1200" spc="100" b="1">
                <a:latin typeface="Noto Sans Devanagari"/>
                <a:cs typeface="Noto Sans Devanagari"/>
              </a:rPr>
              <a:t>\ </a:t>
            </a:r>
            <a:r>
              <a:rPr dirty="0" sz="1200" spc="-95" b="1">
                <a:latin typeface="Noto Sans Devanagari"/>
                <a:cs typeface="Noto Sans Devanagari"/>
              </a:rPr>
              <a:t>सेतू </a:t>
            </a:r>
            <a:r>
              <a:rPr dirty="0" sz="1200" spc="-140" b="1">
                <a:latin typeface="Noto Sans Devanagari"/>
                <a:cs typeface="Noto Sans Devanagari"/>
              </a:rPr>
              <a:t>क” </a:t>
            </a:r>
            <a:r>
              <a:rPr dirty="0" sz="1200" spc="100" b="1">
                <a:latin typeface="Noto Sans Devanagari"/>
                <a:cs typeface="Noto Sans Devanagari"/>
              </a:rPr>
              <a:t>\ </a:t>
            </a:r>
            <a:r>
              <a:rPr dirty="0" sz="1200" spc="-165" b="1">
                <a:latin typeface="Noto Sans Devanagari"/>
                <a:cs typeface="Noto Sans Devanagari"/>
              </a:rPr>
              <a:t>येथून </a:t>
            </a:r>
            <a:r>
              <a:rPr dirty="0" sz="1200" b="1">
                <a:latin typeface="Noto Sans Devanagari"/>
                <a:cs typeface="Noto Sans Devanagari"/>
              </a:rPr>
              <a:t>अज´ </a:t>
            </a:r>
            <a:r>
              <a:rPr dirty="0" sz="1200" spc="-140" b="1">
                <a:latin typeface="Noto Sans Devanagari"/>
                <a:cs typeface="Noto Sans Devanagari"/>
              </a:rPr>
              <a:t>के </a:t>
            </a:r>
            <a:r>
              <a:rPr dirty="0" sz="1200" b="1">
                <a:latin typeface="Noto Sans Devanagari"/>
                <a:cs typeface="Noto Sans Devanagari"/>
              </a:rPr>
              <a:t>ले </a:t>
            </a:r>
            <a:r>
              <a:rPr dirty="0" sz="1200" spc="-30" b="1">
                <a:latin typeface="Noto Sans Devanagari"/>
                <a:cs typeface="Noto Sans Devanagari"/>
              </a:rPr>
              <a:t>असuयास </a:t>
            </a:r>
            <a:r>
              <a:rPr dirty="0" sz="1200" spc="-105" b="1">
                <a:latin typeface="Noto Sans Devanagari"/>
                <a:cs typeface="Noto Sans Devanagari"/>
              </a:rPr>
              <a:t>लगेच </a:t>
            </a:r>
            <a:r>
              <a:rPr dirty="0" sz="1200" b="1">
                <a:latin typeface="Noto Sans Devanagari"/>
                <a:cs typeface="Noto Sans Devanagari"/>
              </a:rPr>
              <a:t>जाऊन </a:t>
            </a:r>
            <a:r>
              <a:rPr dirty="0" sz="1200" spc="-430" b="1">
                <a:latin typeface="Noto Sans Devanagari"/>
                <a:cs typeface="Noto Sans Devanagari"/>
              </a:rPr>
              <a:t>ffुटt</a:t>
            </a:r>
            <a:r>
              <a:rPr dirty="0" sz="1200" spc="150" b="1">
                <a:latin typeface="Noto Sans Devanagari"/>
                <a:cs typeface="Noto Sans Devanagari"/>
              </a:rPr>
              <a:t> </a:t>
            </a:r>
            <a:r>
              <a:rPr dirty="0" sz="1200" spc="-75" b="1">
                <a:latin typeface="Noto Sans Devanagari"/>
                <a:cs typeface="Noto Sans Devanagari"/>
              </a:rPr>
              <a:t>समजून  </a:t>
            </a:r>
            <a:r>
              <a:rPr dirty="0" sz="1200" spc="-345" b="1">
                <a:latin typeface="Noto Sans Devanagari"/>
                <a:cs typeface="Noto Sans Devanagari"/>
              </a:rPr>
              <a:t>&lt;यावे</a:t>
            </a:r>
            <a:r>
              <a:rPr dirty="0" sz="1200" spc="20" b="1">
                <a:latin typeface="Noto Sans Devanagari"/>
                <a:cs typeface="Noto Sans Devanagari"/>
              </a:rPr>
              <a:t> </a:t>
            </a:r>
            <a:r>
              <a:rPr dirty="0" sz="1200" spc="-204" b="1">
                <a:latin typeface="Noto Sans Devanagari"/>
                <a:cs typeface="Noto Sans Devanagari"/>
              </a:rPr>
              <a:t>आßण </a:t>
            </a:r>
            <a:r>
              <a:rPr dirty="0" sz="1200" spc="-155" b="1">
                <a:latin typeface="Noto Sans Devanagari"/>
                <a:cs typeface="Noto Sans Devanagari"/>
              </a:rPr>
              <a:t>ßतची </a:t>
            </a:r>
            <a:r>
              <a:rPr dirty="0" sz="1200" spc="-225" b="1">
                <a:latin typeface="Noto Sans Devanagari"/>
                <a:cs typeface="Noto Sans Devanagari"/>
              </a:rPr>
              <a:t>पूत´ता </a:t>
            </a:r>
            <a:r>
              <a:rPr dirty="0" sz="1200" spc="170" b="1">
                <a:latin typeface="Noto Sans Devanagari"/>
                <a:cs typeface="Noto Sans Devanagari"/>
              </a:rPr>
              <a:t>कVन </a:t>
            </a:r>
            <a:r>
              <a:rPr dirty="0" sz="1200" b="1">
                <a:latin typeface="Noto Sans Devanagari"/>
                <a:cs typeface="Noto Sans Devanagari"/>
              </a:rPr>
              <a:t>अज´ </a:t>
            </a:r>
            <a:r>
              <a:rPr dirty="0" sz="1200" spc="-65" b="1">
                <a:latin typeface="Noto Sans Devanagari"/>
                <a:cs typeface="Noto Sans Devanagari"/>
              </a:rPr>
              <a:t>पु=हा </a:t>
            </a:r>
            <a:r>
              <a:rPr dirty="0" sz="1200" spc="-5" b="1">
                <a:latin typeface="Noto Sans Devanagari"/>
                <a:cs typeface="Noto Sans Devanagari"/>
              </a:rPr>
              <a:t>सादर</a:t>
            </a:r>
            <a:r>
              <a:rPr dirty="0" sz="1200" b="1">
                <a:latin typeface="Noto Sans Devanagari"/>
                <a:cs typeface="Noto Sans Devanagari"/>
              </a:rPr>
              <a:t> करावी</a:t>
            </a:r>
            <a:r>
              <a:rPr dirty="0" sz="1200" b="1"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mo"/>
              <a:cs typeface="Arimo"/>
            </a:endParaRPr>
          </a:p>
          <a:p>
            <a:pPr marL="478155">
              <a:lnSpc>
                <a:spcPct val="100000"/>
              </a:lnSpc>
            </a:pPr>
            <a:r>
              <a:rPr dirty="0" sz="1200" spc="-130" b="1">
                <a:solidFill>
                  <a:srgbClr val="004AAC"/>
                </a:solidFill>
                <a:latin typeface="Noto Sans Devanagari"/>
                <a:cs typeface="Noto Sans Devanagari"/>
              </a:rPr>
              <a:t>मंजुरी </a:t>
            </a:r>
            <a:r>
              <a:rPr dirty="0" sz="1200" spc="-140" b="1">
                <a:solidFill>
                  <a:srgbClr val="004AAC"/>
                </a:solidFill>
                <a:latin typeface="Noto Sans Devanagari"/>
                <a:cs typeface="Noto Sans Devanagari"/>
              </a:rPr>
              <a:t>के </a:t>
            </a:r>
            <a:r>
              <a:rPr dirty="0" sz="1200" spc="-160" b="1">
                <a:solidFill>
                  <a:srgbClr val="004AAC"/>
                </a:solidFill>
                <a:latin typeface="Noto Sans Devanagari"/>
                <a:cs typeface="Noto Sans Devanagari"/>
              </a:rPr>
              <a:t>šहा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व कशी</a:t>
            </a:r>
            <a:r>
              <a:rPr dirty="0" sz="1200" spc="-10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05" b="1">
                <a:solidFill>
                  <a:srgbClr val="004AAC"/>
                </a:solidFill>
                <a:latin typeface="Noto Sans Devanagari"/>
                <a:cs typeface="Noto Sans Devanagari"/>
              </a:rPr>
              <a:t>ßमळते</a:t>
            </a:r>
            <a:r>
              <a:rPr dirty="0" sz="1200" spc="-105" b="1">
                <a:solidFill>
                  <a:srgbClr val="004AAC"/>
                </a:solidFill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mo"/>
              <a:cs typeface="Arimo"/>
            </a:endParaRPr>
          </a:p>
          <a:p>
            <a:pPr marL="12700" marR="5080" indent="84455">
              <a:lnSpc>
                <a:spcPct val="104299"/>
              </a:lnSpc>
            </a:pPr>
            <a:r>
              <a:rPr dirty="0" sz="1200" spc="-150" b="1">
                <a:latin typeface="Noto Sans Devanagari"/>
                <a:cs typeface="Noto Sans Devanagari"/>
              </a:rPr>
              <a:t>संजय </a:t>
            </a:r>
            <a:r>
              <a:rPr dirty="0" sz="1200" spc="-85" b="1">
                <a:latin typeface="Noto Sans Devanagari"/>
                <a:cs typeface="Noto Sans Devanagari"/>
              </a:rPr>
              <a:t>गांधी </a:t>
            </a:r>
            <a:r>
              <a:rPr dirty="0" sz="1200" spc="-90" b="1">
                <a:latin typeface="Noto Sans Devanagari"/>
                <a:cs typeface="Noto Sans Devanagari"/>
              </a:rPr>
              <a:t>ßनराधार </a:t>
            </a:r>
            <a:r>
              <a:rPr dirty="0" sz="1200" b="1">
                <a:latin typeface="Noto Sans Devanagari"/>
                <a:cs typeface="Noto Sans Devanagari"/>
              </a:rPr>
              <a:t>योजना </a:t>
            </a:r>
            <a:r>
              <a:rPr dirty="0" sz="1200" spc="-204" b="1">
                <a:latin typeface="Noto Sans Devanagari"/>
                <a:cs typeface="Noto Sans Devanagari"/>
              </a:rPr>
              <a:t>आßण </a:t>
            </a:r>
            <a:r>
              <a:rPr dirty="0" sz="1200" spc="50" b="1">
                <a:latin typeface="Noto Sans Devanagari"/>
                <a:cs typeface="Noto Sans Devanagari"/>
              </a:rPr>
              <a:t>Æावणबाळ </a:t>
            </a:r>
            <a:r>
              <a:rPr dirty="0" sz="1200" b="1">
                <a:latin typeface="Noto Sans Devanagari"/>
                <a:cs typeface="Noto Sans Devanagari"/>
              </a:rPr>
              <a:t>योजना </a:t>
            </a:r>
            <a:r>
              <a:rPr dirty="0" sz="1200" spc="-204" b="1">
                <a:latin typeface="Noto Sans Devanagari"/>
                <a:cs typeface="Noto Sans Devanagari"/>
              </a:rPr>
              <a:t>आßण </a:t>
            </a:r>
            <a:r>
              <a:rPr dirty="0" sz="1200" b="1">
                <a:latin typeface="Noto Sans Devanagari"/>
                <a:cs typeface="Noto Sans Devanagari"/>
              </a:rPr>
              <a:t>इतर </a:t>
            </a:r>
            <a:r>
              <a:rPr dirty="0" sz="1200" spc="-105" b="1">
                <a:latin typeface="Noto Sans Devanagari"/>
                <a:cs typeface="Noto Sans Devanagari"/>
              </a:rPr>
              <a:t>योजनेसाठt </a:t>
            </a:r>
            <a:r>
              <a:rPr dirty="0" sz="1200" spc="-95" b="1">
                <a:latin typeface="Noto Sans Devanagari"/>
                <a:cs typeface="Noto Sans Devanagari"/>
              </a:rPr>
              <a:t>जेšहा </a:t>
            </a:r>
            <a:r>
              <a:rPr dirty="0" sz="1200" b="1">
                <a:latin typeface="Noto Sans Devanagari"/>
                <a:cs typeface="Noto Sans Devanagari"/>
              </a:rPr>
              <a:t>आपण अज´ करतो</a:t>
            </a:r>
            <a:r>
              <a:rPr dirty="0" sz="1200" b="1">
                <a:latin typeface="Arimo"/>
                <a:cs typeface="Arimo"/>
              </a:rPr>
              <a:t>. </a:t>
            </a:r>
            <a:r>
              <a:rPr dirty="0" sz="1200" spc="-95" b="1">
                <a:latin typeface="Noto Sans Devanagari"/>
                <a:cs typeface="Noto Sans Devanagari"/>
              </a:rPr>
              <a:t>sयानंतर  </a:t>
            </a:r>
            <a:r>
              <a:rPr dirty="0" sz="1200" b="1">
                <a:latin typeface="Noto Sans Devanagari"/>
                <a:cs typeface="Noto Sans Devanagari"/>
              </a:rPr>
              <a:t>ते अज´ </a:t>
            </a:r>
            <a:r>
              <a:rPr dirty="0" sz="1200" spc="-5" b="1">
                <a:latin typeface="Noto Sans Devanagari"/>
                <a:cs typeface="Noto Sans Devanagari"/>
              </a:rPr>
              <a:t>तहसीलदार </a:t>
            </a:r>
            <a:r>
              <a:rPr dirty="0" sz="1200" spc="-85" b="1">
                <a:latin typeface="Noto Sans Devanagari"/>
                <a:cs typeface="Noto Sans Devanagari"/>
              </a:rPr>
              <a:t>काया´लयातील </a:t>
            </a:r>
            <a:r>
              <a:rPr dirty="0" sz="1200" spc="-60" b="1">
                <a:latin typeface="Noto Sans Devanagari"/>
                <a:cs typeface="Noto Sans Devanagari"/>
              </a:rPr>
              <a:t>यांšया </a:t>
            </a:r>
            <a:r>
              <a:rPr dirty="0" sz="1200" spc="-10" b="1">
                <a:latin typeface="Noto Sans Devanagari"/>
                <a:cs typeface="Noto Sans Devanagari"/>
              </a:rPr>
              <a:t>टेबलला </a:t>
            </a:r>
            <a:r>
              <a:rPr dirty="0" sz="1200" b="1">
                <a:latin typeface="Noto Sans Devanagari"/>
                <a:cs typeface="Noto Sans Devanagari"/>
              </a:rPr>
              <a:t>जाते </a:t>
            </a:r>
            <a:r>
              <a:rPr dirty="0" sz="1200" spc="-65" b="1">
                <a:latin typeface="Noto Sans Devanagari"/>
                <a:cs typeface="Noto Sans Devanagari"/>
              </a:rPr>
              <a:t>तपासून </a:t>
            </a:r>
            <a:r>
              <a:rPr dirty="0" sz="1200" b="1">
                <a:latin typeface="Noto Sans Devanagari"/>
                <a:cs typeface="Noto Sans Devanagari"/>
              </a:rPr>
              <a:t>नायब </a:t>
            </a:r>
            <a:r>
              <a:rPr dirty="0" sz="1200" spc="-5" b="1">
                <a:latin typeface="Noto Sans Devanagari"/>
                <a:cs typeface="Noto Sans Devanagari"/>
              </a:rPr>
              <a:t>तहसीलदार </a:t>
            </a:r>
            <a:r>
              <a:rPr dirty="0" sz="1200" spc="-60" b="1">
                <a:latin typeface="Noto Sans Devanagari"/>
                <a:cs typeface="Noto Sans Devanagari"/>
              </a:rPr>
              <a:t>यांšया </a:t>
            </a:r>
            <a:r>
              <a:rPr dirty="0" sz="1200" spc="-10" b="1">
                <a:latin typeface="Noto Sans Devanagari"/>
                <a:cs typeface="Noto Sans Devanagari"/>
              </a:rPr>
              <a:t>टेबलला </a:t>
            </a:r>
            <a:r>
              <a:rPr dirty="0" sz="1200" b="1">
                <a:latin typeface="Noto Sans Devanagari"/>
                <a:cs typeface="Noto Sans Devanagari"/>
              </a:rPr>
              <a:t>पाठवतात नायब  </a:t>
            </a:r>
            <a:r>
              <a:rPr dirty="0" sz="1200" spc="-5" b="1">
                <a:latin typeface="Noto Sans Devanagari"/>
                <a:cs typeface="Noto Sans Devanagari"/>
              </a:rPr>
              <a:t>तहसीलदार </a:t>
            </a:r>
            <a:r>
              <a:rPr dirty="0" sz="1200" b="1">
                <a:latin typeface="Noto Sans Devanagari"/>
                <a:cs typeface="Noto Sans Devanagari"/>
              </a:rPr>
              <a:t>याने </a:t>
            </a:r>
            <a:r>
              <a:rPr dirty="0" sz="1200" spc="-5" b="1">
                <a:latin typeface="Noto Sans Devanagari"/>
                <a:cs typeface="Noto Sans Devanagari"/>
              </a:rPr>
              <a:t>सव´ </a:t>
            </a:r>
            <a:r>
              <a:rPr dirty="0" sz="1200" b="1">
                <a:latin typeface="Noto Sans Devanagari"/>
                <a:cs typeface="Noto Sans Devanagari"/>
              </a:rPr>
              <a:t>काही बरोबर </a:t>
            </a:r>
            <a:r>
              <a:rPr dirty="0" sz="1200" spc="-30" b="1">
                <a:latin typeface="Noto Sans Devanagari"/>
                <a:cs typeface="Noto Sans Devanagari"/>
              </a:rPr>
              <a:t>असuयास </a:t>
            </a:r>
            <a:r>
              <a:rPr dirty="0" sz="1200" spc="-40" b="1">
                <a:latin typeface="Noto Sans Devanagari"/>
                <a:cs typeface="Noto Sans Devanagari"/>
              </a:rPr>
              <a:t>5यास </a:t>
            </a:r>
            <a:r>
              <a:rPr dirty="0" sz="1200" spc="-80" b="1">
                <a:latin typeface="Noto Sans Devanagari"/>
                <a:cs typeface="Noto Sans Devanagari"/>
              </a:rPr>
              <a:t>sयानंतर </a:t>
            </a:r>
            <a:r>
              <a:rPr dirty="0" sz="1200" b="1">
                <a:latin typeface="Noto Sans Devanagari"/>
                <a:cs typeface="Noto Sans Devanagari"/>
              </a:rPr>
              <a:t>माननीय </a:t>
            </a:r>
            <a:r>
              <a:rPr dirty="0" sz="1200" spc="-5" b="1">
                <a:latin typeface="Noto Sans Devanagari"/>
                <a:cs typeface="Noto Sans Devanagari"/>
              </a:rPr>
              <a:t>तहसील </a:t>
            </a:r>
            <a:r>
              <a:rPr dirty="0" sz="1200" spc="-75" b="1">
                <a:latin typeface="Noto Sans Devanagari"/>
                <a:cs typeface="Noto Sans Devanagari"/>
              </a:rPr>
              <a:t>यांनी </a:t>
            </a:r>
            <a:r>
              <a:rPr dirty="0" sz="1200" b="1">
                <a:latin typeface="Noto Sans Devanagari"/>
                <a:cs typeface="Noto Sans Devanagari"/>
              </a:rPr>
              <a:t>अज´ </a:t>
            </a:r>
            <a:r>
              <a:rPr dirty="0" sz="1200" spc="-204" b="1">
                <a:latin typeface="Noto Sans Devanagari"/>
                <a:cs typeface="Noto Sans Devanagari"/>
              </a:rPr>
              <a:t>पूण´पणे </a:t>
            </a:r>
            <a:r>
              <a:rPr dirty="0" sz="1200" spc="-65" b="1">
                <a:latin typeface="Noto Sans Devanagari"/>
                <a:cs typeface="Noto Sans Devanagari"/>
              </a:rPr>
              <a:t>तपासून  </a:t>
            </a:r>
            <a:r>
              <a:rPr dirty="0" sz="1200" spc="-30" b="1">
                <a:latin typeface="Noto Sans Devanagari"/>
                <a:cs typeface="Noto Sans Devanagari"/>
              </a:rPr>
              <a:t>असuयास </a:t>
            </a:r>
            <a:r>
              <a:rPr dirty="0" sz="1200" spc="-130" b="1">
                <a:latin typeface="Noto Sans Devanagari"/>
                <a:cs typeface="Noto Sans Devanagari"/>
              </a:rPr>
              <a:t>मंजुरी </a:t>
            </a:r>
            <a:r>
              <a:rPr dirty="0" sz="1200" spc="-20" b="1">
                <a:latin typeface="Noto Sans Devanagari"/>
                <a:cs typeface="Noto Sans Devanagari"/>
              </a:rPr>
              <a:t>देतात </a:t>
            </a:r>
            <a:r>
              <a:rPr dirty="0" sz="1200" spc="-65" b="1">
                <a:latin typeface="Noto Sans Devanagari"/>
                <a:cs typeface="Noto Sans Devanagari"/>
              </a:rPr>
              <a:t>अ=यथा </a:t>
            </a:r>
            <a:r>
              <a:rPr dirty="0" sz="1200" spc="-430" b="1">
                <a:latin typeface="Noto Sans Devanagari"/>
                <a:cs typeface="Noto Sans Devanagari"/>
              </a:rPr>
              <a:t>ffुटt</a:t>
            </a:r>
            <a:r>
              <a:rPr dirty="0" sz="1200" spc="4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लावतात </a:t>
            </a:r>
            <a:r>
              <a:rPr dirty="0" sz="1200" spc="-155" b="1">
                <a:latin typeface="Noto Sans Devanagari"/>
                <a:cs typeface="Noto Sans Devanagari"/>
              </a:rPr>
              <a:t>Yकवा </a:t>
            </a:r>
            <a:r>
              <a:rPr dirty="0" sz="1200" spc="-110" b="1">
                <a:latin typeface="Noto Sans Devanagari"/>
                <a:cs typeface="Noto Sans Devanagari"/>
              </a:rPr>
              <a:t>नामंजूर</a:t>
            </a:r>
            <a:r>
              <a:rPr dirty="0" sz="1200" spc="-95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करतात</a:t>
            </a:r>
            <a:r>
              <a:rPr dirty="0" sz="1200" b="1"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mo"/>
              <a:cs typeface="Arimo"/>
            </a:endParaRPr>
          </a:p>
          <a:p>
            <a:pPr marL="436245">
              <a:lnSpc>
                <a:spcPct val="100000"/>
              </a:lnSpc>
            </a:pPr>
            <a:r>
              <a:rPr dirty="0" sz="1200" spc="-60" b="1">
                <a:solidFill>
                  <a:srgbClr val="004AAC"/>
                </a:solidFill>
                <a:latin typeface="Noto Sans Devanagari"/>
                <a:cs typeface="Noto Sans Devanagari"/>
              </a:rPr>
              <a:t>योजनेचा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लाभ </a:t>
            </a:r>
            <a:r>
              <a:rPr dirty="0" sz="1200" spc="-10" b="1">
                <a:solidFill>
                  <a:srgbClr val="004AAC"/>
                </a:solidFill>
                <a:latin typeface="Noto Sans Devanagari"/>
                <a:cs typeface="Noto Sans Devanagari"/>
              </a:rPr>
              <a:t>कशा#कारे </a:t>
            </a:r>
            <a:r>
              <a:rPr dirty="0" sz="1200" spc="-125" b="1">
                <a:solidFill>
                  <a:srgbClr val="004AAC"/>
                </a:solidFill>
                <a:latin typeface="Noto Sans Devanagari"/>
                <a:cs typeface="Noto Sans Devanagari"/>
              </a:rPr>
              <a:t>ßमळतो</a:t>
            </a:r>
            <a:r>
              <a:rPr dirty="0" sz="1200" spc="-25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?</a:t>
            </a:r>
            <a:endParaRPr sz="1200">
              <a:latin typeface="Arimo"/>
              <a:cs typeface="Arimo"/>
            </a:endParaRPr>
          </a:p>
          <a:p>
            <a:pPr marL="12700" marR="447675">
              <a:lnSpc>
                <a:spcPct val="104299"/>
              </a:lnSpc>
            </a:pPr>
            <a:r>
              <a:rPr dirty="0" sz="1200" spc="-5" b="1">
                <a:latin typeface="Noto Sans Devanagari"/>
                <a:cs typeface="Noto Sans Devanagari"/>
              </a:rPr>
              <a:t>सदर </a:t>
            </a:r>
            <a:r>
              <a:rPr dirty="0" sz="1200" spc="-60" b="1">
                <a:latin typeface="Noto Sans Devanagari"/>
                <a:cs typeface="Noto Sans Devanagari"/>
              </a:rPr>
              <a:t>योजनेचा </a:t>
            </a:r>
            <a:r>
              <a:rPr dirty="0" sz="1200" spc="-130" b="1">
                <a:latin typeface="Noto Sans Devanagari"/>
                <a:cs typeface="Noto Sans Devanagari"/>
              </a:rPr>
              <a:t>मंजुरी </a:t>
            </a:r>
            <a:r>
              <a:rPr dirty="0" sz="1200" spc="-110" b="1">
                <a:latin typeface="Noto Sans Devanagari"/>
                <a:cs typeface="Noto Sans Devanagari"/>
              </a:rPr>
              <a:t>ßमळाuयानंतर </a:t>
            </a:r>
            <a:r>
              <a:rPr dirty="0" sz="1200" b="1">
                <a:latin typeface="Noto Sans Devanagari"/>
                <a:cs typeface="Noto Sans Devanagari"/>
              </a:rPr>
              <a:t>आपण </a:t>
            </a:r>
            <a:r>
              <a:rPr dirty="0" sz="1200" spc="-170" b="1">
                <a:latin typeface="Noto Sans Devanagari"/>
                <a:cs typeface="Noto Sans Devanagari"/>
              </a:rPr>
              <a:t>uयावेळt </a:t>
            </a:r>
            <a:r>
              <a:rPr dirty="0" sz="1200" b="1">
                <a:latin typeface="Noto Sans Devanagari"/>
                <a:cs typeface="Noto Sans Devanagari"/>
              </a:rPr>
              <a:t>फॉम´ भरताना </a:t>
            </a:r>
            <a:r>
              <a:rPr dirty="0" sz="1200" spc="-165" b="1">
                <a:latin typeface="Noto Sans Devanagari"/>
                <a:cs typeface="Noto Sans Devanagari"/>
              </a:rPr>
              <a:t>बँक </a:t>
            </a:r>
            <a:r>
              <a:rPr dirty="0" sz="1200" b="1">
                <a:latin typeface="Noto Sans Devanagari"/>
                <a:cs typeface="Noto Sans Devanagari"/>
              </a:rPr>
              <a:t>खाते </a:t>
            </a:r>
            <a:r>
              <a:rPr dirty="0" sz="1200" spc="-5" b="1">
                <a:latin typeface="Noto Sans Devanagari"/>
                <a:cs typeface="Noto Sans Devanagari"/>
              </a:rPr>
              <a:t>Uमांक </a:t>
            </a:r>
            <a:r>
              <a:rPr dirty="0" sz="1200" spc="-105" b="1">
                <a:latin typeface="Noto Sans Devanagari"/>
                <a:cs typeface="Noto Sans Devanagari"/>
              </a:rPr>
              <a:t>ßदलेला </a:t>
            </a:r>
            <a:r>
              <a:rPr dirty="0" sz="1200" spc="-114" b="1">
                <a:latin typeface="Noto Sans Devanagari"/>
                <a:cs typeface="Noto Sans Devanagari"/>
              </a:rPr>
              <a:t>असेल </a:t>
            </a:r>
            <a:r>
              <a:rPr dirty="0" sz="1200" spc="-185" b="1">
                <a:latin typeface="Noto Sans Devanagari"/>
                <a:cs typeface="Noto Sans Devanagari"/>
              </a:rPr>
              <a:t>sया  </a:t>
            </a:r>
            <a:r>
              <a:rPr dirty="0" sz="1200" spc="-509" b="1">
                <a:latin typeface="Noto Sans Devanagari"/>
                <a:cs typeface="Noto Sans Devanagari"/>
              </a:rPr>
              <a:t>खाsयाम³ये</a:t>
            </a:r>
            <a:r>
              <a:rPr dirty="0" sz="1200" spc="-5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आपला लाभ जमा</a:t>
            </a:r>
            <a:r>
              <a:rPr dirty="0" sz="1200" spc="6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होतो</a:t>
            </a:r>
            <a:r>
              <a:rPr dirty="0" sz="1200" b="1"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 marL="126364" marR="139065">
              <a:lnSpc>
                <a:spcPts val="1650"/>
              </a:lnSpc>
              <a:spcBef>
                <a:spcPts val="65"/>
              </a:spcBef>
            </a:pPr>
            <a:r>
              <a:rPr dirty="0" sz="1200" spc="-5" b="1">
                <a:solidFill>
                  <a:srgbClr val="D11B25"/>
                </a:solidFill>
                <a:latin typeface="Noto Sans Devanagari"/>
                <a:cs typeface="Noto Sans Devanagari"/>
              </a:rPr>
              <a:t>सदर </a:t>
            </a:r>
            <a:r>
              <a:rPr dirty="0" sz="1200" spc="-60" b="1">
                <a:solidFill>
                  <a:srgbClr val="D11B25"/>
                </a:solidFill>
                <a:latin typeface="Noto Sans Devanagari"/>
                <a:cs typeface="Noto Sans Devanagari"/>
              </a:rPr>
              <a:t>योजनेचा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लाभ </a:t>
            </a:r>
            <a:r>
              <a:rPr dirty="0" sz="1200" spc="-100" b="1">
                <a:solidFill>
                  <a:srgbClr val="D11B25"/>
                </a:solidFill>
                <a:latin typeface="Noto Sans Devanagari"/>
                <a:cs typeface="Noto Sans Devanagari"/>
              </a:rPr>
              <a:t>दे#यासाठt </a:t>
            </a:r>
            <a:r>
              <a:rPr dirty="0" sz="1200" spc="-95" b="1">
                <a:solidFill>
                  <a:srgbClr val="D11B25"/>
                </a:solidFill>
                <a:latin typeface="Noto Sans Devanagari"/>
                <a:cs typeface="Noto Sans Devanagari"/>
              </a:rPr>
              <a:t>अपंग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वगळता </a:t>
            </a:r>
            <a:r>
              <a:rPr dirty="0" sz="1200" spc="-125" b="1">
                <a:solidFill>
                  <a:srgbClr val="D11B25"/>
                </a:solidFill>
                <a:latin typeface="Noto Sans Devanagari"/>
                <a:cs typeface="Noto Sans Devanagari"/>
              </a:rPr>
              <a:t>सवा*ना </a:t>
            </a:r>
            <a:r>
              <a:rPr dirty="0" sz="1200" b="1">
                <a:solidFill>
                  <a:srgbClr val="D11B25"/>
                </a:solidFill>
                <a:latin typeface="Arimo"/>
                <a:cs typeface="Arimo"/>
              </a:rPr>
              <a:t>21 </a:t>
            </a:r>
            <a:r>
              <a:rPr dirty="0" sz="1200" spc="-40" b="1">
                <a:solidFill>
                  <a:srgbClr val="D11B25"/>
                </a:solidFill>
                <a:latin typeface="Noto Sans Devanagari"/>
                <a:cs typeface="Noto Sans Devanagari"/>
              </a:rPr>
              <a:t>हजारांšया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आतील </a:t>
            </a:r>
            <a:r>
              <a:rPr dirty="0" sz="1200" spc="-95" b="1">
                <a:solidFill>
                  <a:srgbClr val="D11B25"/>
                </a:solidFill>
                <a:latin typeface="Noto Sans Devanagari"/>
                <a:cs typeface="Noto Sans Devanagari"/>
              </a:rPr>
              <a:t>उsपU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दाखला </a:t>
            </a:r>
            <a:r>
              <a:rPr dirty="0" sz="1200" spc="-5" b="1">
                <a:solidFill>
                  <a:srgbClr val="D11B25"/>
                </a:solidFill>
                <a:latin typeface="Noto Sans Devanagari"/>
                <a:cs typeface="Noto Sans Devanagari"/>
              </a:rPr>
              <a:t>असणे </a:t>
            </a:r>
            <a:r>
              <a:rPr dirty="0" sz="1200" spc="-55" b="1">
                <a:solidFill>
                  <a:srgbClr val="D11B25"/>
                </a:solidFill>
                <a:latin typeface="Noto Sans Devanagari"/>
                <a:cs typeface="Noto Sans Devanagari"/>
              </a:rPr>
              <a:t>बंधनकारक  </a:t>
            </a:r>
            <a:r>
              <a:rPr dirty="0" sz="1200" spc="-245" b="1">
                <a:solidFill>
                  <a:srgbClr val="D11B25"/>
                </a:solidFill>
                <a:latin typeface="Noto Sans Devanagari"/>
                <a:cs typeface="Noto Sans Devanagari"/>
              </a:rPr>
              <a:t>आहे</a:t>
            </a:r>
            <a:r>
              <a:rPr dirty="0" sz="1200" spc="-245" b="1">
                <a:solidFill>
                  <a:srgbClr val="D11B25"/>
                </a:solidFill>
                <a:latin typeface="Arimo"/>
                <a:cs typeface="Arimo"/>
              </a:rPr>
              <a:t>. </a:t>
            </a:r>
            <a:r>
              <a:rPr dirty="0" sz="1200" spc="-155" b="1">
                <a:solidFill>
                  <a:srgbClr val="D11B25"/>
                </a:solidFill>
                <a:latin typeface="Noto Sans Devanagari"/>
                <a:cs typeface="Noto Sans Devanagari"/>
              </a:rPr>
              <a:t>Yकवा </a:t>
            </a:r>
            <a:r>
              <a:rPr dirty="0" sz="1200" spc="-85" b="1">
                <a:solidFill>
                  <a:srgbClr val="D11B25"/>
                </a:solidFill>
                <a:latin typeface="Noto Sans Devanagari"/>
                <a:cs typeface="Noto Sans Devanagari"/>
              </a:rPr>
              <a:t>दाßर\य </a:t>
            </a:r>
            <a:r>
              <a:rPr dirty="0" sz="1200" spc="-135" b="1">
                <a:solidFill>
                  <a:srgbClr val="D11B25"/>
                </a:solidFill>
                <a:latin typeface="Noto Sans Devanagari"/>
                <a:cs typeface="Noto Sans Devanagari"/>
              </a:rPr>
              <a:t>रेषेचा</a:t>
            </a:r>
            <a:r>
              <a:rPr dirty="0" sz="1200" spc="40" b="1">
                <a:solidFill>
                  <a:srgbClr val="D11B25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80" b="1">
                <a:solidFill>
                  <a:srgbClr val="D11B25"/>
                </a:solidFill>
                <a:latin typeface="Noto Sans Devanagari"/>
                <a:cs typeface="Noto Sans Devanagari"/>
              </a:rPr>
              <a:t>#माणपff </a:t>
            </a:r>
            <a:r>
              <a:rPr dirty="0" sz="1200" spc="-5" b="1">
                <a:solidFill>
                  <a:srgbClr val="D11B25"/>
                </a:solidFill>
                <a:latin typeface="Noto Sans Devanagari"/>
                <a:cs typeface="Noto Sans Devanagari"/>
              </a:rPr>
              <a:t>असणे </a:t>
            </a:r>
            <a:r>
              <a:rPr dirty="0" sz="1200" spc="-70" b="1">
                <a:solidFill>
                  <a:srgbClr val="D11B25"/>
                </a:solidFill>
                <a:latin typeface="Noto Sans Devanagari"/>
                <a:cs typeface="Noto Sans Devanagari"/>
              </a:rPr>
              <a:t>गरजेचे </a:t>
            </a:r>
            <a:r>
              <a:rPr dirty="0" sz="1200" spc="-5" b="1">
                <a:solidFill>
                  <a:srgbClr val="D11B25"/>
                </a:solidFill>
                <a:latin typeface="Noto Sans Devanagari"/>
                <a:cs typeface="Noto Sans Devanagari"/>
              </a:rPr>
              <a:t>आहे</a:t>
            </a:r>
            <a:r>
              <a:rPr dirty="0" sz="1200" spc="-5" b="1">
                <a:solidFill>
                  <a:srgbClr val="D11B25"/>
                </a:solidFill>
                <a:latin typeface="Arimo"/>
                <a:cs typeface="Arimo"/>
              </a:rPr>
              <a:t>. </a:t>
            </a:r>
            <a:r>
              <a:rPr dirty="0" sz="1200" spc="-145" b="1">
                <a:solidFill>
                  <a:srgbClr val="D11B25"/>
                </a:solidFill>
                <a:latin typeface="Noto Sans Devanagari"/>
                <a:cs typeface="Noto Sans Devanagari"/>
              </a:rPr>
              <a:t>अपंगांसाठt </a:t>
            </a:r>
            <a:r>
              <a:rPr dirty="0" sz="1200" b="1">
                <a:solidFill>
                  <a:srgbClr val="D11B25"/>
                </a:solidFill>
                <a:latin typeface="Arimo"/>
                <a:cs typeface="Arimo"/>
              </a:rPr>
              <a:t>50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हजार इतका </a:t>
            </a:r>
            <a:r>
              <a:rPr dirty="0" sz="1200" spc="-95" b="1">
                <a:solidFill>
                  <a:srgbClr val="D11B25"/>
                </a:solidFill>
                <a:latin typeface="Noto Sans Devanagari"/>
                <a:cs typeface="Noto Sans Devanagari"/>
              </a:rPr>
              <a:t>उsपU </a:t>
            </a:r>
            <a:r>
              <a:rPr dirty="0" sz="1200" spc="-65" b="1">
                <a:solidFill>
                  <a:srgbClr val="D11B25"/>
                </a:solidFill>
                <a:latin typeface="Noto Sans Devanagari"/>
                <a:cs typeface="Noto Sans Devanagari"/>
              </a:rPr>
              <a:t>वाढवून </a:t>
            </a:r>
            <a:r>
              <a:rPr dirty="0" sz="1200" spc="-50" b="1">
                <a:solidFill>
                  <a:srgbClr val="D11B25"/>
                </a:solidFill>
                <a:latin typeface="Noto Sans Devanagari"/>
                <a:cs typeface="Noto Sans Devanagari"/>
              </a:rPr>
              <a:t>दे#यात 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आलेला</a:t>
            </a:r>
            <a:r>
              <a:rPr dirty="0" sz="1200" spc="15" b="1">
                <a:solidFill>
                  <a:srgbClr val="D11B25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solidFill>
                  <a:srgbClr val="D11B25"/>
                </a:solidFill>
                <a:latin typeface="Noto Sans Devanagari"/>
                <a:cs typeface="Noto Sans Devanagari"/>
              </a:rPr>
              <a:t>आहे</a:t>
            </a:r>
            <a:r>
              <a:rPr dirty="0" sz="1200" spc="-5" b="1">
                <a:solidFill>
                  <a:srgbClr val="D11B25"/>
                </a:solidFill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 marL="276225">
              <a:lnSpc>
                <a:spcPct val="100000"/>
              </a:lnSpc>
              <a:spcBef>
                <a:spcPts val="830"/>
              </a:spcBef>
            </a:pPr>
            <a:r>
              <a:rPr dirty="0" sz="1200" spc="-15" b="1">
                <a:solidFill>
                  <a:srgbClr val="004AAC"/>
                </a:solidFill>
                <a:latin typeface="Noto Sans Devanagari"/>
                <a:cs typeface="Noto Sans Devanagari"/>
              </a:rPr>
              <a:t>#काशक 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:-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इरफान स‘यद 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9850757898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डायरेFटर</a:t>
            </a:r>
            <a:r>
              <a:rPr dirty="0" sz="1200" spc="-5" b="1">
                <a:solidFill>
                  <a:srgbClr val="004AAC"/>
                </a:solidFill>
                <a:latin typeface="Arimo"/>
                <a:cs typeface="Arimo"/>
              </a:rPr>
              <a:t>,MDC </a:t>
            </a:r>
            <a:r>
              <a:rPr dirty="0" sz="1200" spc="-60" b="1">
                <a:solidFill>
                  <a:srgbClr val="004AAC"/>
                </a:solidFill>
                <a:latin typeface="Noto Sans Devanagari"/>
                <a:cs typeface="Noto Sans Devanagari"/>
              </a:rPr>
              <a:t>ßटम</a:t>
            </a:r>
            <a:r>
              <a:rPr dirty="0" sz="1200" spc="-60" b="1">
                <a:solidFill>
                  <a:srgbClr val="004AAC"/>
                </a:solidFill>
                <a:latin typeface="Arimo"/>
                <a:cs typeface="Arimo"/>
              </a:rPr>
              <a:t>,</a:t>
            </a:r>
            <a:r>
              <a:rPr dirty="0" sz="1200" spc="-60" b="1">
                <a:solidFill>
                  <a:srgbClr val="004AAC"/>
                </a:solidFill>
                <a:latin typeface="Noto Sans Devanagari"/>
                <a:cs typeface="Noto Sans Devanagari"/>
              </a:rPr>
              <a:t>महाराB </a:t>
            </a:r>
            <a:r>
              <a:rPr dirty="0" sz="1200" spc="-155" b="1">
                <a:solidFill>
                  <a:srgbClr val="004AAC"/>
                </a:solidFill>
                <a:latin typeface="Noto Sans Devanagari"/>
                <a:cs typeface="Noto Sans Devanagari"/>
              </a:rPr>
              <a:t>मायनाॕßरटt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एनजीओ फोरम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.</a:t>
            </a:r>
            <a:r>
              <a:rPr dirty="0" sz="1200" spc="215" b="1">
                <a:solidFill>
                  <a:srgbClr val="004AAC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(MMNF)</a:t>
            </a:r>
            <a:endParaRPr sz="120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617" y="756635"/>
            <a:ext cx="6368415" cy="1191895"/>
          </a:xfrm>
          <a:prstGeom prst="rect">
            <a:avLst/>
          </a:prstGeom>
          <a:solidFill>
            <a:srgbClr val="D3ECE9"/>
          </a:solidFill>
        </p:spPr>
        <p:txBody>
          <a:bodyPr wrap="square" lIns="0" tIns="59690" rIns="0" bIns="0" rtlCol="0" vert="horz">
            <a:spAutoFit/>
          </a:bodyPr>
          <a:lstStyle/>
          <a:p>
            <a:pPr algn="ctr" marL="113664">
              <a:lnSpc>
                <a:spcPct val="100000"/>
              </a:lnSpc>
              <a:spcBef>
                <a:spcPts val="470"/>
              </a:spcBef>
            </a:pPr>
            <a:r>
              <a:rPr dirty="0" sz="1600" spc="-120" b="1">
                <a:solidFill>
                  <a:srgbClr val="FF1616"/>
                </a:solidFill>
                <a:latin typeface="Noto Sans Devanagari"/>
                <a:cs typeface="Noto Sans Devanagari"/>
              </a:rPr>
              <a:t>सामाßजक </a:t>
            </a:r>
            <a:r>
              <a:rPr dirty="0" sz="1600" spc="-110" b="1">
                <a:solidFill>
                  <a:srgbClr val="FF1616"/>
                </a:solidFill>
                <a:latin typeface="Noto Sans Devanagari"/>
                <a:cs typeface="Noto Sans Devanagari"/>
              </a:rPr>
              <a:t>=याय </a:t>
            </a:r>
            <a:r>
              <a:rPr dirty="0" sz="1600" b="1">
                <a:solidFill>
                  <a:srgbClr val="FF1616"/>
                </a:solidFill>
                <a:latin typeface="Noto Sans Devanagari"/>
                <a:cs typeface="Noto Sans Devanagari"/>
              </a:rPr>
              <a:t>व </a:t>
            </a:r>
            <a:r>
              <a:rPr dirty="0" sz="1600" spc="-270" b="1">
                <a:solidFill>
                  <a:srgbClr val="FF1616"/>
                </a:solidFill>
                <a:latin typeface="Noto Sans Devanagari"/>
                <a:cs typeface="Noto Sans Devanagari"/>
              </a:rPr>
              <a:t>ßवशेष </a:t>
            </a:r>
            <a:r>
              <a:rPr dirty="0" sz="16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सहा‘य </a:t>
            </a:r>
            <a:r>
              <a:rPr dirty="0" sz="1600" spc="-140" b="1">
                <a:solidFill>
                  <a:srgbClr val="FF1616"/>
                </a:solidFill>
                <a:latin typeface="Noto Sans Devanagari"/>
                <a:cs typeface="Noto Sans Devanagari"/>
              </a:rPr>
              <a:t>ßवभागा</a:t>
            </a:r>
            <a:r>
              <a:rPr dirty="0" sz="1600" spc="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600" spc="-215" b="1">
                <a:solidFill>
                  <a:srgbClr val="FF1616"/>
                </a:solidFill>
                <a:latin typeface="Noto Sans Devanagari"/>
                <a:cs typeface="Noto Sans Devanagari"/>
              </a:rPr>
              <a:t>अंतग´त</a:t>
            </a:r>
            <a:endParaRPr sz="1600">
              <a:latin typeface="Noto Sans Devanagari"/>
              <a:cs typeface="Noto Sans Devanagari"/>
            </a:endParaRPr>
          </a:p>
          <a:p>
            <a:pPr algn="ctr" marL="60960">
              <a:lnSpc>
                <a:spcPct val="100000"/>
              </a:lnSpc>
              <a:spcBef>
                <a:spcPts val="260"/>
              </a:spcBef>
            </a:pPr>
            <a:r>
              <a:rPr dirty="0" sz="16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संजय गांधी </a:t>
            </a:r>
            <a:r>
              <a:rPr dirty="0" sz="1600" spc="-120" b="1">
                <a:solidFill>
                  <a:srgbClr val="FF1616"/>
                </a:solidFill>
                <a:latin typeface="Noto Sans Devanagari"/>
                <a:cs typeface="Noto Sans Devanagari"/>
              </a:rPr>
              <a:t>ßनराधार </a:t>
            </a:r>
            <a:r>
              <a:rPr dirty="0" sz="1600" spc="10" b="1">
                <a:solidFill>
                  <a:srgbClr val="FF1616"/>
                </a:solidFill>
                <a:latin typeface="Noto Sans Devanagari"/>
                <a:cs typeface="Noto Sans Devanagari"/>
              </a:rPr>
              <a:t>योजना</a:t>
            </a:r>
            <a:r>
              <a:rPr dirty="0" sz="1600" spc="10">
                <a:solidFill>
                  <a:srgbClr val="FF1616"/>
                </a:solidFill>
                <a:latin typeface="Arial"/>
                <a:cs typeface="Arial"/>
              </a:rPr>
              <a:t>, </a:t>
            </a:r>
            <a:r>
              <a:rPr dirty="0" sz="1600" spc="114" b="1">
                <a:solidFill>
                  <a:srgbClr val="FF1616"/>
                </a:solidFill>
                <a:latin typeface="Noto Sans Devanagari"/>
                <a:cs typeface="Noto Sans Devanagari"/>
              </a:rPr>
              <a:t>Æावण </a:t>
            </a:r>
            <a:r>
              <a:rPr dirty="0" sz="16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बाळ </a:t>
            </a:r>
            <a:r>
              <a:rPr dirty="0" sz="1600" spc="75" b="1">
                <a:solidFill>
                  <a:srgbClr val="FF1616"/>
                </a:solidFill>
                <a:latin typeface="Noto Sans Devanagari"/>
                <a:cs typeface="Noto Sans Devanagari"/>
              </a:rPr>
              <a:t>वृ\ापकाळ </a:t>
            </a:r>
            <a:r>
              <a:rPr dirty="0" sz="1600" spc="-80" b="1">
                <a:solidFill>
                  <a:srgbClr val="FF1616"/>
                </a:solidFill>
                <a:latin typeface="Noto Sans Devanagari"/>
                <a:cs typeface="Noto Sans Devanagari"/>
              </a:rPr>
              <a:t>ßनवृUी </a:t>
            </a:r>
            <a:r>
              <a:rPr dirty="0" sz="16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वेतन</a:t>
            </a:r>
            <a:r>
              <a:rPr dirty="0" sz="1600" spc="39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6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योजना</a:t>
            </a:r>
            <a:endParaRPr sz="1600">
              <a:latin typeface="Noto Sans Devanagari"/>
              <a:cs typeface="Noto Sans Devanagari"/>
            </a:endParaRPr>
          </a:p>
          <a:p>
            <a:pPr algn="ctr" marL="64135">
              <a:lnSpc>
                <a:spcPct val="100000"/>
              </a:lnSpc>
              <a:spcBef>
                <a:spcPts val="400"/>
              </a:spcBef>
              <a:tabLst>
                <a:tab pos="2823845" algn="l"/>
              </a:tabLst>
            </a:pPr>
            <a:r>
              <a:rPr dirty="0" sz="1400" spc="-15" b="1">
                <a:solidFill>
                  <a:srgbClr val="892975"/>
                </a:solidFill>
                <a:latin typeface="Noto Sans Devanagari"/>
                <a:cs typeface="Noto Sans Devanagari"/>
              </a:rPr>
              <a:t>वयोवृ\  </a:t>
            </a:r>
            <a:r>
              <a:rPr dirty="0" sz="1400" spc="-229" b="1">
                <a:solidFill>
                  <a:srgbClr val="892975"/>
                </a:solidFill>
                <a:latin typeface="Noto Sans Devanagari"/>
                <a:cs typeface="Noto Sans Devanagari"/>
              </a:rPr>
              <a:t>uये%     </a:t>
            </a:r>
            <a:r>
              <a:rPr dirty="0" sz="1400" spc="-125" b="1">
                <a:solidFill>
                  <a:srgbClr val="892975"/>
                </a:solidFill>
                <a:latin typeface="Noto Sans Devanagari"/>
                <a:cs typeface="Noto Sans Devanagari"/>
              </a:rPr>
              <a:t>नागßरक   </a:t>
            </a:r>
            <a:r>
              <a:rPr dirty="0" sz="1400" b="1">
                <a:solidFill>
                  <a:srgbClr val="892975"/>
                </a:solidFill>
                <a:latin typeface="Arimo"/>
                <a:cs typeface="Arimo"/>
              </a:rPr>
              <a:t>,   </a:t>
            </a:r>
            <a:r>
              <a:rPr dirty="0" sz="1400" spc="-110" b="1">
                <a:solidFill>
                  <a:srgbClr val="892975"/>
                </a:solidFill>
                <a:latin typeface="Noto Sans Devanagari"/>
                <a:cs typeface="Noto Sans Devanagari"/>
              </a:rPr>
              <a:t>अपंग</a:t>
            </a:r>
            <a:r>
              <a:rPr dirty="0" sz="1400" spc="15" b="1">
                <a:solidFill>
                  <a:srgbClr val="892975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325" b="1">
                <a:solidFill>
                  <a:srgbClr val="892975"/>
                </a:solidFill>
                <a:latin typeface="Noto Sans Devanagari"/>
                <a:cs typeface="Noto Sans Devanagari"/>
              </a:rPr>
              <a:t>§Ut</a:t>
            </a:r>
            <a:r>
              <a:rPr dirty="0" sz="1400" spc="245" b="1">
                <a:solidFill>
                  <a:srgbClr val="892975"/>
                </a:solidFill>
                <a:latin typeface="Noto Sans Devanagari"/>
                <a:cs typeface="Noto Sans Devanagari"/>
              </a:rPr>
              <a:t> </a:t>
            </a:r>
            <a:r>
              <a:rPr dirty="0" sz="1400" b="1">
                <a:solidFill>
                  <a:srgbClr val="892975"/>
                </a:solidFill>
                <a:latin typeface="Arimo"/>
                <a:cs typeface="Arimo"/>
              </a:rPr>
              <a:t>,	</a:t>
            </a:r>
            <a:r>
              <a:rPr dirty="0" sz="14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गंभीर आजाराने </a:t>
            </a:r>
            <a:r>
              <a:rPr dirty="0" sz="1400" spc="5" b="1">
                <a:solidFill>
                  <a:srgbClr val="892975"/>
                </a:solidFill>
                <a:latin typeface="Noto Sans Devanagari"/>
                <a:cs typeface="Noto Sans Devanagari"/>
              </a:rPr>
              <a:t>5ासलेली </a:t>
            </a:r>
            <a:r>
              <a:rPr dirty="0" sz="1400" spc="325" b="1">
                <a:solidFill>
                  <a:srgbClr val="892975"/>
                </a:solidFill>
                <a:latin typeface="Noto Sans Devanagari"/>
                <a:cs typeface="Noto Sans Devanagari"/>
              </a:rPr>
              <a:t>§Ut</a:t>
            </a:r>
            <a:r>
              <a:rPr dirty="0" sz="1400" spc="40" b="1">
                <a:solidFill>
                  <a:srgbClr val="892975"/>
                </a:solidFill>
                <a:latin typeface="Noto Sans Devanagari"/>
                <a:cs typeface="Noto Sans Devanagari"/>
              </a:rPr>
              <a:t> </a:t>
            </a:r>
            <a:r>
              <a:rPr dirty="0" sz="1400" b="1">
                <a:solidFill>
                  <a:srgbClr val="892975"/>
                </a:solidFill>
                <a:latin typeface="Arimo"/>
                <a:cs typeface="Arimo"/>
              </a:rPr>
              <a:t>,</a:t>
            </a:r>
            <a:endParaRPr sz="1400">
              <a:latin typeface="Arimo"/>
              <a:cs typeface="Arimo"/>
            </a:endParaRPr>
          </a:p>
          <a:p>
            <a:pPr algn="ctr" marL="163195">
              <a:lnSpc>
                <a:spcPct val="100000"/>
              </a:lnSpc>
              <a:spcBef>
                <a:spcPts val="125"/>
              </a:spcBef>
            </a:pPr>
            <a:r>
              <a:rPr dirty="0" sz="1400" spc="-150" b="1">
                <a:solidFill>
                  <a:srgbClr val="892975"/>
                </a:solidFill>
                <a:latin typeface="Noto Sans Devanagari"/>
                <a:cs typeface="Noto Sans Devanagari"/>
              </a:rPr>
              <a:t>ßवधवा  मßहला  </a:t>
            </a:r>
            <a:r>
              <a:rPr dirty="0" sz="1400" spc="-245" b="1">
                <a:solidFill>
                  <a:srgbClr val="892975"/>
                </a:solidFill>
                <a:latin typeface="Noto Sans Devanagari"/>
                <a:cs typeface="Noto Sans Devanagari"/>
              </a:rPr>
              <a:t>आßण    </a:t>
            </a:r>
            <a:r>
              <a:rPr dirty="0" sz="1400" spc="-110" b="1">
                <a:solidFill>
                  <a:srgbClr val="892975"/>
                </a:solidFill>
                <a:latin typeface="Noto Sans Devanagari"/>
                <a:cs typeface="Noto Sans Devanagari"/>
              </a:rPr>
              <a:t>अपंग  </a:t>
            </a:r>
            <a:r>
              <a:rPr dirty="0" sz="14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मुले व मुली यांना या योजनेचा लाभ</a:t>
            </a:r>
            <a:r>
              <a:rPr dirty="0" sz="1400" spc="270" b="1">
                <a:solidFill>
                  <a:srgbClr val="892975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215" b="1">
                <a:solidFill>
                  <a:srgbClr val="892975"/>
                </a:solidFill>
                <a:latin typeface="Noto Sans Devanagari"/>
                <a:cs typeface="Noto Sans Devanagari"/>
              </a:rPr>
              <a:t>ßमळू    </a:t>
            </a:r>
            <a:r>
              <a:rPr dirty="0" sz="14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शकते</a:t>
            </a:r>
            <a:r>
              <a:rPr dirty="0" sz="1400" spc="-5" b="1">
                <a:solidFill>
                  <a:srgbClr val="892975"/>
                </a:solidFill>
                <a:latin typeface="Arimo"/>
                <a:cs typeface="Arimo"/>
              </a:rPr>
              <a:t>.</a:t>
            </a:r>
            <a:endParaRPr sz="1400">
              <a:latin typeface="Arimo"/>
              <a:cs typeface="Arim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978" y="10449153"/>
            <a:ext cx="7121525" cy="0"/>
          </a:xfrm>
          <a:custGeom>
            <a:avLst/>
            <a:gdLst/>
            <a:ahLst/>
            <a:cxnLst/>
            <a:rect l="l" t="t" r="r" b="b"/>
            <a:pathLst>
              <a:path w="7121525" h="0">
                <a:moveTo>
                  <a:pt x="0" y="0"/>
                </a:moveTo>
                <a:lnTo>
                  <a:pt x="7121279" y="0"/>
                </a:lnTo>
              </a:path>
            </a:pathLst>
          </a:custGeom>
          <a:ln w="95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3EC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82151" y="73873"/>
            <a:ext cx="772174" cy="734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2829" y="156009"/>
            <a:ext cx="7232650" cy="7776209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spc="-5" b="1">
                <a:latin typeface="Arimo"/>
                <a:cs typeface="Arimo"/>
              </a:rPr>
              <a:t>Published </a:t>
            </a:r>
            <a:r>
              <a:rPr dirty="0" sz="1300" b="1">
                <a:latin typeface="Arimo"/>
                <a:cs typeface="Arimo"/>
              </a:rPr>
              <a:t>in </a:t>
            </a:r>
            <a:r>
              <a:rPr dirty="0" sz="1300" spc="-5" b="1">
                <a:latin typeface="Arimo"/>
                <a:cs typeface="Arimo"/>
              </a:rPr>
              <a:t>the Public Interest By</a:t>
            </a:r>
            <a:r>
              <a:rPr dirty="0" sz="1300" spc="15" b="1">
                <a:latin typeface="Arimo"/>
                <a:cs typeface="Arimo"/>
              </a:rPr>
              <a:t> </a:t>
            </a:r>
            <a:r>
              <a:rPr dirty="0" sz="1300" b="1">
                <a:latin typeface="Arimo"/>
                <a:cs typeface="Arimo"/>
              </a:rPr>
              <a:t>:</a:t>
            </a:r>
            <a:endParaRPr sz="1300">
              <a:latin typeface="Arimo"/>
              <a:cs typeface="Arimo"/>
            </a:endParaRPr>
          </a:p>
          <a:p>
            <a:pPr marL="22225">
              <a:lnSpc>
                <a:spcPct val="100000"/>
              </a:lnSpc>
              <a:spcBef>
                <a:spcPts val="690"/>
              </a:spcBef>
              <a:tabLst>
                <a:tab pos="685800" algn="l"/>
                <a:tab pos="7219315" algn="l"/>
              </a:tabLst>
            </a:pPr>
            <a:r>
              <a:rPr dirty="0" u="heavy" sz="1700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700" spc="100" b="1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Maharashtra </a:t>
            </a:r>
            <a:r>
              <a:rPr dirty="0" u="heavy" sz="1700" spc="95" b="1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Minority </a:t>
            </a:r>
            <a:r>
              <a:rPr dirty="0" u="heavy" sz="1700" spc="-60" b="1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NGO </a:t>
            </a:r>
            <a:r>
              <a:rPr dirty="0" u="heavy" sz="1700" spc="85" b="1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Forum.</a:t>
            </a:r>
            <a:r>
              <a:rPr dirty="0" u="heavy" sz="1700" spc="-15" b="1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50" b="1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(MMNF)	</a:t>
            </a:r>
            <a:endParaRPr sz="1700">
              <a:latin typeface="Times New Roman"/>
              <a:cs typeface="Times New Roman"/>
            </a:endParaRPr>
          </a:p>
          <a:p>
            <a:pPr marL="1208405">
              <a:lnSpc>
                <a:spcPct val="100000"/>
              </a:lnSpc>
              <a:spcBef>
                <a:spcPts val="1180"/>
              </a:spcBef>
            </a:pPr>
            <a:r>
              <a:rPr dirty="0" sz="1500" spc="-5" b="1">
                <a:solidFill>
                  <a:srgbClr val="FF1616"/>
                </a:solidFill>
                <a:latin typeface="Arimo"/>
                <a:cs typeface="Arimo"/>
              </a:rPr>
              <a:t>Know more about Online Aadhaar Data</a:t>
            </a:r>
            <a:r>
              <a:rPr dirty="0" sz="1500" spc="-15" b="1">
                <a:solidFill>
                  <a:srgbClr val="FF1616"/>
                </a:solidFill>
                <a:latin typeface="Arimo"/>
                <a:cs typeface="Arimo"/>
              </a:rPr>
              <a:t> </a:t>
            </a:r>
            <a:r>
              <a:rPr dirty="0" sz="1500" spc="-5" b="1">
                <a:solidFill>
                  <a:srgbClr val="FF1616"/>
                </a:solidFill>
                <a:latin typeface="Arimo"/>
                <a:cs typeface="Arimo"/>
              </a:rPr>
              <a:t>Update</a:t>
            </a:r>
            <a:endParaRPr sz="15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Arimo"/>
              <a:cs typeface="Arimo"/>
            </a:endParaRPr>
          </a:p>
          <a:p>
            <a:pPr marL="520700">
              <a:lnSpc>
                <a:spcPct val="100000"/>
              </a:lnSpc>
            </a:pP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What Aadhaar Data can be updated Online</a:t>
            </a:r>
            <a:r>
              <a:rPr dirty="0" sz="1200" spc="-10" b="1">
                <a:solidFill>
                  <a:srgbClr val="FF1616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?</a:t>
            </a:r>
            <a:endParaRPr sz="1200">
              <a:latin typeface="Arimo"/>
              <a:cs typeface="Arimo"/>
            </a:endParaRPr>
          </a:p>
          <a:p>
            <a:pPr marL="520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Arial"/>
                <a:cs typeface="Arial"/>
              </a:rPr>
              <a:t>Following Demographic Data can be updated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online.</a:t>
            </a:r>
            <a:endParaRPr sz="1200">
              <a:latin typeface="Arial"/>
              <a:cs typeface="Arial"/>
            </a:endParaRPr>
          </a:p>
          <a:p>
            <a:pPr marL="779780" indent="-142875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780415" algn="l"/>
              </a:tabLst>
            </a:pPr>
            <a:r>
              <a:rPr dirty="0" sz="1200" b="1">
                <a:latin typeface="Arimo"/>
                <a:cs typeface="Arimo"/>
              </a:rPr>
              <a:t>Name</a:t>
            </a:r>
            <a:endParaRPr sz="1200">
              <a:latin typeface="Arimo"/>
              <a:cs typeface="Arimo"/>
            </a:endParaRPr>
          </a:p>
          <a:p>
            <a:pPr marL="779780" indent="-142875">
              <a:lnSpc>
                <a:spcPct val="100000"/>
              </a:lnSpc>
              <a:spcBef>
                <a:spcPts val="215"/>
              </a:spcBef>
              <a:buFont typeface="Arial"/>
              <a:buAutoNum type="arabicPeriod"/>
              <a:tabLst>
                <a:tab pos="780415" algn="l"/>
              </a:tabLst>
            </a:pPr>
            <a:r>
              <a:rPr dirty="0" sz="1200" b="1">
                <a:latin typeface="Arimo"/>
                <a:cs typeface="Arimo"/>
              </a:rPr>
              <a:t>Date of</a:t>
            </a:r>
            <a:r>
              <a:rPr dirty="0" sz="1200" spc="-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Birth</a:t>
            </a:r>
            <a:endParaRPr sz="1200">
              <a:latin typeface="Arimo"/>
              <a:cs typeface="Arimo"/>
            </a:endParaRPr>
          </a:p>
          <a:p>
            <a:pPr marL="779780" indent="-142875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780415" algn="l"/>
              </a:tabLst>
            </a:pPr>
            <a:r>
              <a:rPr dirty="0" sz="1200" b="1">
                <a:latin typeface="Arimo"/>
                <a:cs typeface="Arimo"/>
              </a:rPr>
              <a:t>Gender</a:t>
            </a:r>
            <a:endParaRPr sz="1200">
              <a:latin typeface="Arimo"/>
              <a:cs typeface="Arimo"/>
            </a:endParaRPr>
          </a:p>
          <a:p>
            <a:pPr marL="779780" indent="-142875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780415" algn="l"/>
              </a:tabLst>
            </a:pPr>
            <a:r>
              <a:rPr dirty="0" sz="1200" b="1">
                <a:latin typeface="Arimo"/>
                <a:cs typeface="Arimo"/>
              </a:rPr>
              <a:t>Address</a:t>
            </a:r>
            <a:endParaRPr sz="1200">
              <a:latin typeface="Arimo"/>
              <a:cs typeface="Arimo"/>
            </a:endParaRPr>
          </a:p>
          <a:p>
            <a:pPr marL="779780" indent="-142875">
              <a:lnSpc>
                <a:spcPct val="100000"/>
              </a:lnSpc>
              <a:spcBef>
                <a:spcPts val="215"/>
              </a:spcBef>
              <a:buFont typeface="Arial"/>
              <a:buAutoNum type="arabicPeriod"/>
              <a:tabLst>
                <a:tab pos="780415" algn="l"/>
              </a:tabLst>
            </a:pPr>
            <a:r>
              <a:rPr dirty="0" sz="1200" b="1">
                <a:latin typeface="Arimo"/>
                <a:cs typeface="Arimo"/>
              </a:rPr>
              <a:t>Language</a:t>
            </a:r>
            <a:endParaRPr sz="1200">
              <a:latin typeface="Arimo"/>
              <a:cs typeface="Arimo"/>
            </a:endParaRPr>
          </a:p>
          <a:p>
            <a:pPr marL="520700" marR="489584">
              <a:lnSpc>
                <a:spcPct val="114700"/>
              </a:lnSpc>
            </a:pPr>
            <a:r>
              <a:rPr dirty="0" sz="1200">
                <a:solidFill>
                  <a:srgbClr val="FF1616"/>
                </a:solidFill>
                <a:latin typeface="Arial"/>
                <a:cs typeface="Arial"/>
              </a:rPr>
              <a:t>*For other updates like Head of Family/Guardian details or Biometric update, resident will</a:t>
            </a:r>
            <a:r>
              <a:rPr dirty="0" sz="1200" spc="-65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1616"/>
                </a:solidFill>
                <a:latin typeface="Arial"/>
                <a:cs typeface="Arial"/>
              </a:rPr>
              <a:t>be  required to visit Aadhaar Seva Kendra or Enrolment/Update</a:t>
            </a:r>
            <a:r>
              <a:rPr dirty="0" sz="1200" spc="-15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1616"/>
                </a:solidFill>
                <a:latin typeface="Arial"/>
                <a:cs typeface="Arial"/>
              </a:rPr>
              <a:t>Centre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</a:pP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How many times Aadhaar data can be</a:t>
            </a:r>
            <a:r>
              <a:rPr dirty="0" sz="1200" spc="-10" b="1">
                <a:solidFill>
                  <a:srgbClr val="FF1616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Updated?</a:t>
            </a:r>
            <a:endParaRPr sz="1200">
              <a:latin typeface="Arimo"/>
              <a:cs typeface="Arimo"/>
            </a:endParaRPr>
          </a:p>
          <a:p>
            <a:pPr marL="520700" marR="4914900">
              <a:lnSpc>
                <a:spcPct val="114700"/>
              </a:lnSpc>
            </a:pPr>
            <a:r>
              <a:rPr dirty="0" sz="1200">
                <a:latin typeface="Arial"/>
                <a:cs typeface="Arial"/>
              </a:rPr>
              <a:t>Name: Twice in Life Time  Gender: Once in Life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  <a:p>
            <a:pPr marL="562610" marR="751840" indent="-42545">
              <a:lnSpc>
                <a:spcPct val="114700"/>
              </a:lnSpc>
            </a:pPr>
            <a:r>
              <a:rPr dirty="0" sz="1200">
                <a:latin typeface="Arial"/>
                <a:cs typeface="Arial"/>
              </a:rPr>
              <a:t>Date of Birth : Once in life time subject to condition that present status of the D0B is  declared/approximate. (Change in Date of Birth can be updated only for unverified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DoB.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What document is required for Online</a:t>
            </a:r>
            <a:r>
              <a:rPr dirty="0" sz="1200" spc="-10" b="1">
                <a:solidFill>
                  <a:srgbClr val="FF1616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Updates?</a:t>
            </a:r>
            <a:endParaRPr sz="1200">
              <a:latin typeface="Arimo"/>
              <a:cs typeface="Arimo"/>
            </a:endParaRPr>
          </a:p>
          <a:p>
            <a:pPr marL="520700" marR="1692910">
              <a:lnSpc>
                <a:spcPct val="114700"/>
              </a:lnSpc>
            </a:pPr>
            <a:r>
              <a:rPr dirty="0" sz="1200">
                <a:latin typeface="Arial"/>
                <a:cs typeface="Arial"/>
              </a:rPr>
              <a:t>Each of the data type update requires following Verification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Requirements.  For </a:t>
            </a:r>
            <a:r>
              <a:rPr dirty="0" sz="1200" b="1">
                <a:latin typeface="Arimo"/>
                <a:cs typeface="Arimo"/>
              </a:rPr>
              <a:t>Name </a:t>
            </a:r>
            <a:r>
              <a:rPr dirty="0" sz="1200">
                <a:latin typeface="Arial"/>
                <a:cs typeface="Arial"/>
              </a:rPr>
              <a:t>: Scanned copy of Poof of Identity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(POI)</a:t>
            </a:r>
            <a:endParaRPr sz="1200">
              <a:latin typeface="Arial"/>
              <a:cs typeface="Arial"/>
            </a:endParaRPr>
          </a:p>
          <a:p>
            <a:pPr marL="520700" marR="2838450">
              <a:lnSpc>
                <a:spcPct val="114700"/>
              </a:lnSpc>
            </a:pPr>
            <a:r>
              <a:rPr dirty="0" sz="1200">
                <a:latin typeface="Arial"/>
                <a:cs typeface="Arial"/>
              </a:rPr>
              <a:t>For </a:t>
            </a:r>
            <a:r>
              <a:rPr dirty="0" sz="1200" b="1">
                <a:latin typeface="Arimo"/>
                <a:cs typeface="Arimo"/>
              </a:rPr>
              <a:t>Date of Birth </a:t>
            </a:r>
            <a:r>
              <a:rPr dirty="0" sz="1200">
                <a:latin typeface="Arial"/>
                <a:cs typeface="Arial"/>
              </a:rPr>
              <a:t>: Scanned copy of Poof of Date of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Birth  For </a:t>
            </a:r>
            <a:r>
              <a:rPr dirty="0" sz="1200" b="1">
                <a:latin typeface="Arimo"/>
                <a:cs typeface="Arimo"/>
              </a:rPr>
              <a:t>Gender</a:t>
            </a:r>
            <a:r>
              <a:rPr dirty="0" sz="1200">
                <a:latin typeface="Arial"/>
                <a:cs typeface="Arial"/>
              </a:rPr>
              <a:t>: OTP authentication via mobile/Face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Auth</a:t>
            </a:r>
            <a:endParaRPr sz="1200">
              <a:latin typeface="Arial"/>
              <a:cs typeface="Arial"/>
            </a:endParaRPr>
          </a:p>
          <a:p>
            <a:pPr marL="520700" marR="2863215">
              <a:lnSpc>
                <a:spcPct val="114700"/>
              </a:lnSpc>
            </a:pPr>
            <a:r>
              <a:rPr dirty="0" sz="1200">
                <a:latin typeface="Arial"/>
                <a:cs typeface="Arial"/>
              </a:rPr>
              <a:t>For </a:t>
            </a:r>
            <a:r>
              <a:rPr dirty="0" sz="1200" b="1">
                <a:latin typeface="Arimo"/>
                <a:cs typeface="Arimo"/>
              </a:rPr>
              <a:t>Address </a:t>
            </a:r>
            <a:r>
              <a:rPr dirty="0" sz="1200">
                <a:latin typeface="Arial"/>
                <a:cs typeface="Arial"/>
              </a:rPr>
              <a:t>: Scanned copy of Poof of Address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(POA)*.  For </a:t>
            </a:r>
            <a:r>
              <a:rPr dirty="0" sz="1200" b="1">
                <a:latin typeface="Arimo"/>
                <a:cs typeface="Arimo"/>
              </a:rPr>
              <a:t>Language </a:t>
            </a:r>
            <a:r>
              <a:rPr dirty="0" sz="1200">
                <a:latin typeface="Arial"/>
                <a:cs typeface="Arial"/>
              </a:rPr>
              <a:t>: Not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Required</a:t>
            </a:r>
            <a:endParaRPr sz="12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209"/>
              </a:spcBef>
            </a:pPr>
            <a:r>
              <a:rPr dirty="0" sz="1200">
                <a:latin typeface="Arial"/>
                <a:cs typeface="Arial"/>
              </a:rPr>
              <a:t>* Resident can update address even if they do not possess POA document by requesting for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520700" marR="2169160">
              <a:lnSpc>
                <a:spcPct val="114700"/>
              </a:lnSpc>
            </a:pP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I want a new name. Can I change it completely in my</a:t>
            </a:r>
            <a:r>
              <a:rPr dirty="0" sz="1200" spc="-75" b="1">
                <a:solidFill>
                  <a:srgbClr val="FF1616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Aadhaar? </a:t>
            </a:r>
            <a:r>
              <a:rPr dirty="0" sz="1200" b="1">
                <a:latin typeface="Arimo"/>
                <a:cs typeface="Arimo"/>
              </a:rPr>
              <a:t> </a:t>
            </a:r>
            <a:r>
              <a:rPr dirty="0" sz="1200">
                <a:latin typeface="Arial"/>
                <a:cs typeface="Arial"/>
              </a:rPr>
              <a:t>You can update your name if the change is minor and includes :  Spell correction phonetically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same</a:t>
            </a:r>
            <a:endParaRPr sz="1200">
              <a:latin typeface="Arial"/>
              <a:cs typeface="Arial"/>
            </a:endParaRPr>
          </a:p>
          <a:p>
            <a:pPr marL="520700" marR="5237480">
              <a:lnSpc>
                <a:spcPct val="114700"/>
              </a:lnSpc>
            </a:pPr>
            <a:r>
              <a:rPr dirty="0" sz="1200">
                <a:latin typeface="Arial"/>
                <a:cs typeface="Arial"/>
              </a:rPr>
              <a:t>Sequence change  Short form to full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Arial"/>
                <a:cs typeface="Arial"/>
              </a:rPr>
              <a:t>Name change after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marriage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15115" y="7520848"/>
            <a:ext cx="4671181" cy="2640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08146" y="8719836"/>
            <a:ext cx="143891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Arimo"/>
                <a:cs typeface="Arimo"/>
              </a:rPr>
              <a:t>NEW E-AADHAR</a:t>
            </a:r>
            <a:r>
              <a:rPr dirty="0" sz="1300" spc="-70" b="1">
                <a:latin typeface="Arimo"/>
                <a:cs typeface="Arimo"/>
              </a:rPr>
              <a:t> </a:t>
            </a:r>
            <a:r>
              <a:rPr dirty="0" sz="1300" b="1">
                <a:latin typeface="Arimo"/>
                <a:cs typeface="Arimo"/>
              </a:rPr>
              <a:t>:</a:t>
            </a:r>
            <a:endParaRPr sz="130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526" y="10373715"/>
            <a:ext cx="7121525" cy="0"/>
          </a:xfrm>
          <a:custGeom>
            <a:avLst/>
            <a:gdLst/>
            <a:ahLst/>
            <a:cxnLst/>
            <a:rect l="l" t="t" r="r" b="b"/>
            <a:pathLst>
              <a:path w="7121525" h="0">
                <a:moveTo>
                  <a:pt x="0" y="0"/>
                </a:moveTo>
                <a:lnTo>
                  <a:pt x="7121279" y="0"/>
                </a:lnTo>
              </a:path>
            </a:pathLst>
          </a:custGeom>
          <a:ln w="95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75258" y="10431546"/>
            <a:ext cx="48488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7127C"/>
                </a:solidFill>
                <a:latin typeface="Arimo"/>
                <a:cs typeface="Arimo"/>
              </a:rPr>
              <a:t>Publisher :- Irfan Sayyad 9850757898 Director MDC Team,</a:t>
            </a:r>
            <a:r>
              <a:rPr dirty="0" sz="1200" spc="-70" b="1">
                <a:solidFill>
                  <a:srgbClr val="17127C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17127C"/>
                </a:solidFill>
                <a:latin typeface="Arimo"/>
                <a:cs typeface="Arimo"/>
              </a:rPr>
              <a:t>(MMNF)</a:t>
            </a:r>
            <a:endParaRPr sz="12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49" y="1959769"/>
            <a:ext cx="6825318" cy="822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73873"/>
            <a:ext cx="7562850" cy="1870710"/>
            <a:chOff x="0" y="73873"/>
            <a:chExt cx="7562850" cy="1870710"/>
          </a:xfrm>
        </p:grpSpPr>
        <p:sp>
          <p:nvSpPr>
            <p:cNvPr id="4" name="object 4"/>
            <p:cNvSpPr/>
            <p:nvPr/>
          </p:nvSpPr>
          <p:spPr>
            <a:xfrm>
              <a:off x="6539362" y="73873"/>
              <a:ext cx="772171" cy="7340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09811"/>
              <a:ext cx="7562850" cy="1134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24759" y="5662971"/>
            <a:ext cx="7188200" cy="4537710"/>
          </a:xfrm>
          <a:custGeom>
            <a:avLst/>
            <a:gdLst/>
            <a:ahLst/>
            <a:cxnLst/>
            <a:rect l="l" t="t" r="r" b="b"/>
            <a:pathLst>
              <a:path w="7188200" h="4537709">
                <a:moveTo>
                  <a:pt x="7187888" y="4537626"/>
                </a:moveTo>
                <a:lnTo>
                  <a:pt x="0" y="4537626"/>
                </a:lnTo>
                <a:lnTo>
                  <a:pt x="0" y="0"/>
                </a:lnTo>
                <a:lnTo>
                  <a:pt x="7187888" y="0"/>
                </a:lnTo>
                <a:lnTo>
                  <a:pt x="7187888" y="4537626"/>
                </a:lnTo>
                <a:close/>
              </a:path>
            </a:pathLst>
          </a:custGeom>
          <a:solidFill>
            <a:srgbClr val="FFBE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77687" y="5702798"/>
            <a:ext cx="25698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44091"/>
                </a:solidFill>
                <a:latin typeface="Noto Sans Devanagari"/>
                <a:cs typeface="Noto Sans Devanagari"/>
              </a:rPr>
              <a:t>बांधकाम कामगारांकरीता इतर</a:t>
            </a:r>
            <a:r>
              <a:rPr dirty="0" sz="1400" spc="20" b="1">
                <a:solidFill>
                  <a:srgbClr val="044091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5" b="1">
                <a:solidFill>
                  <a:srgbClr val="044091"/>
                </a:solidFill>
                <a:latin typeface="Noto Sans Devanagari"/>
                <a:cs typeface="Noto Sans Devanagari"/>
              </a:rPr>
              <a:t>योजना</a:t>
            </a:r>
            <a:endParaRPr sz="1400">
              <a:latin typeface="Noto Sans Devanagari"/>
              <a:cs typeface="Noto Sans Devanaga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1819" y="6130447"/>
            <a:ext cx="3121660" cy="359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10" marR="5080">
              <a:lnSpc>
                <a:spcPct val="1147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* </a:t>
            </a:r>
            <a:r>
              <a:rPr dirty="0" sz="1200" b="1">
                <a:latin typeface="Noto Sans Devanagari"/>
                <a:cs typeface="Noto Sans Devanagari"/>
              </a:rPr>
              <a:t>एका </a:t>
            </a:r>
            <a:r>
              <a:rPr dirty="0" sz="1200" spc="-114" b="1">
                <a:latin typeface="Noto Sans Devanagari"/>
                <a:cs typeface="Noto Sans Devanagari"/>
              </a:rPr>
              <a:t>मुलीšया </a:t>
            </a:r>
            <a:r>
              <a:rPr dirty="0" sz="1200" spc="-80" b="1">
                <a:latin typeface="Noto Sans Devanagari"/>
                <a:cs typeface="Noto Sans Devanagari"/>
              </a:rPr>
              <a:t>ज=मानंतर </a:t>
            </a:r>
            <a:r>
              <a:rPr dirty="0" sz="1200" spc="-140" b="1">
                <a:latin typeface="Noto Sans Devanagari"/>
                <a:cs typeface="Noto Sans Devanagari"/>
              </a:rPr>
              <a:t>कु </a:t>
            </a:r>
            <a:r>
              <a:rPr dirty="0" sz="1200" spc="-15" b="1">
                <a:latin typeface="Noto Sans Devanagari"/>
                <a:cs typeface="Noto Sans Devanagari"/>
              </a:rPr>
              <a:t>टुंब </a:t>
            </a:r>
            <a:r>
              <a:rPr dirty="0" sz="1200" spc="-70" b="1">
                <a:latin typeface="Noto Sans Devanagari"/>
                <a:cs typeface="Noto Sans Devanagari"/>
              </a:rPr>
              <a:t>ßनयोजनाची  </a:t>
            </a:r>
            <a:r>
              <a:rPr dirty="0" sz="1200" spc="-180" b="1">
                <a:latin typeface="Noto Sans Devanagari"/>
                <a:cs typeface="Noto Sans Devanagari"/>
              </a:rPr>
              <a:t>श5ffßUया </a:t>
            </a:r>
            <a:r>
              <a:rPr dirty="0" sz="1200" spc="-140" b="1">
                <a:latin typeface="Noto Sans Devanagari"/>
                <a:cs typeface="Noto Sans Devanagari"/>
              </a:rPr>
              <a:t>के </a:t>
            </a:r>
            <a:r>
              <a:rPr dirty="0" sz="1200" spc="-90" b="1">
                <a:latin typeface="Noto Sans Devanagari"/>
                <a:cs typeface="Noto Sans Devanagari"/>
              </a:rPr>
              <a:t>uयासमुलीšया </a:t>
            </a:r>
            <a:r>
              <a:rPr dirty="0" sz="1200" b="1">
                <a:latin typeface="Noto Sans Devanagari"/>
                <a:cs typeface="Noto Sans Devanagari"/>
              </a:rPr>
              <a:t>नावे १८ </a:t>
            </a:r>
            <a:r>
              <a:rPr dirty="0" sz="1200" spc="-215" b="1">
                <a:latin typeface="Noto Sans Devanagari"/>
                <a:cs typeface="Noto Sans Devanagari"/>
              </a:rPr>
              <a:t>वषा´पय*त  </a:t>
            </a:r>
            <a:r>
              <a:rPr dirty="0" sz="1200" spc="-700" b="1">
                <a:latin typeface="Noto Sans Devanagari"/>
                <a:cs typeface="Noto Sans Devanagari"/>
              </a:rPr>
              <a:t>#sयेकt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-- </a:t>
            </a:r>
            <a:r>
              <a:rPr dirty="0" sz="1200" b="1">
                <a:latin typeface="Noto Sans Devanagari"/>
                <a:cs typeface="Noto Sans Devanagari"/>
              </a:rPr>
              <a:t>१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०००</a:t>
            </a:r>
            <a:r>
              <a:rPr dirty="0" sz="1200" b="1">
                <a:latin typeface="Arimo"/>
                <a:cs typeface="Arimo"/>
              </a:rPr>
              <a:t>/- </a:t>
            </a:r>
            <a:r>
              <a:rPr dirty="0" sz="1200" spc="-85" b="1">
                <a:latin typeface="Noto Sans Devanagari"/>
                <a:cs typeface="Noto Sans Devanagari"/>
              </a:rPr>
              <a:t>मुदत </a:t>
            </a:r>
            <a:r>
              <a:rPr dirty="0" sz="1200" b="1">
                <a:latin typeface="Noto Sans Devanagari"/>
                <a:cs typeface="Noto Sans Devanagari"/>
              </a:rPr>
              <a:t>बंद </a:t>
            </a:r>
            <a:r>
              <a:rPr dirty="0" sz="1200" spc="-75" b="1">
                <a:latin typeface="Noto Sans Devanagari"/>
                <a:cs typeface="Noto Sans Devanagari"/>
              </a:rPr>
              <a:t>ठे</a:t>
            </a:r>
            <a:r>
              <a:rPr dirty="0" sz="1200" spc="-24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व</a:t>
            </a:r>
            <a:endParaRPr sz="1200">
              <a:latin typeface="Noto Sans Devanagari"/>
              <a:cs typeface="Noto Sans Devanagari"/>
            </a:endParaRPr>
          </a:p>
          <a:p>
            <a:pPr marL="54610" marR="57150" indent="-42545">
              <a:lnSpc>
                <a:spcPct val="114700"/>
              </a:lnSpc>
            </a:pPr>
            <a:r>
              <a:rPr dirty="0" sz="1200" b="1">
                <a:latin typeface="Arimo"/>
                <a:cs typeface="Arimo"/>
              </a:rPr>
              <a:t>* </a:t>
            </a:r>
            <a:r>
              <a:rPr dirty="0" sz="1200" spc="-60" b="1">
                <a:latin typeface="Noto Sans Devanagari"/>
                <a:cs typeface="Noto Sans Devanagari"/>
              </a:rPr>
              <a:t>बांधकाम </a:t>
            </a:r>
            <a:r>
              <a:rPr dirty="0" sz="1200" spc="-40" b="1">
                <a:latin typeface="Noto Sans Devanagari"/>
                <a:cs typeface="Noto Sans Devanagari"/>
              </a:rPr>
              <a:t>कामगाराšया </a:t>
            </a:r>
            <a:r>
              <a:rPr dirty="0" sz="1200" spc="-140" b="1">
                <a:latin typeface="Noto Sans Devanagari"/>
                <a:cs typeface="Noto Sans Devanagari"/>
              </a:rPr>
              <a:t>कु </a:t>
            </a:r>
            <a:r>
              <a:rPr dirty="0" sz="1200" spc="-55" b="1">
                <a:latin typeface="Noto Sans Devanagari"/>
                <a:cs typeface="Noto Sans Devanagari"/>
              </a:rPr>
              <a:t>टुंबाšया </a:t>
            </a:r>
            <a:r>
              <a:rPr dirty="0" sz="1200" spc="-95" b="1">
                <a:latin typeface="Noto Sans Devanagari"/>
                <a:cs typeface="Noto Sans Devanagari"/>
              </a:rPr>
              <a:t>गंभीर </a:t>
            </a:r>
            <a:r>
              <a:rPr dirty="0" sz="1200" spc="-180" b="1">
                <a:latin typeface="Noto Sans Devanagari"/>
                <a:cs typeface="Noto Sans Devanagari"/>
              </a:rPr>
              <a:t>आजाराšया  </a:t>
            </a:r>
            <a:r>
              <a:rPr dirty="0" sz="1200" spc="-65" b="1">
                <a:latin typeface="Noto Sans Devanagari"/>
                <a:cs typeface="Noto Sans Devanagari"/>
              </a:rPr>
              <a:t>उपचारासाठt </a:t>
            </a:r>
            <a:r>
              <a:rPr dirty="0" sz="1200" b="1">
                <a:latin typeface="Arimo"/>
                <a:cs typeface="Arimo"/>
              </a:rPr>
              <a:t>- </a:t>
            </a:r>
            <a:r>
              <a:rPr dirty="0" sz="1200" b="1">
                <a:latin typeface="Noto Sans Devanagari"/>
                <a:cs typeface="Noto Sans Devanagari"/>
              </a:rPr>
              <a:t>१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०००</a:t>
            </a:r>
            <a:r>
              <a:rPr dirty="0" sz="1200" b="1">
                <a:latin typeface="Arimo"/>
                <a:cs typeface="Arimo"/>
              </a:rPr>
              <a:t>/-</a:t>
            </a:r>
            <a:r>
              <a:rPr dirty="0" sz="1200" spc="75" b="1">
                <a:latin typeface="Arimo"/>
                <a:cs typeface="Arimo"/>
              </a:rPr>
              <a:t> </a:t>
            </a:r>
            <a:r>
              <a:rPr dirty="0" sz="1200" spc="-105" b="1">
                <a:latin typeface="Noto Sans Devanagari"/>
                <a:cs typeface="Noto Sans Devanagari"/>
              </a:rPr>
              <a:t>अथ´साहा‘य</a:t>
            </a:r>
            <a:endParaRPr sz="1200">
              <a:latin typeface="Noto Sans Devanagari"/>
              <a:cs typeface="Noto Sans Devanagari"/>
            </a:endParaRPr>
          </a:p>
          <a:p>
            <a:pPr marL="12700" marR="413384">
              <a:lnSpc>
                <a:spcPct val="114700"/>
              </a:lnSpc>
            </a:pPr>
            <a:r>
              <a:rPr dirty="0" sz="1200" b="1">
                <a:latin typeface="Arimo"/>
                <a:cs typeface="Arimo"/>
              </a:rPr>
              <a:t>* </a:t>
            </a:r>
            <a:r>
              <a:rPr dirty="0" sz="1200" spc="-60" b="1">
                <a:latin typeface="Noto Sans Devanagari"/>
                <a:cs typeface="Noto Sans Devanagari"/>
              </a:rPr>
              <a:t>बांधकाम </a:t>
            </a:r>
            <a:r>
              <a:rPr dirty="0" sz="1200" spc="-5" b="1">
                <a:latin typeface="Noto Sans Devanagari"/>
                <a:cs typeface="Noto Sans Devanagari"/>
              </a:rPr>
              <a:t>कामगारास </a:t>
            </a:r>
            <a:r>
              <a:rPr dirty="0" sz="1200" spc="-15" b="1">
                <a:latin typeface="Noto Sans Devanagari"/>
                <a:cs typeface="Noto Sans Devanagari"/>
              </a:rPr>
              <a:t>§सनमुUt </a:t>
            </a:r>
            <a:r>
              <a:rPr dirty="0" sz="1200" spc="-140" b="1">
                <a:latin typeface="Noto Sans Devanagari"/>
                <a:cs typeface="Noto Sans Devanagari"/>
              </a:rPr>
              <a:t>क”  </a:t>
            </a:r>
            <a:r>
              <a:rPr dirty="0" sz="1200" spc="-459" b="1">
                <a:latin typeface="Noto Sans Devanagari"/>
                <a:cs typeface="Noto Sans Devanagari"/>
              </a:rPr>
              <a:t>\ाअंतग´त</a:t>
            </a:r>
            <a:r>
              <a:rPr dirty="0" sz="1200" spc="-130" b="1">
                <a:latin typeface="Noto Sans Devanagari"/>
                <a:cs typeface="Noto Sans Devanagari"/>
              </a:rPr>
              <a:t> </a:t>
            </a:r>
            <a:r>
              <a:rPr dirty="0" sz="1200" spc="-65" b="1">
                <a:latin typeface="Noto Sans Devanagari"/>
                <a:cs typeface="Noto Sans Devanagari"/>
              </a:rPr>
              <a:t>उपचारासाठt </a:t>
            </a:r>
            <a:r>
              <a:rPr dirty="0" sz="1200" b="1">
                <a:latin typeface="Arimo"/>
                <a:cs typeface="Arimo"/>
              </a:rPr>
              <a:t>-- </a:t>
            </a:r>
            <a:r>
              <a:rPr dirty="0" sz="1200" b="1">
                <a:latin typeface="Noto Sans Devanagari"/>
                <a:cs typeface="Noto Sans Devanagari"/>
              </a:rPr>
              <a:t>६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०००</a:t>
            </a:r>
            <a:r>
              <a:rPr dirty="0" sz="1200" b="1">
                <a:latin typeface="Arimo"/>
                <a:cs typeface="Arimo"/>
              </a:rPr>
              <a:t>/-</a:t>
            </a:r>
            <a:r>
              <a:rPr dirty="0" sz="1200" spc="-20" b="1">
                <a:latin typeface="Arimo"/>
                <a:cs typeface="Arimo"/>
              </a:rPr>
              <a:t> </a:t>
            </a:r>
            <a:r>
              <a:rPr dirty="0" sz="1200" spc="-105" b="1">
                <a:latin typeface="Noto Sans Devanagari"/>
                <a:cs typeface="Noto Sans Devanagari"/>
              </a:rPr>
              <a:t>अथ´साहा‘य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* </a:t>
            </a:r>
            <a:r>
              <a:rPr dirty="0" sz="1200" spc="-60" b="1">
                <a:latin typeface="Noto Sans Devanagari"/>
                <a:cs typeface="Noto Sans Devanagari"/>
              </a:rPr>
              <a:t>बांधकाम </a:t>
            </a:r>
            <a:r>
              <a:rPr dirty="0" sz="1200" spc="-5" b="1">
                <a:latin typeface="Noto Sans Devanagari"/>
                <a:cs typeface="Noto Sans Devanagari"/>
              </a:rPr>
              <a:t>कामगारास </a:t>
            </a:r>
            <a:r>
              <a:rPr dirty="0" sz="1200" spc="-110" b="1">
                <a:latin typeface="Noto Sans Devanagari"/>
                <a:cs typeface="Noto Sans Devanagari"/>
              </a:rPr>
              <a:t>अपगsव</a:t>
            </a:r>
            <a:r>
              <a:rPr dirty="0" sz="1200" spc="-60" b="1">
                <a:latin typeface="Noto Sans Devanagari"/>
                <a:cs typeface="Noto Sans Devanagari"/>
              </a:rPr>
              <a:t> </a:t>
            </a:r>
            <a:r>
              <a:rPr dirty="0" sz="1200" spc="-35" b="1">
                <a:latin typeface="Noto Sans Devanagari"/>
                <a:cs typeface="Noto Sans Devanagari"/>
              </a:rPr>
              <a:t>आuयास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- </a:t>
            </a:r>
            <a:r>
              <a:rPr dirty="0" sz="1200" b="1">
                <a:latin typeface="Noto Sans Devanagari"/>
                <a:cs typeface="Noto Sans Devanagari"/>
              </a:rPr>
              <a:t>२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०००</a:t>
            </a:r>
            <a:r>
              <a:rPr dirty="0" sz="1200" b="1">
                <a:latin typeface="Arimo"/>
                <a:cs typeface="Arimo"/>
              </a:rPr>
              <a:t>/-</a:t>
            </a:r>
            <a:r>
              <a:rPr dirty="0" sz="1200" spc="-5" b="1">
                <a:latin typeface="Arimo"/>
                <a:cs typeface="Arimo"/>
              </a:rPr>
              <a:t> </a:t>
            </a:r>
            <a:r>
              <a:rPr dirty="0" sz="1200" spc="-105" b="1">
                <a:latin typeface="Noto Sans Devanagari"/>
                <a:cs typeface="Noto Sans Devanagari"/>
              </a:rPr>
              <a:t>अथ´साहा‘य</a:t>
            </a:r>
            <a:endParaRPr sz="1200">
              <a:latin typeface="Noto Sans Devanagari"/>
              <a:cs typeface="Noto Sans Devanagari"/>
            </a:endParaRPr>
          </a:p>
          <a:p>
            <a:pPr marL="12700" marR="816610">
              <a:lnSpc>
                <a:spcPct val="114700"/>
              </a:lnSpc>
            </a:pPr>
            <a:r>
              <a:rPr dirty="0" sz="1200" b="1">
                <a:latin typeface="Arimo"/>
                <a:cs typeface="Arimo"/>
              </a:rPr>
              <a:t>* </a:t>
            </a:r>
            <a:r>
              <a:rPr dirty="0" sz="1200" spc="-60" b="1">
                <a:latin typeface="Noto Sans Devanagari"/>
                <a:cs typeface="Noto Sans Devanagari"/>
              </a:rPr>
              <a:t>बांधकाम </a:t>
            </a:r>
            <a:r>
              <a:rPr dirty="0" sz="1200" b="1">
                <a:latin typeface="Noto Sans Devanagari"/>
                <a:cs typeface="Noto Sans Devanagari"/>
              </a:rPr>
              <a:t>कामगार </a:t>
            </a:r>
            <a:r>
              <a:rPr dirty="0" sz="1200" spc="-110" b="1">
                <a:latin typeface="Noto Sans Devanagari"/>
                <a:cs typeface="Noto Sans Devanagari"/>
              </a:rPr>
              <a:t>मूsयु </a:t>
            </a:r>
            <a:r>
              <a:rPr dirty="0" sz="1200" spc="-30" b="1">
                <a:latin typeface="Noto Sans Devanagari"/>
                <a:cs typeface="Noto Sans Devanagari"/>
              </a:rPr>
              <a:t>झाuयास  </a:t>
            </a:r>
            <a:r>
              <a:rPr dirty="0" sz="1200" spc="-150" b="1">
                <a:latin typeface="Noto Sans Devanagari"/>
                <a:cs typeface="Noto Sans Devanagari"/>
              </a:rPr>
              <a:t>अंतßवधीसाठt </a:t>
            </a:r>
            <a:r>
              <a:rPr dirty="0" sz="1200" b="1">
                <a:latin typeface="Arimo"/>
                <a:cs typeface="Arimo"/>
              </a:rPr>
              <a:t>-- </a:t>
            </a:r>
            <a:r>
              <a:rPr dirty="0" sz="1200" b="1">
                <a:latin typeface="Noto Sans Devanagari"/>
                <a:cs typeface="Noto Sans Devanagari"/>
              </a:rPr>
              <a:t>१०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०००</a:t>
            </a:r>
            <a:r>
              <a:rPr dirty="0" sz="1200" b="1">
                <a:latin typeface="Arimo"/>
                <a:cs typeface="Arimo"/>
              </a:rPr>
              <a:t>/-</a:t>
            </a:r>
            <a:r>
              <a:rPr dirty="0" sz="1200" spc="-130" b="1">
                <a:latin typeface="Arimo"/>
                <a:cs typeface="Arimo"/>
              </a:rPr>
              <a:t> </a:t>
            </a:r>
            <a:r>
              <a:rPr dirty="0" sz="1200" spc="-195" b="1">
                <a:latin typeface="Noto Sans Devanagari"/>
                <a:cs typeface="Noto Sans Devanagari"/>
              </a:rPr>
              <a:t>अथ´साहा‘य</a:t>
            </a:r>
            <a:endParaRPr sz="1200">
              <a:latin typeface="Noto Sans Devanagari"/>
              <a:cs typeface="Noto Sans Devanagari"/>
            </a:endParaRPr>
          </a:p>
          <a:p>
            <a:pPr marL="12700" marR="511809">
              <a:lnSpc>
                <a:spcPct val="114700"/>
              </a:lnSpc>
            </a:pPr>
            <a:r>
              <a:rPr dirty="0" sz="1200" b="1">
                <a:latin typeface="Arimo"/>
                <a:cs typeface="Arimo"/>
              </a:rPr>
              <a:t>* </a:t>
            </a:r>
            <a:r>
              <a:rPr dirty="0" sz="1200" spc="-60" b="1">
                <a:latin typeface="Noto Sans Devanagari"/>
                <a:cs typeface="Noto Sans Devanagari"/>
              </a:rPr>
              <a:t>बांधकाम </a:t>
            </a:r>
            <a:r>
              <a:rPr dirty="0" sz="1200" b="1">
                <a:latin typeface="Noto Sans Devanagari"/>
                <a:cs typeface="Noto Sans Devanagari"/>
              </a:rPr>
              <a:t>कामगाराचा </a:t>
            </a:r>
            <a:r>
              <a:rPr dirty="0" sz="1200" spc="-110" b="1">
                <a:latin typeface="Noto Sans Devanagari"/>
                <a:cs typeface="Noto Sans Devanagari"/>
              </a:rPr>
              <a:t>मूsयु </a:t>
            </a:r>
            <a:r>
              <a:rPr dirty="0" sz="1200" spc="-30" b="1">
                <a:latin typeface="Noto Sans Devanagari"/>
                <a:cs typeface="Noto Sans Devanagari"/>
              </a:rPr>
              <a:t>झाuयास </a:t>
            </a:r>
            <a:r>
              <a:rPr dirty="0" sz="1200" spc="-385" b="1">
                <a:latin typeface="Noto Sans Devanagari"/>
                <a:cs typeface="Noto Sans Devanagari"/>
              </a:rPr>
              <a:t>sयाšया </a:t>
            </a:r>
            <a:r>
              <a:rPr dirty="0" sz="1200" spc="-114" b="1">
                <a:latin typeface="Noto Sans Devanagari"/>
                <a:cs typeface="Noto Sans Devanagari"/>
              </a:rPr>
              <a:t> </a:t>
            </a:r>
            <a:r>
              <a:rPr dirty="0" sz="1200" spc="-125" b="1">
                <a:latin typeface="Noto Sans Devanagari"/>
                <a:cs typeface="Noto Sans Devanagari"/>
              </a:rPr>
              <a:t>ßवधवा </a:t>
            </a:r>
            <a:r>
              <a:rPr dirty="0" sz="1200" spc="-105" b="1">
                <a:latin typeface="Noto Sans Devanagari"/>
                <a:cs typeface="Noto Sans Devanagari"/>
              </a:rPr>
              <a:t>पsनीस </a:t>
            </a:r>
            <a:r>
              <a:rPr dirty="0" sz="1200" spc="-155" b="1">
                <a:latin typeface="Noto Sans Devanagari"/>
                <a:cs typeface="Noto Sans Devanagari"/>
              </a:rPr>
              <a:t>Yकवा </a:t>
            </a:r>
            <a:r>
              <a:rPr dirty="0" sz="1200" spc="-5" b="1">
                <a:latin typeface="Noto Sans Devanagari"/>
                <a:cs typeface="Noto Sans Devanagari"/>
              </a:rPr>
              <a:t>पतीस </a:t>
            </a:r>
            <a:r>
              <a:rPr dirty="0" sz="1200" spc="-225" b="1">
                <a:latin typeface="Noto Sans Devanagari"/>
                <a:cs typeface="Noto Sans Devanagari"/>
              </a:rPr>
              <a:t>#ßत </a:t>
            </a:r>
            <a:r>
              <a:rPr dirty="0" sz="1200" b="1">
                <a:latin typeface="Noto Sans Devanagari"/>
                <a:cs typeface="Noto Sans Devanagari"/>
              </a:rPr>
              <a:t>वष´  </a:t>
            </a:r>
            <a:r>
              <a:rPr dirty="0" sz="1200" spc="-75" b="1">
                <a:latin typeface="Noto Sans Devanagari"/>
                <a:cs typeface="Noto Sans Devanagari"/>
              </a:rPr>
              <a:t>असे </a:t>
            </a:r>
            <a:r>
              <a:rPr dirty="0" sz="1200" spc="-5" b="1">
                <a:latin typeface="Noto Sans Devanagari"/>
                <a:cs typeface="Noto Sans Devanagari"/>
              </a:rPr>
              <a:t>सलग </a:t>
            </a:r>
            <a:r>
              <a:rPr dirty="0" sz="1200" b="1">
                <a:latin typeface="Arimo"/>
                <a:cs typeface="Arimo"/>
              </a:rPr>
              <a:t>5 </a:t>
            </a:r>
            <a:r>
              <a:rPr dirty="0" sz="1200" b="1">
                <a:latin typeface="Noto Sans Devanagari"/>
                <a:cs typeface="Noto Sans Devanagari"/>
              </a:rPr>
              <a:t>वषˇ </a:t>
            </a:r>
            <a:r>
              <a:rPr dirty="0" sz="1200" b="1">
                <a:latin typeface="Arimo"/>
                <a:cs typeface="Arimo"/>
              </a:rPr>
              <a:t>-- </a:t>
            </a:r>
            <a:r>
              <a:rPr dirty="0" sz="1200" b="1">
                <a:latin typeface="Noto Sans Devanagari"/>
                <a:cs typeface="Noto Sans Devanagari"/>
              </a:rPr>
              <a:t>२४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०००</a:t>
            </a:r>
            <a:r>
              <a:rPr dirty="0" sz="1200" b="1">
                <a:latin typeface="Arimo"/>
                <a:cs typeface="Arimo"/>
              </a:rPr>
              <a:t>/-  </a:t>
            </a:r>
            <a:r>
              <a:rPr dirty="0" sz="1200" spc="-105" b="1">
                <a:latin typeface="Noto Sans Devanagari"/>
                <a:cs typeface="Noto Sans Devanagari"/>
              </a:rPr>
              <a:t>अथ´साहा‘य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* </a:t>
            </a:r>
            <a:r>
              <a:rPr dirty="0" sz="1200" spc="-60" b="1">
                <a:latin typeface="Noto Sans Devanagari"/>
                <a:cs typeface="Noto Sans Devanagari"/>
              </a:rPr>
              <a:t>बांधकाम </a:t>
            </a:r>
            <a:r>
              <a:rPr dirty="0" sz="1200" b="1">
                <a:latin typeface="Noto Sans Devanagari"/>
                <a:cs typeface="Noto Sans Devanagari"/>
              </a:rPr>
              <a:t>कामगाराचा कामावर </a:t>
            </a:r>
            <a:r>
              <a:rPr dirty="0" sz="1200" spc="-110" b="1">
                <a:latin typeface="Noto Sans Devanagari"/>
                <a:cs typeface="Noto Sans Devanagari"/>
              </a:rPr>
              <a:t>मूsयु</a:t>
            </a:r>
            <a:r>
              <a:rPr dirty="0" sz="1200" spc="15" b="1">
                <a:latin typeface="Noto Sans Devanagari"/>
                <a:cs typeface="Noto Sans Devanagari"/>
              </a:rPr>
              <a:t> </a:t>
            </a:r>
            <a:r>
              <a:rPr dirty="0" sz="1200" spc="-30" b="1">
                <a:latin typeface="Noto Sans Devanagari"/>
                <a:cs typeface="Noto Sans Devanagari"/>
              </a:rPr>
              <a:t>झाuयास</a:t>
            </a:r>
            <a:endParaRPr sz="1200">
              <a:latin typeface="Noto Sans Devanagari"/>
              <a:cs typeface="Noto Sans Devanagari"/>
            </a:endParaRPr>
          </a:p>
          <a:p>
            <a:pPr marL="12700" marR="1404620">
              <a:lnSpc>
                <a:spcPct val="114700"/>
              </a:lnSpc>
            </a:pPr>
            <a:r>
              <a:rPr dirty="0" sz="1200" b="1">
                <a:latin typeface="Arimo"/>
                <a:cs typeface="Arimo"/>
              </a:rPr>
              <a:t>- </a:t>
            </a:r>
            <a:r>
              <a:rPr dirty="0" sz="1200" b="1">
                <a:latin typeface="Noto Sans Devanagari"/>
                <a:cs typeface="Noto Sans Devanagari"/>
              </a:rPr>
              <a:t>५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०००</a:t>
            </a:r>
            <a:r>
              <a:rPr dirty="0" sz="1200" b="1">
                <a:latin typeface="Arimo"/>
                <a:cs typeface="Arimo"/>
              </a:rPr>
              <a:t>/- </a:t>
            </a:r>
            <a:r>
              <a:rPr dirty="0" sz="1200" spc="-105" b="1">
                <a:latin typeface="Noto Sans Devanagari"/>
                <a:cs typeface="Noto Sans Devanagari"/>
              </a:rPr>
              <a:t>अथ´साहा‘य  </a:t>
            </a:r>
            <a:r>
              <a:rPr dirty="0" sz="1200" b="1">
                <a:latin typeface="Noto Sans Devanagari"/>
                <a:cs typeface="Noto Sans Devanagari"/>
              </a:rPr>
              <a:t>घर </a:t>
            </a:r>
            <a:r>
              <a:rPr dirty="0" sz="1200" spc="-70" b="1">
                <a:latin typeface="Noto Sans Devanagari"/>
                <a:cs typeface="Noto Sans Devanagari"/>
              </a:rPr>
              <a:t>बांधणी </a:t>
            </a:r>
            <a:r>
              <a:rPr dirty="0" sz="1200" spc="-125" b="1">
                <a:latin typeface="Noto Sans Devanagari"/>
                <a:cs typeface="Noto Sans Devanagari"/>
              </a:rPr>
              <a:t>साठt</a:t>
            </a:r>
            <a:r>
              <a:rPr dirty="0" sz="1200" spc="-125" b="1">
                <a:latin typeface="Arimo"/>
                <a:cs typeface="Arimo"/>
              </a:rPr>
              <a:t>-</a:t>
            </a:r>
            <a:r>
              <a:rPr dirty="0" sz="1200" spc="-120" b="1">
                <a:latin typeface="Arimo"/>
                <a:cs typeface="Arimo"/>
              </a:rPr>
              <a:t> </a:t>
            </a:r>
            <a:r>
              <a:rPr dirty="0" sz="1200" spc="-30" b="1">
                <a:latin typeface="Arimo"/>
                <a:cs typeface="Arimo"/>
              </a:rPr>
              <a:t>4,50000/-</a:t>
            </a:r>
            <a:endParaRPr sz="120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1819" y="9932203"/>
            <a:ext cx="26390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Noto Sans Devanagari"/>
                <a:cs typeface="Noto Sans Devanagari"/>
              </a:rPr>
              <a:t>कuयाणकारी </a:t>
            </a:r>
            <a:r>
              <a:rPr dirty="0" sz="1200" spc="-95" b="1">
                <a:latin typeface="Noto Sans Devanagari"/>
                <a:cs typeface="Noto Sans Devanagari"/>
              </a:rPr>
              <a:t>मंडळ</a:t>
            </a:r>
            <a:r>
              <a:rPr dirty="0" sz="1200" spc="-95" b="1">
                <a:latin typeface="Arimo"/>
                <a:cs typeface="Arimo"/>
              </a:rPr>
              <a:t>- </a:t>
            </a:r>
            <a:r>
              <a:rPr dirty="0" sz="1200" b="1">
                <a:latin typeface="Arimo"/>
                <a:cs typeface="Arimo"/>
              </a:rPr>
              <a:t>2,50000/-)</a:t>
            </a:r>
            <a:r>
              <a:rPr dirty="0" sz="1200" spc="-60" b="1">
                <a:latin typeface="Arimo"/>
                <a:cs typeface="Arimo"/>
              </a:rPr>
              <a:t> </a:t>
            </a:r>
            <a:r>
              <a:rPr dirty="0" sz="1200" spc="-180" b="1">
                <a:latin typeface="Noto Sans Devanagari"/>
                <a:cs typeface="Noto Sans Devanagari"/>
              </a:rPr>
              <a:t>अथ´साहा‘य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526" y="10373715"/>
            <a:ext cx="7121525" cy="0"/>
          </a:xfrm>
          <a:custGeom>
            <a:avLst/>
            <a:gdLst/>
            <a:ahLst/>
            <a:cxnLst/>
            <a:rect l="l" t="t" r="r" b="b"/>
            <a:pathLst>
              <a:path w="7121525" h="0">
                <a:moveTo>
                  <a:pt x="0" y="0"/>
                </a:moveTo>
                <a:lnTo>
                  <a:pt x="7121279" y="0"/>
                </a:lnTo>
              </a:path>
            </a:pathLst>
          </a:custGeom>
          <a:ln w="95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4882" y="2838654"/>
            <a:ext cx="7188200" cy="2736215"/>
          </a:xfrm>
          <a:custGeom>
            <a:avLst/>
            <a:gdLst/>
            <a:ahLst/>
            <a:cxnLst/>
            <a:rect l="l" t="t" r="r" b="b"/>
            <a:pathLst>
              <a:path w="7188200" h="2736215">
                <a:moveTo>
                  <a:pt x="7187642" y="2735968"/>
                </a:moveTo>
                <a:lnTo>
                  <a:pt x="0" y="2735968"/>
                </a:lnTo>
                <a:lnTo>
                  <a:pt x="0" y="0"/>
                </a:lnTo>
                <a:lnTo>
                  <a:pt x="7187642" y="0"/>
                </a:lnTo>
                <a:lnTo>
                  <a:pt x="7187642" y="2735968"/>
                </a:lnTo>
                <a:close/>
              </a:path>
            </a:pathLst>
          </a:custGeom>
          <a:solidFill>
            <a:srgbClr val="FFBE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2829" y="156009"/>
            <a:ext cx="5351145" cy="63690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300" spc="-5" b="1">
                <a:latin typeface="Arimo"/>
                <a:cs typeface="Arimo"/>
              </a:rPr>
              <a:t>Published </a:t>
            </a:r>
            <a:r>
              <a:rPr dirty="0" sz="1300" b="1">
                <a:latin typeface="Arimo"/>
                <a:cs typeface="Arimo"/>
              </a:rPr>
              <a:t>in </a:t>
            </a:r>
            <a:r>
              <a:rPr dirty="0" sz="1300" spc="-5" b="1">
                <a:latin typeface="Arimo"/>
                <a:cs typeface="Arimo"/>
              </a:rPr>
              <a:t>the Public Interest By</a:t>
            </a:r>
            <a:r>
              <a:rPr dirty="0" sz="1300" spc="15" b="1">
                <a:latin typeface="Arimo"/>
                <a:cs typeface="Arimo"/>
              </a:rPr>
              <a:t> </a:t>
            </a:r>
            <a:r>
              <a:rPr dirty="0" sz="1300" b="1">
                <a:latin typeface="Arimo"/>
                <a:cs typeface="Arimo"/>
              </a:rPr>
              <a:t>:</a:t>
            </a:r>
            <a:endParaRPr sz="1300">
              <a:latin typeface="Arimo"/>
              <a:cs typeface="Arimo"/>
            </a:endParaRPr>
          </a:p>
          <a:p>
            <a:pPr marL="685800">
              <a:lnSpc>
                <a:spcPct val="100000"/>
              </a:lnSpc>
              <a:spcBef>
                <a:spcPts val="690"/>
              </a:spcBef>
            </a:pPr>
            <a:r>
              <a:rPr dirty="0" sz="1700" spc="100" b="1">
                <a:solidFill>
                  <a:srgbClr val="004AAC"/>
                </a:solidFill>
                <a:latin typeface="Times New Roman"/>
                <a:cs typeface="Times New Roman"/>
              </a:rPr>
              <a:t>Maharashtra </a:t>
            </a:r>
            <a:r>
              <a:rPr dirty="0" sz="1700" spc="95" b="1">
                <a:solidFill>
                  <a:srgbClr val="004AAC"/>
                </a:solidFill>
                <a:latin typeface="Times New Roman"/>
                <a:cs typeface="Times New Roman"/>
              </a:rPr>
              <a:t>Minority </a:t>
            </a:r>
            <a:r>
              <a:rPr dirty="0" sz="1700" spc="-60" b="1">
                <a:solidFill>
                  <a:srgbClr val="004AAC"/>
                </a:solidFill>
                <a:latin typeface="Times New Roman"/>
                <a:cs typeface="Times New Roman"/>
              </a:rPr>
              <a:t>NGO </a:t>
            </a:r>
            <a:r>
              <a:rPr dirty="0" sz="1700" spc="85" b="1">
                <a:solidFill>
                  <a:srgbClr val="004AAC"/>
                </a:solidFill>
                <a:latin typeface="Times New Roman"/>
                <a:cs typeface="Times New Roman"/>
              </a:rPr>
              <a:t>Forum.</a:t>
            </a:r>
            <a:r>
              <a:rPr dirty="0" sz="1700" spc="-20" b="1">
                <a:solidFill>
                  <a:srgbClr val="004AAC"/>
                </a:solidFill>
                <a:latin typeface="Times New Roman"/>
                <a:cs typeface="Times New Roman"/>
              </a:rPr>
              <a:t> </a:t>
            </a:r>
            <a:r>
              <a:rPr dirty="0" sz="1700" spc="50" b="1">
                <a:solidFill>
                  <a:srgbClr val="004AAC"/>
                </a:solidFill>
                <a:latin typeface="Times New Roman"/>
                <a:cs typeface="Times New Roman"/>
              </a:rPr>
              <a:t>(MMNF)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9985" y="10440416"/>
            <a:ext cx="642683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solidFill>
                  <a:srgbClr val="004AAC"/>
                </a:solidFill>
                <a:latin typeface="Noto Sans Devanagari"/>
                <a:cs typeface="Noto Sans Devanagari"/>
              </a:rPr>
              <a:t>#काशक 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:-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इरफान स‘यद 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9850757898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डायरेFटर</a:t>
            </a:r>
            <a:r>
              <a:rPr dirty="0" sz="1200" spc="-5" b="1">
                <a:solidFill>
                  <a:srgbClr val="004AAC"/>
                </a:solidFill>
                <a:latin typeface="Arimo"/>
                <a:cs typeface="Arimo"/>
              </a:rPr>
              <a:t>,MDC </a:t>
            </a:r>
            <a:r>
              <a:rPr dirty="0" sz="1200" spc="-60" b="1">
                <a:solidFill>
                  <a:srgbClr val="004AAC"/>
                </a:solidFill>
                <a:latin typeface="Noto Sans Devanagari"/>
                <a:cs typeface="Noto Sans Devanagari"/>
              </a:rPr>
              <a:t>ßटम</a:t>
            </a:r>
            <a:r>
              <a:rPr dirty="0" sz="1200" spc="-60" b="1">
                <a:solidFill>
                  <a:srgbClr val="004AAC"/>
                </a:solidFill>
                <a:latin typeface="Arimo"/>
                <a:cs typeface="Arimo"/>
              </a:rPr>
              <a:t>,</a:t>
            </a:r>
            <a:r>
              <a:rPr dirty="0" sz="1200" spc="-60" b="1">
                <a:solidFill>
                  <a:srgbClr val="004AAC"/>
                </a:solidFill>
                <a:latin typeface="Noto Sans Devanagari"/>
                <a:cs typeface="Noto Sans Devanagari"/>
              </a:rPr>
              <a:t>महाराB </a:t>
            </a:r>
            <a:r>
              <a:rPr dirty="0" sz="1200" spc="-155" b="1">
                <a:solidFill>
                  <a:srgbClr val="004AAC"/>
                </a:solidFill>
                <a:latin typeface="Noto Sans Devanagari"/>
                <a:cs typeface="Noto Sans Devanagari"/>
              </a:rPr>
              <a:t>मायनाॕßरटt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एनजीओ फोरम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.</a:t>
            </a:r>
            <a:r>
              <a:rPr dirty="0" sz="1200" spc="300" b="1">
                <a:solidFill>
                  <a:srgbClr val="004AAC"/>
                </a:solidFill>
                <a:latin typeface="Arimo"/>
                <a:cs typeface="Arimo"/>
              </a:rPr>
              <a:t> </a:t>
            </a:r>
            <a:r>
              <a:rPr dirty="0" sz="1200" spc="-280" b="1">
                <a:solidFill>
                  <a:srgbClr val="004AAC"/>
                </a:solidFill>
                <a:latin typeface="Arimo"/>
                <a:cs typeface="Arimo"/>
              </a:rPr>
              <a:t>(MMNF)</a:t>
            </a:r>
            <a:endParaRPr sz="120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9031" y="2565822"/>
            <a:ext cx="25565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Noto Sans Devanagari"/>
                <a:cs typeface="Noto Sans Devanagari"/>
              </a:rPr>
              <a:t>बांधकाम कामगारांकरीता</a:t>
            </a:r>
            <a:r>
              <a:rPr dirty="0" sz="1600" spc="20" b="1">
                <a:latin typeface="Noto Sans Devanagari"/>
                <a:cs typeface="Noto Sans Devanagari"/>
              </a:rPr>
              <a:t> </a:t>
            </a:r>
            <a:r>
              <a:rPr dirty="0" sz="1600" spc="-5" b="1">
                <a:latin typeface="Noto Sans Devanagari"/>
                <a:cs typeface="Noto Sans Devanagari"/>
              </a:rPr>
              <a:t>योजना</a:t>
            </a:r>
            <a:endParaRPr sz="1600">
              <a:latin typeface="Noto Sans Devanagari"/>
              <a:cs typeface="Noto Sans Devanaga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482" y="2923533"/>
            <a:ext cx="2743200" cy="25869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91440">
              <a:lnSpc>
                <a:spcPct val="114700"/>
              </a:lnSpc>
              <a:spcBef>
                <a:spcPts val="140"/>
              </a:spcBef>
            </a:pPr>
            <a:r>
              <a:rPr dirty="0" sz="1400" spc="-5" b="1">
                <a:solidFill>
                  <a:srgbClr val="044091"/>
                </a:solidFill>
                <a:latin typeface="Noto Sans Devanagari"/>
                <a:cs typeface="Noto Sans Devanagari"/>
              </a:rPr>
              <a:t>बांधकाम कामगार कोणाला ’हणावे</a:t>
            </a:r>
            <a:r>
              <a:rPr dirty="0" sz="1400" spc="-5" b="1">
                <a:solidFill>
                  <a:srgbClr val="044091"/>
                </a:solidFill>
                <a:latin typeface="Arimo"/>
                <a:cs typeface="Arimo"/>
              </a:rPr>
              <a:t>...  </a:t>
            </a:r>
            <a:r>
              <a:rPr dirty="0" sz="1200" spc="-45" b="1">
                <a:latin typeface="Noto Sans Devanagari"/>
                <a:cs typeface="Noto Sans Devanagari"/>
              </a:rPr>
              <a:t>इमारतीšय </a:t>
            </a:r>
            <a:r>
              <a:rPr dirty="0" sz="1200" spc="-40" b="1">
                <a:latin typeface="Noto Sans Devanagari"/>
                <a:cs typeface="Noto Sans Devanagari"/>
              </a:rPr>
              <a:t>सुरवाती </a:t>
            </a:r>
            <a:r>
              <a:rPr dirty="0" sz="1200" spc="-70" b="1">
                <a:latin typeface="Noto Sans Devanagari"/>
                <a:cs typeface="Noto Sans Devanagari"/>
              </a:rPr>
              <a:t>खुदाई </a:t>
            </a:r>
            <a:r>
              <a:rPr dirty="0" sz="1200" b="1">
                <a:latin typeface="Noto Sans Devanagari"/>
                <a:cs typeface="Noto Sans Devanagari"/>
              </a:rPr>
              <a:t>काम </a:t>
            </a:r>
            <a:r>
              <a:rPr dirty="0" sz="1200" spc="-40" b="1">
                <a:latin typeface="Noto Sans Devanagari"/>
                <a:cs typeface="Noto Sans Devanagari"/>
              </a:rPr>
              <a:t>कर#या  </a:t>
            </a:r>
            <a:r>
              <a:rPr dirty="0" sz="1200" spc="-65" b="1">
                <a:latin typeface="Noto Sans Devanagari"/>
                <a:cs typeface="Noto Sans Devanagari"/>
              </a:rPr>
              <a:t>पासून </a:t>
            </a:r>
            <a:r>
              <a:rPr dirty="0" sz="1200" b="1">
                <a:latin typeface="Noto Sans Devanagari"/>
                <a:cs typeface="Noto Sans Devanagari"/>
              </a:rPr>
              <a:t>इमारत </a:t>
            </a:r>
            <a:r>
              <a:rPr dirty="0" sz="1200" spc="-120" b="1">
                <a:latin typeface="Noto Sans Devanagari"/>
                <a:cs typeface="Noto Sans Devanagari"/>
              </a:rPr>
              <a:t>पूण´ </a:t>
            </a:r>
            <a:r>
              <a:rPr dirty="0" sz="1200" spc="-105" b="1">
                <a:latin typeface="Noto Sans Devanagari"/>
                <a:cs typeface="Noto Sans Devanagari"/>
              </a:rPr>
              <a:t>कर#यापय*त </a:t>
            </a:r>
            <a:r>
              <a:rPr dirty="0" sz="1200" b="1">
                <a:latin typeface="Noto Sans Devanagari"/>
                <a:cs typeface="Noto Sans Devanagari"/>
              </a:rPr>
              <a:t>जे जे  कामगार</a:t>
            </a:r>
            <a:endParaRPr sz="1200">
              <a:latin typeface="Noto Sans Devanagari"/>
              <a:cs typeface="Noto Sans Devanagari"/>
            </a:endParaRPr>
          </a:p>
          <a:p>
            <a:pPr marL="54610" marR="5080" indent="-42545">
              <a:lnSpc>
                <a:spcPct val="114700"/>
              </a:lnSpc>
            </a:pPr>
            <a:r>
              <a:rPr dirty="0" sz="1200" b="1">
                <a:latin typeface="Noto Sans Devanagari"/>
                <a:cs typeface="Noto Sans Devanagari"/>
              </a:rPr>
              <a:t>काम करतात </a:t>
            </a:r>
            <a:r>
              <a:rPr dirty="0" sz="1200" spc="-155" b="1">
                <a:latin typeface="Noto Sans Devanagari"/>
                <a:cs typeface="Noto Sans Devanagari"/>
              </a:rPr>
              <a:t>sयांना </a:t>
            </a:r>
            <a:r>
              <a:rPr dirty="0" sz="1200" spc="-60" b="1">
                <a:latin typeface="Noto Sans Devanagari"/>
                <a:cs typeface="Noto Sans Devanagari"/>
              </a:rPr>
              <a:t>बांधकाम </a:t>
            </a:r>
            <a:r>
              <a:rPr dirty="0" sz="1200" b="1">
                <a:latin typeface="Noto Sans Devanagari"/>
                <a:cs typeface="Noto Sans Devanagari"/>
              </a:rPr>
              <a:t>कामगार </a:t>
            </a:r>
            <a:r>
              <a:rPr dirty="0" sz="1200" spc="-60" b="1">
                <a:latin typeface="Noto Sans Devanagari"/>
                <a:cs typeface="Noto Sans Devanagari"/>
              </a:rPr>
              <a:t>’हणतात  </a:t>
            </a:r>
            <a:r>
              <a:rPr dirty="0" sz="1200" b="1">
                <a:latin typeface="Noto Sans Devanagari"/>
                <a:cs typeface="Noto Sans Devanagari"/>
              </a:rPr>
              <a:t>उदा</a:t>
            </a:r>
            <a:r>
              <a:rPr dirty="0" sz="1200" b="1">
                <a:latin typeface="Arimo"/>
                <a:cs typeface="Arimo"/>
              </a:rPr>
              <a:t>. </a:t>
            </a:r>
            <a:r>
              <a:rPr dirty="0" sz="1200" b="1">
                <a:latin typeface="Noto Sans Devanagari"/>
                <a:cs typeface="Noto Sans Devanagari"/>
              </a:rPr>
              <a:t>१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70" b="1">
                <a:latin typeface="Noto Sans Devanagari"/>
                <a:cs typeface="Noto Sans Devanagari"/>
              </a:rPr>
              <a:t>खुदाई</a:t>
            </a:r>
            <a:r>
              <a:rPr dirty="0" sz="1200" spc="4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कामगार</a:t>
            </a:r>
            <a:endParaRPr sz="1200">
              <a:latin typeface="Noto Sans Devanagari"/>
              <a:cs typeface="Noto Sans Devanagari"/>
            </a:endParaRPr>
          </a:p>
          <a:p>
            <a:pPr marL="393700" marR="1311275">
              <a:lnSpc>
                <a:spcPct val="114700"/>
              </a:lnSpc>
            </a:pPr>
            <a:r>
              <a:rPr dirty="0" sz="1200" b="1">
                <a:latin typeface="Noto Sans Devanagari"/>
                <a:cs typeface="Noto Sans Devanagari"/>
              </a:rPr>
              <a:t>२</a:t>
            </a:r>
            <a:r>
              <a:rPr dirty="0" sz="1200" b="1">
                <a:latin typeface="Arimo"/>
                <a:cs typeface="Arimo"/>
              </a:rPr>
              <a:t>)</a:t>
            </a:r>
            <a:r>
              <a:rPr dirty="0" sz="1200" spc="-40" b="1">
                <a:latin typeface="Arimo"/>
                <a:cs typeface="Arimo"/>
              </a:rPr>
              <a:t> </a:t>
            </a:r>
            <a:r>
              <a:rPr dirty="0" sz="1200" spc="-470" b="1">
                <a:latin typeface="Noto Sans Devanagari"/>
                <a:cs typeface="Noto Sans Devanagari"/>
              </a:rPr>
              <a:t>स”Şfiग</a:t>
            </a:r>
            <a:r>
              <a:rPr dirty="0" sz="1200" spc="-15" b="1">
                <a:latin typeface="Noto Sans Devanagari"/>
                <a:cs typeface="Noto Sans Devanagari"/>
              </a:rPr>
              <a:t> </a:t>
            </a:r>
            <a:r>
              <a:rPr dirty="0" sz="1200" spc="-85" b="1">
                <a:latin typeface="Noto Sans Devanagari"/>
                <a:cs typeface="Noto Sans Devanagari"/>
              </a:rPr>
              <a:t>कामगार  </a:t>
            </a:r>
            <a:r>
              <a:rPr dirty="0" sz="1200" b="1">
                <a:latin typeface="Noto Sans Devanagari"/>
                <a:cs typeface="Noto Sans Devanagari"/>
              </a:rPr>
              <a:t>३</a:t>
            </a:r>
            <a:r>
              <a:rPr dirty="0" sz="1200" b="1">
                <a:latin typeface="Arimo"/>
                <a:cs typeface="Arimo"/>
              </a:rPr>
              <a:t>)  </a:t>
            </a:r>
            <a:r>
              <a:rPr dirty="0" sz="1200" spc="-95" b="1">
                <a:latin typeface="Noto Sans Devanagari"/>
                <a:cs typeface="Noto Sans Devanagari"/>
              </a:rPr>
              <a:t>गवंडी</a:t>
            </a:r>
            <a:r>
              <a:rPr dirty="0" sz="1200" spc="-25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कामगार</a:t>
            </a:r>
            <a:endParaRPr sz="1200">
              <a:latin typeface="Noto Sans Devanagari"/>
              <a:cs typeface="Noto Sans Devanagari"/>
            </a:endParaRPr>
          </a:p>
          <a:p>
            <a:pPr marL="393700" marR="501015">
              <a:lnSpc>
                <a:spcPct val="114700"/>
              </a:lnSpc>
            </a:pPr>
            <a:r>
              <a:rPr dirty="0" sz="1200" b="1">
                <a:latin typeface="Noto Sans Devanagari"/>
                <a:cs typeface="Noto Sans Devanagari"/>
              </a:rPr>
              <a:t>४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520" b="1">
                <a:latin typeface="Noto Sans Devanagari"/>
                <a:cs typeface="Noto Sans Devanagari"/>
              </a:rPr>
              <a:t>फfiटfiग</a:t>
            </a:r>
            <a:r>
              <a:rPr dirty="0" sz="1200" spc="15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Arimo"/>
                <a:cs typeface="Arimo"/>
              </a:rPr>
              <a:t>( </a:t>
            </a:r>
            <a:r>
              <a:rPr dirty="0" sz="1200" b="1">
                <a:latin typeface="Noto Sans Devanagari"/>
                <a:cs typeface="Noto Sans Devanagari"/>
              </a:rPr>
              <a:t>फरशी</a:t>
            </a:r>
            <a:r>
              <a:rPr dirty="0" sz="1200" b="1">
                <a:latin typeface="Arimo"/>
                <a:cs typeface="Arimo"/>
              </a:rPr>
              <a:t>,  </a:t>
            </a:r>
            <a:r>
              <a:rPr dirty="0" sz="1200" spc="-250" b="1">
                <a:latin typeface="Noto Sans Devanagari"/>
                <a:cs typeface="Noto Sans Devanagari"/>
              </a:rPr>
              <a:t>इलेFŞtकल</a:t>
            </a:r>
            <a:r>
              <a:rPr dirty="0" sz="1200" spc="-250" b="1">
                <a:latin typeface="Arimo"/>
                <a:cs typeface="Arimo"/>
              </a:rPr>
              <a:t>) </a:t>
            </a:r>
            <a:r>
              <a:rPr dirty="0" sz="1200" b="1">
                <a:latin typeface="Noto Sans Devanagari"/>
                <a:cs typeface="Noto Sans Devanagari"/>
              </a:rPr>
              <a:t>५</a:t>
            </a:r>
            <a:r>
              <a:rPr dirty="0" sz="1200" b="1">
                <a:latin typeface="Arimo"/>
                <a:cs typeface="Arimo"/>
              </a:rPr>
              <a:t>)</a:t>
            </a:r>
            <a:r>
              <a:rPr dirty="0" sz="1200" spc="-15" b="1">
                <a:latin typeface="Arimo"/>
                <a:cs typeface="Arimo"/>
              </a:rPr>
              <a:t> </a:t>
            </a:r>
            <a:r>
              <a:rPr dirty="0" sz="1200" spc="-415" b="1">
                <a:latin typeface="Noto Sans Devanagari"/>
                <a:cs typeface="Noto Sans Devanagari"/>
              </a:rPr>
              <a:t>प”टfiग</a:t>
            </a:r>
            <a:r>
              <a:rPr dirty="0" sz="1200" spc="1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कामगार</a:t>
            </a:r>
            <a:endParaRPr sz="1200">
              <a:latin typeface="Noto Sans Devanagari"/>
              <a:cs typeface="Noto Sans Devanagari"/>
            </a:endParaRPr>
          </a:p>
          <a:p>
            <a:pPr marL="393700" marR="775970">
              <a:lnSpc>
                <a:spcPct val="114700"/>
              </a:lnSpc>
            </a:pPr>
            <a:r>
              <a:rPr dirty="0" sz="1200" b="1">
                <a:latin typeface="Noto Sans Devanagari"/>
                <a:cs typeface="Noto Sans Devanagari"/>
              </a:rPr>
              <a:t>६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105" b="1">
                <a:latin typeface="Noto Sans Devanagari"/>
                <a:cs typeface="Noto Sans Devanagari"/>
              </a:rPr>
              <a:t>फFणचर</a:t>
            </a:r>
            <a:r>
              <a:rPr dirty="0" sz="1200" spc="-105" b="1">
                <a:latin typeface="Arimo"/>
                <a:cs typeface="Arimo"/>
              </a:rPr>
              <a:t>, </a:t>
            </a:r>
            <a:r>
              <a:rPr dirty="0" sz="1200" spc="-80" b="1">
                <a:latin typeface="Noto Sans Devanagari"/>
                <a:cs typeface="Noto Sans Devanagari"/>
              </a:rPr>
              <a:t>सुतार </a:t>
            </a:r>
            <a:r>
              <a:rPr dirty="0" sz="1200" spc="-45" b="1">
                <a:latin typeface="Noto Sans Devanagari"/>
                <a:cs typeface="Noto Sans Devanagari"/>
              </a:rPr>
              <a:t>कामगार  </a:t>
            </a:r>
            <a:r>
              <a:rPr dirty="0" sz="1200" b="1">
                <a:latin typeface="Noto Sans Devanagari"/>
                <a:cs typeface="Noto Sans Devanagari"/>
              </a:rPr>
              <a:t>७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35" b="1">
                <a:latin typeface="Noto Sans Devanagari"/>
                <a:cs typeface="Noto Sans Devanagari"/>
              </a:rPr>
              <a:t>फॉbीके</a:t>
            </a:r>
            <a:r>
              <a:rPr dirty="0" sz="1200" spc="-50" b="1"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latin typeface="Noto Sans Devanagari"/>
                <a:cs typeface="Noto Sans Devanagari"/>
              </a:rPr>
              <a:t>टस´</a:t>
            </a:r>
            <a:r>
              <a:rPr dirty="0" sz="1200" spc="-5" b="1">
                <a:latin typeface="Arimo"/>
                <a:cs typeface="Arimo"/>
              </a:rPr>
              <a:t>,</a:t>
            </a:r>
            <a:endParaRPr sz="1200">
              <a:latin typeface="Arimo"/>
              <a:cs typeface="Arimo"/>
            </a:endParaRPr>
          </a:p>
          <a:p>
            <a:pPr marL="393700">
              <a:lnSpc>
                <a:spcPct val="100000"/>
              </a:lnSpc>
              <a:spcBef>
                <a:spcPts val="209"/>
              </a:spcBef>
            </a:pPr>
            <a:r>
              <a:rPr dirty="0" sz="1200" b="1">
                <a:latin typeface="Noto Sans Devanagari"/>
                <a:cs typeface="Noto Sans Devanagari"/>
              </a:rPr>
              <a:t>८</a:t>
            </a:r>
            <a:r>
              <a:rPr dirty="0" sz="1200" b="1">
                <a:latin typeface="Arimo"/>
                <a:cs typeface="Arimo"/>
              </a:rPr>
              <a:t>)</a:t>
            </a:r>
            <a:r>
              <a:rPr dirty="0" sz="1200" spc="-5" b="1">
                <a:latin typeface="Arimo"/>
                <a:cs typeface="Arimo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इतर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829" y="5666464"/>
            <a:ext cx="3324860" cy="384556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140"/>
              </a:spcBef>
            </a:pPr>
            <a:r>
              <a:rPr dirty="0" sz="1400" spc="-5" b="1">
                <a:solidFill>
                  <a:srgbClr val="044091"/>
                </a:solidFill>
                <a:latin typeface="Noto Sans Devanagari"/>
                <a:cs typeface="Noto Sans Devanagari"/>
              </a:rPr>
              <a:t>बांधकाम </a:t>
            </a:r>
            <a:r>
              <a:rPr dirty="0" sz="1400" spc="-10" b="1">
                <a:solidFill>
                  <a:srgbClr val="044091"/>
                </a:solidFill>
                <a:latin typeface="Noto Sans Devanagari"/>
                <a:cs typeface="Noto Sans Devanagari"/>
              </a:rPr>
              <a:t>कामगारास </a:t>
            </a:r>
            <a:r>
              <a:rPr dirty="0" sz="1400" spc="-110" b="1">
                <a:solidFill>
                  <a:srgbClr val="044091"/>
                </a:solidFill>
                <a:latin typeface="Noto Sans Devanagari"/>
                <a:cs typeface="Noto Sans Devanagari"/>
              </a:rPr>
              <a:t>कोणsया </a:t>
            </a:r>
            <a:r>
              <a:rPr dirty="0" sz="1400" spc="-5" b="1">
                <a:solidFill>
                  <a:srgbClr val="044091"/>
                </a:solidFill>
                <a:latin typeface="Noto Sans Devanagari"/>
                <a:cs typeface="Noto Sans Devanagari"/>
              </a:rPr>
              <a:t>योजना </a:t>
            </a:r>
            <a:r>
              <a:rPr dirty="0" sz="1400" spc="-145" b="1">
                <a:solidFill>
                  <a:srgbClr val="044091"/>
                </a:solidFill>
                <a:latin typeface="Noto Sans Devanagari"/>
                <a:cs typeface="Noto Sans Devanagari"/>
              </a:rPr>
              <a:t>ßमळतात</a:t>
            </a:r>
            <a:r>
              <a:rPr dirty="0" sz="1400" spc="-145" b="1">
                <a:solidFill>
                  <a:srgbClr val="044091"/>
                </a:solidFill>
                <a:latin typeface="Arimo"/>
                <a:cs typeface="Arimo"/>
              </a:rPr>
              <a:t>...  </a:t>
            </a:r>
            <a:r>
              <a:rPr dirty="0" sz="1200" spc="-60" b="1">
                <a:latin typeface="Noto Sans Devanagari"/>
                <a:cs typeface="Noto Sans Devanagari"/>
              </a:rPr>
              <a:t>बांधकाम </a:t>
            </a:r>
            <a:r>
              <a:rPr dirty="0" sz="1200" spc="-5" b="1">
                <a:latin typeface="Noto Sans Devanagari"/>
                <a:cs typeface="Noto Sans Devanagari"/>
              </a:rPr>
              <a:t>कामगारास </a:t>
            </a:r>
            <a:r>
              <a:rPr dirty="0" sz="1200" spc="-95" b="1">
                <a:latin typeface="Noto Sans Devanagari"/>
                <a:cs typeface="Noto Sans Devanagari"/>
              </a:rPr>
              <a:t>5वत</a:t>
            </a:r>
            <a:r>
              <a:rPr dirty="0" sz="1200" spc="-95" b="1">
                <a:latin typeface="Arimo"/>
                <a:cs typeface="Arimo"/>
              </a:rPr>
              <a:t>:</a:t>
            </a:r>
            <a:r>
              <a:rPr dirty="0" sz="1200" spc="-95" b="1">
                <a:latin typeface="Noto Sans Devanagari"/>
                <a:cs typeface="Noto Sans Devanagari"/>
              </a:rPr>
              <a:t>साठt </a:t>
            </a:r>
            <a:r>
              <a:rPr dirty="0" sz="1200" b="1">
                <a:latin typeface="Noto Sans Devanagari"/>
                <a:cs typeface="Noto Sans Devanagari"/>
              </a:rPr>
              <a:t>लागणारे </a:t>
            </a:r>
            <a:r>
              <a:rPr dirty="0" sz="1200" spc="-95" b="1">
                <a:latin typeface="Noto Sans Devanagari"/>
                <a:cs typeface="Noto Sans Devanagari"/>
              </a:rPr>
              <a:t>साहीsय  </a:t>
            </a:r>
            <a:r>
              <a:rPr dirty="0" sz="1200" spc="-175" b="1">
                <a:latin typeface="Noto Sans Devanagari"/>
                <a:cs typeface="Noto Sans Devanagari"/>
              </a:rPr>
              <a:t>घरेदtसाठt </a:t>
            </a:r>
            <a:r>
              <a:rPr dirty="0" sz="1200" b="1">
                <a:latin typeface="Arimo"/>
                <a:cs typeface="Arimo"/>
              </a:rPr>
              <a:t>-- </a:t>
            </a:r>
            <a:r>
              <a:rPr dirty="0" sz="1200" b="1">
                <a:latin typeface="Noto Sans Devanagari"/>
                <a:cs typeface="Noto Sans Devanagari"/>
              </a:rPr>
              <a:t>५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०००</a:t>
            </a:r>
            <a:r>
              <a:rPr dirty="0" sz="1200" b="1">
                <a:latin typeface="Arimo"/>
                <a:cs typeface="Arimo"/>
              </a:rPr>
              <a:t>/- </a:t>
            </a:r>
            <a:r>
              <a:rPr dirty="0" sz="1200" b="1">
                <a:latin typeface="Noto Sans Devanagari"/>
                <a:cs typeface="Noto Sans Devanagari"/>
              </a:rPr>
              <a:t>तीन </a:t>
            </a:r>
            <a:r>
              <a:rPr dirty="0" sz="1200" spc="-190" b="1">
                <a:latin typeface="Noto Sans Devanagari"/>
                <a:cs typeface="Noto Sans Devanagari"/>
              </a:rPr>
              <a:t>वषा´तून</a:t>
            </a:r>
            <a:r>
              <a:rPr dirty="0" sz="1200" spc="-15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एकदा</a:t>
            </a:r>
            <a:r>
              <a:rPr dirty="0" sz="1200" b="1"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 marL="54610" marR="986790" indent="-42545">
              <a:lnSpc>
                <a:spcPct val="114700"/>
              </a:lnSpc>
            </a:pPr>
            <a:r>
              <a:rPr dirty="0" sz="1200" spc="-60" b="1">
                <a:latin typeface="Noto Sans Devanagari"/>
                <a:cs typeface="Noto Sans Devanagari"/>
              </a:rPr>
              <a:t>बांधकाम </a:t>
            </a:r>
            <a:r>
              <a:rPr dirty="0" sz="1200" spc="-40" b="1">
                <a:latin typeface="Noto Sans Devanagari"/>
                <a:cs typeface="Noto Sans Devanagari"/>
              </a:rPr>
              <a:t>कामगाराšया </a:t>
            </a:r>
            <a:r>
              <a:rPr dirty="0" sz="1200" spc="-75" b="1">
                <a:latin typeface="Noto Sans Devanagari"/>
                <a:cs typeface="Noto Sans Devanagari"/>
              </a:rPr>
              <a:t>5वत</a:t>
            </a:r>
            <a:r>
              <a:rPr dirty="0" sz="1200" spc="-75" b="1">
                <a:latin typeface="Arimo"/>
                <a:cs typeface="Arimo"/>
              </a:rPr>
              <a:t>:</a:t>
            </a:r>
            <a:r>
              <a:rPr dirty="0" sz="1200" spc="-75" b="1">
                <a:latin typeface="Noto Sans Devanagari"/>
                <a:cs typeface="Noto Sans Devanagari"/>
              </a:rPr>
              <a:t>šया </a:t>
            </a:r>
            <a:r>
              <a:rPr dirty="0" sz="1200" spc="-370" b="1">
                <a:latin typeface="Noto Sans Devanagari"/>
                <a:cs typeface="Noto Sans Devanagari"/>
              </a:rPr>
              <a:t>पßहuया </a:t>
            </a:r>
            <a:r>
              <a:rPr dirty="0" sz="1200" spc="-125" b="1">
                <a:latin typeface="Noto Sans Devanagari"/>
                <a:cs typeface="Noto Sans Devanagari"/>
              </a:rPr>
              <a:t> </a:t>
            </a:r>
            <a:r>
              <a:rPr dirty="0" sz="1200" spc="-140" b="1">
                <a:latin typeface="Noto Sans Devanagari"/>
                <a:cs typeface="Noto Sans Devanagari"/>
              </a:rPr>
              <a:t>ßववाहाšयाखचा´स </a:t>
            </a:r>
            <a:r>
              <a:rPr dirty="0" sz="1200" b="1">
                <a:latin typeface="Arimo"/>
                <a:cs typeface="Arimo"/>
              </a:rPr>
              <a:t>-</a:t>
            </a:r>
            <a:r>
              <a:rPr dirty="0" sz="1200" spc="-20" b="1">
                <a:latin typeface="Arimo"/>
                <a:cs typeface="Arimo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३०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०००</a:t>
            </a:r>
            <a:r>
              <a:rPr dirty="0" sz="1200" b="1">
                <a:latin typeface="Arimo"/>
                <a:cs typeface="Arimo"/>
              </a:rPr>
              <a:t>/-</a:t>
            </a:r>
            <a:endParaRPr sz="1200">
              <a:latin typeface="Arimo"/>
              <a:cs typeface="Arimo"/>
            </a:endParaRPr>
          </a:p>
          <a:p>
            <a:pPr marL="139700" marR="502920" indent="-42545">
              <a:lnSpc>
                <a:spcPct val="114700"/>
              </a:lnSpc>
            </a:pPr>
            <a:r>
              <a:rPr dirty="0" sz="1200" spc="-60" b="1">
                <a:latin typeface="Noto Sans Devanagari"/>
                <a:cs typeface="Noto Sans Devanagari"/>
              </a:rPr>
              <a:t>बांधकाम </a:t>
            </a:r>
            <a:r>
              <a:rPr dirty="0" sz="1200" spc="-40" b="1">
                <a:latin typeface="Noto Sans Devanagari"/>
                <a:cs typeface="Noto Sans Devanagari"/>
              </a:rPr>
              <a:t>कामगाराšया </a:t>
            </a:r>
            <a:r>
              <a:rPr dirty="0" sz="1200" spc="-105" b="1">
                <a:latin typeface="Noto Sans Devanagari"/>
                <a:cs typeface="Noto Sans Devanagari"/>
              </a:rPr>
              <a:t>पsनीस </a:t>
            </a:r>
            <a:r>
              <a:rPr dirty="0" sz="1200" b="1">
                <a:latin typeface="Noto Sans Devanagari"/>
                <a:cs typeface="Noto Sans Devanagari"/>
              </a:rPr>
              <a:t>२ </a:t>
            </a:r>
            <a:r>
              <a:rPr dirty="0" sz="1200" spc="-110" b="1">
                <a:latin typeface="Noto Sans Devanagari"/>
                <a:cs typeface="Noto Sans Devanagari"/>
              </a:rPr>
              <a:t>आपsया </a:t>
            </a:r>
            <a:r>
              <a:rPr dirty="0" sz="1200" spc="-425" b="1">
                <a:latin typeface="Noto Sans Devanagari"/>
                <a:cs typeface="Noto Sans Devanagari"/>
              </a:rPr>
              <a:t>पय*त </a:t>
            </a:r>
            <a:r>
              <a:rPr dirty="0" sz="1200" spc="-229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१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180" b="1">
                <a:latin typeface="Noto Sans Devanagari"/>
                <a:cs typeface="Noto Sans Devanagari"/>
              </a:rPr>
              <a:t>नैसFगक </a:t>
            </a:r>
            <a:r>
              <a:rPr dirty="0" sz="1200" spc="-120" b="1">
                <a:latin typeface="Noto Sans Devanagari"/>
                <a:cs typeface="Noto Sans Devanagari"/>
              </a:rPr>
              <a:t>#सुतीसाठt </a:t>
            </a:r>
            <a:r>
              <a:rPr dirty="0" sz="1200" b="1">
                <a:latin typeface="Arimo"/>
                <a:cs typeface="Arimo"/>
              </a:rPr>
              <a:t>-</a:t>
            </a:r>
            <a:r>
              <a:rPr dirty="0" sz="1200" spc="60" b="1">
                <a:latin typeface="Arimo"/>
                <a:cs typeface="Arimo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१५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०००</a:t>
            </a:r>
            <a:r>
              <a:rPr dirty="0" sz="1200" b="1">
                <a:latin typeface="Arimo"/>
                <a:cs typeface="Arimo"/>
              </a:rPr>
              <a:t>/-</a:t>
            </a:r>
            <a:endParaRPr sz="1200">
              <a:latin typeface="Arimo"/>
              <a:cs typeface="Arimo"/>
            </a:endParaRPr>
          </a:p>
          <a:p>
            <a:pPr marL="54610" marR="568325" indent="127000">
              <a:lnSpc>
                <a:spcPct val="114700"/>
              </a:lnSpc>
            </a:pPr>
            <a:r>
              <a:rPr dirty="0" sz="1200" b="1">
                <a:latin typeface="Noto Sans Devanagari"/>
                <a:cs typeface="Noto Sans Devanagari"/>
              </a:rPr>
              <a:t>२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165" b="1">
                <a:latin typeface="Noto Sans Devanagari"/>
                <a:cs typeface="Noto Sans Devanagari"/>
              </a:rPr>
              <a:t>श5ffßUये@ारे </a:t>
            </a:r>
            <a:r>
              <a:rPr dirty="0" sz="1200" spc="-120" b="1">
                <a:latin typeface="Noto Sans Devanagari"/>
                <a:cs typeface="Noto Sans Devanagari"/>
              </a:rPr>
              <a:t>#सुतीसाठt </a:t>
            </a:r>
            <a:r>
              <a:rPr dirty="0" sz="1200" b="1">
                <a:latin typeface="Arimo"/>
                <a:cs typeface="Arimo"/>
              </a:rPr>
              <a:t>- </a:t>
            </a:r>
            <a:r>
              <a:rPr dirty="0" sz="1200" spc="-55" b="1">
                <a:latin typeface="Noto Sans Devanagari"/>
                <a:cs typeface="Noto Sans Devanagari"/>
              </a:rPr>
              <a:t>२०</a:t>
            </a:r>
            <a:r>
              <a:rPr dirty="0" sz="1200" spc="-55" b="1">
                <a:latin typeface="Arimo"/>
                <a:cs typeface="Arimo"/>
              </a:rPr>
              <a:t>,</a:t>
            </a:r>
            <a:r>
              <a:rPr dirty="0" sz="1200" spc="-55" b="1">
                <a:latin typeface="Noto Sans Devanagari"/>
                <a:cs typeface="Noto Sans Devanagari"/>
              </a:rPr>
              <a:t>०००</a:t>
            </a:r>
            <a:r>
              <a:rPr dirty="0" sz="1200" spc="-55" b="1">
                <a:latin typeface="Arimo"/>
                <a:cs typeface="Arimo"/>
              </a:rPr>
              <a:t>/-  </a:t>
            </a:r>
            <a:r>
              <a:rPr dirty="0" sz="1200" spc="-60" b="1">
                <a:latin typeface="Noto Sans Devanagari"/>
                <a:cs typeface="Noto Sans Devanagari"/>
              </a:rPr>
              <a:t>बांधकाम </a:t>
            </a:r>
            <a:r>
              <a:rPr dirty="0" sz="1200" spc="-40" b="1">
                <a:latin typeface="Noto Sans Devanagari"/>
                <a:cs typeface="Noto Sans Devanagari"/>
              </a:rPr>
              <a:t>कामगाराšया </a:t>
            </a:r>
            <a:r>
              <a:rPr dirty="0" sz="1200" b="1">
                <a:latin typeface="Noto Sans Devanagari"/>
                <a:cs typeface="Noto Sans Devanagari"/>
              </a:rPr>
              <a:t>दोन </a:t>
            </a:r>
            <a:r>
              <a:rPr dirty="0" sz="1200" spc="-30" b="1">
                <a:latin typeface="Noto Sans Devanagari"/>
                <a:cs typeface="Noto Sans Devanagari"/>
              </a:rPr>
              <a:t>पाuयास </a:t>
            </a:r>
            <a:r>
              <a:rPr dirty="0" sz="1200" spc="-25" b="1">
                <a:latin typeface="Noto Sans Devanagari"/>
                <a:cs typeface="Noto Sans Devanagari"/>
              </a:rPr>
              <a:t>#ती</a:t>
            </a:r>
            <a:r>
              <a:rPr dirty="0" sz="1200" spc="-175" b="1">
                <a:latin typeface="Noto Sans Devanagari"/>
                <a:cs typeface="Noto Sans Devanagari"/>
              </a:rPr>
              <a:t> </a:t>
            </a:r>
            <a:r>
              <a:rPr dirty="0" sz="1200" spc="-335" b="1">
                <a:latin typeface="Noto Sans Devanagari"/>
                <a:cs typeface="Noto Sans Devanagari"/>
              </a:rPr>
              <a:t>वषT</a:t>
            </a:r>
            <a:r>
              <a:rPr dirty="0" sz="1200" spc="-335" b="1">
                <a:latin typeface="Arimo"/>
                <a:cs typeface="Arimo"/>
              </a:rPr>
              <a:t>..</a:t>
            </a:r>
            <a:endParaRPr sz="1200">
              <a:latin typeface="Arimo"/>
              <a:cs typeface="Arimo"/>
            </a:endParaRPr>
          </a:p>
          <a:p>
            <a:pPr algn="just" marL="309245" marR="812800">
              <a:lnSpc>
                <a:spcPct val="114700"/>
              </a:lnSpc>
            </a:pPr>
            <a:r>
              <a:rPr dirty="0" sz="1200" b="1">
                <a:latin typeface="Noto Sans Devanagari"/>
                <a:cs typeface="Noto Sans Devanagari"/>
              </a:rPr>
              <a:t>१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b="1">
                <a:latin typeface="Noto Sans Devanagari"/>
                <a:cs typeface="Noto Sans Devanagari"/>
              </a:rPr>
              <a:t>१ ली ते ७ </a:t>
            </a:r>
            <a:r>
              <a:rPr dirty="0" sz="1200" spc="-5" b="1">
                <a:latin typeface="Noto Sans Devanagari"/>
                <a:cs typeface="Noto Sans Devanagari"/>
              </a:rPr>
              <a:t>वी </a:t>
            </a:r>
            <a:r>
              <a:rPr dirty="0" sz="1200" b="1">
                <a:latin typeface="Arimo"/>
                <a:cs typeface="Arimo"/>
              </a:rPr>
              <a:t>-- </a:t>
            </a:r>
            <a:r>
              <a:rPr dirty="0" sz="1200" b="1">
                <a:latin typeface="Noto Sans Devanagari"/>
                <a:cs typeface="Noto Sans Devanagari"/>
              </a:rPr>
              <a:t>२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५००</a:t>
            </a:r>
            <a:r>
              <a:rPr dirty="0" sz="1200" b="1">
                <a:latin typeface="Arimo"/>
                <a:cs typeface="Arimo"/>
              </a:rPr>
              <a:t>/- </a:t>
            </a:r>
            <a:r>
              <a:rPr dirty="0" sz="1200" spc="-114" b="1">
                <a:latin typeface="Noto Sans Devanagari"/>
                <a:cs typeface="Noto Sans Devanagari"/>
              </a:rPr>
              <a:t>#तीवषT  </a:t>
            </a:r>
            <a:r>
              <a:rPr dirty="0" sz="1200" b="1">
                <a:latin typeface="Noto Sans Devanagari"/>
                <a:cs typeface="Noto Sans Devanagari"/>
              </a:rPr>
              <a:t>२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b="1">
                <a:latin typeface="Noto Sans Devanagari"/>
                <a:cs typeface="Noto Sans Devanagari"/>
              </a:rPr>
              <a:t>८ </a:t>
            </a:r>
            <a:r>
              <a:rPr dirty="0" sz="1200" spc="-5" b="1">
                <a:latin typeface="Noto Sans Devanagari"/>
                <a:cs typeface="Noto Sans Devanagari"/>
              </a:rPr>
              <a:t>वी </a:t>
            </a:r>
            <a:r>
              <a:rPr dirty="0" sz="1200" b="1">
                <a:latin typeface="Noto Sans Devanagari"/>
                <a:cs typeface="Noto Sans Devanagari"/>
              </a:rPr>
              <a:t>ते १० </a:t>
            </a:r>
            <a:r>
              <a:rPr dirty="0" sz="1200" spc="-5" b="1">
                <a:latin typeface="Noto Sans Devanagari"/>
                <a:cs typeface="Noto Sans Devanagari"/>
              </a:rPr>
              <a:t>वी </a:t>
            </a:r>
            <a:r>
              <a:rPr dirty="0" sz="1200" b="1">
                <a:latin typeface="Arimo"/>
                <a:cs typeface="Arimo"/>
              </a:rPr>
              <a:t>-- </a:t>
            </a:r>
            <a:r>
              <a:rPr dirty="0" sz="1200" spc="-55" b="1">
                <a:latin typeface="Noto Sans Devanagari"/>
                <a:cs typeface="Noto Sans Devanagari"/>
              </a:rPr>
              <a:t>५</a:t>
            </a:r>
            <a:r>
              <a:rPr dirty="0" sz="1200" spc="-55" b="1">
                <a:latin typeface="Arimo"/>
                <a:cs typeface="Arimo"/>
              </a:rPr>
              <a:t>,</a:t>
            </a:r>
            <a:r>
              <a:rPr dirty="0" sz="1200" spc="-55" b="1">
                <a:latin typeface="Noto Sans Devanagari"/>
                <a:cs typeface="Noto Sans Devanagari"/>
              </a:rPr>
              <a:t>०००</a:t>
            </a:r>
            <a:r>
              <a:rPr dirty="0" sz="1200" spc="-55" b="1">
                <a:latin typeface="Arimo"/>
                <a:cs typeface="Arimo"/>
              </a:rPr>
              <a:t>/-</a:t>
            </a:r>
            <a:r>
              <a:rPr dirty="0" sz="1200" spc="-55" b="1">
                <a:latin typeface="Noto Sans Devanagari"/>
                <a:cs typeface="Noto Sans Devanagari"/>
              </a:rPr>
              <a:t>#तीवषT  </a:t>
            </a:r>
            <a:r>
              <a:rPr dirty="0" sz="1200" b="1">
                <a:latin typeface="Noto Sans Devanagari"/>
                <a:cs typeface="Noto Sans Devanagari"/>
              </a:rPr>
              <a:t>३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b="1">
                <a:latin typeface="Noto Sans Devanagari"/>
                <a:cs typeface="Noto Sans Devanagari"/>
              </a:rPr>
              <a:t>११ </a:t>
            </a:r>
            <a:r>
              <a:rPr dirty="0" sz="1200" spc="-5" b="1">
                <a:latin typeface="Noto Sans Devanagari"/>
                <a:cs typeface="Noto Sans Devanagari"/>
              </a:rPr>
              <a:t>वी </a:t>
            </a:r>
            <a:r>
              <a:rPr dirty="0" sz="1200" b="1">
                <a:latin typeface="Noto Sans Devanagari"/>
                <a:cs typeface="Noto Sans Devanagari"/>
              </a:rPr>
              <a:t>१२ </a:t>
            </a:r>
            <a:r>
              <a:rPr dirty="0" sz="1200" spc="-5" b="1">
                <a:latin typeface="Noto Sans Devanagari"/>
                <a:cs typeface="Noto Sans Devanagari"/>
              </a:rPr>
              <a:t>वी </a:t>
            </a:r>
            <a:r>
              <a:rPr dirty="0" sz="1200" b="1">
                <a:latin typeface="Arimo"/>
                <a:cs typeface="Arimo"/>
              </a:rPr>
              <a:t>-- </a:t>
            </a:r>
            <a:r>
              <a:rPr dirty="0" sz="1200" b="1">
                <a:latin typeface="Noto Sans Devanagari"/>
                <a:cs typeface="Noto Sans Devanagari"/>
              </a:rPr>
              <a:t>१०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०००</a:t>
            </a:r>
            <a:r>
              <a:rPr dirty="0" sz="1200" b="1">
                <a:latin typeface="Arimo"/>
                <a:cs typeface="Arimo"/>
              </a:rPr>
              <a:t>/-</a:t>
            </a:r>
            <a:r>
              <a:rPr dirty="0" sz="1200" spc="35" b="1">
                <a:latin typeface="Arimo"/>
                <a:cs typeface="Arimo"/>
              </a:rPr>
              <a:t> </a:t>
            </a:r>
            <a:r>
              <a:rPr dirty="0" sz="1200" spc="-160" b="1">
                <a:latin typeface="Noto Sans Devanagari"/>
                <a:cs typeface="Noto Sans Devanagari"/>
              </a:rPr>
              <a:t>#तीवषT</a:t>
            </a:r>
            <a:endParaRPr sz="1200">
              <a:latin typeface="Noto Sans Devanagari"/>
              <a:cs typeface="Noto Sans Devanagari"/>
            </a:endParaRPr>
          </a:p>
          <a:p>
            <a:pPr marL="266700" marR="528320" indent="41910">
              <a:lnSpc>
                <a:spcPct val="114700"/>
              </a:lnSpc>
            </a:pPr>
            <a:r>
              <a:rPr dirty="0" sz="1200" b="1">
                <a:latin typeface="Noto Sans Devanagari"/>
                <a:cs typeface="Noto Sans Devanagari"/>
              </a:rPr>
              <a:t>४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105" b="1">
                <a:latin typeface="Noto Sans Devanagari"/>
                <a:cs typeface="Noto Sans Devanagari"/>
              </a:rPr>
              <a:t>पदßवका </a:t>
            </a:r>
            <a:r>
              <a:rPr dirty="0" sz="1200" spc="55" b="1">
                <a:latin typeface="Noto Sans Devanagari"/>
                <a:cs typeface="Noto Sans Devanagari"/>
              </a:rPr>
              <a:t>अ?यासUम </a:t>
            </a:r>
            <a:r>
              <a:rPr dirty="0" sz="1200" spc="-155" b="1">
                <a:latin typeface="Noto Sans Devanagari"/>
                <a:cs typeface="Noto Sans Devanagari"/>
              </a:rPr>
              <a:t>साठt </a:t>
            </a:r>
            <a:r>
              <a:rPr dirty="0" sz="1200" b="1">
                <a:latin typeface="Arimo"/>
                <a:cs typeface="Arimo"/>
              </a:rPr>
              <a:t>- </a:t>
            </a:r>
            <a:r>
              <a:rPr dirty="0" sz="1200" spc="-145" b="1">
                <a:latin typeface="Noto Sans Devanagari"/>
                <a:cs typeface="Noto Sans Devanagari"/>
              </a:rPr>
              <a:t>२०</a:t>
            </a:r>
            <a:r>
              <a:rPr dirty="0" sz="1200" spc="-145" b="1">
                <a:latin typeface="Arimo"/>
                <a:cs typeface="Arimo"/>
              </a:rPr>
              <a:t>,</a:t>
            </a:r>
            <a:r>
              <a:rPr dirty="0" sz="1200" spc="-145" b="1">
                <a:latin typeface="Noto Sans Devanagari"/>
                <a:cs typeface="Noto Sans Devanagari"/>
              </a:rPr>
              <a:t>०००</a:t>
            </a:r>
            <a:r>
              <a:rPr dirty="0" sz="1200" spc="-145" b="1">
                <a:latin typeface="Arimo"/>
                <a:cs typeface="Arimo"/>
              </a:rPr>
              <a:t>/-  </a:t>
            </a:r>
            <a:r>
              <a:rPr dirty="0" sz="1200" b="1">
                <a:latin typeface="Noto Sans Devanagari"/>
                <a:cs typeface="Noto Sans Devanagari"/>
              </a:rPr>
              <a:t>५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b="1">
                <a:latin typeface="Noto Sans Devanagari"/>
                <a:cs typeface="Noto Sans Devanagari"/>
              </a:rPr>
              <a:t>पदवी </a:t>
            </a:r>
            <a:r>
              <a:rPr dirty="0" sz="1200" spc="-155" b="1">
                <a:latin typeface="Noto Sans Devanagari"/>
                <a:cs typeface="Noto Sans Devanagari"/>
              </a:rPr>
              <a:t>साठt </a:t>
            </a:r>
            <a:r>
              <a:rPr dirty="0" sz="1200" b="1">
                <a:latin typeface="Arimo"/>
                <a:cs typeface="Arimo"/>
              </a:rPr>
              <a:t>-</a:t>
            </a:r>
            <a:r>
              <a:rPr dirty="0" sz="1200" spc="20" b="1">
                <a:latin typeface="Arimo"/>
                <a:cs typeface="Arimo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२०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०००</a:t>
            </a:r>
            <a:r>
              <a:rPr dirty="0" sz="1200" b="1">
                <a:latin typeface="Arimo"/>
                <a:cs typeface="Arimo"/>
              </a:rPr>
              <a:t>/-</a:t>
            </a:r>
            <a:endParaRPr sz="1200">
              <a:latin typeface="Arimo"/>
              <a:cs typeface="Arimo"/>
            </a:endParaRPr>
          </a:p>
          <a:p>
            <a:pPr marL="266700" marR="767715">
              <a:lnSpc>
                <a:spcPct val="114700"/>
              </a:lnSpc>
            </a:pPr>
            <a:r>
              <a:rPr dirty="0" sz="1200" b="1">
                <a:latin typeface="Noto Sans Devanagari"/>
                <a:cs typeface="Noto Sans Devanagari"/>
              </a:rPr>
              <a:t>६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305" b="1">
                <a:latin typeface="Noto Sans Devanagari"/>
                <a:cs typeface="Noto Sans Devanagari"/>
              </a:rPr>
              <a:t>अßभयांßffकt </a:t>
            </a:r>
            <a:r>
              <a:rPr dirty="0" sz="1200" spc="-80" b="1">
                <a:latin typeface="Noto Sans Devanagari"/>
                <a:cs typeface="Noto Sans Devanagari"/>
              </a:rPr>
              <a:t>पदवीसाठt </a:t>
            </a:r>
            <a:r>
              <a:rPr dirty="0" sz="1200" b="1">
                <a:latin typeface="Arimo"/>
                <a:cs typeface="Arimo"/>
              </a:rPr>
              <a:t>- </a:t>
            </a:r>
            <a:r>
              <a:rPr dirty="0" sz="1200" spc="-185" b="1">
                <a:latin typeface="Noto Sans Devanagari"/>
                <a:cs typeface="Noto Sans Devanagari"/>
              </a:rPr>
              <a:t>६०</a:t>
            </a:r>
            <a:r>
              <a:rPr dirty="0" sz="1200" spc="-185" b="1">
                <a:latin typeface="Arimo"/>
                <a:cs typeface="Arimo"/>
              </a:rPr>
              <a:t>,</a:t>
            </a:r>
            <a:r>
              <a:rPr dirty="0" sz="1200" spc="-185" b="1">
                <a:latin typeface="Noto Sans Devanagari"/>
                <a:cs typeface="Noto Sans Devanagari"/>
              </a:rPr>
              <a:t>०००</a:t>
            </a:r>
            <a:r>
              <a:rPr dirty="0" sz="1200" spc="-185" b="1">
                <a:latin typeface="Arimo"/>
                <a:cs typeface="Arimo"/>
              </a:rPr>
              <a:t>/-  </a:t>
            </a:r>
            <a:r>
              <a:rPr dirty="0" sz="1200" b="1">
                <a:latin typeface="Noto Sans Devanagari"/>
                <a:cs typeface="Noto Sans Devanagari"/>
              </a:rPr>
              <a:t>७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160" b="1">
                <a:latin typeface="Noto Sans Devanagari"/>
                <a:cs typeface="Noto Sans Devanagari"/>
              </a:rPr>
              <a:t>वै#कtय</a:t>
            </a:r>
            <a:r>
              <a:rPr dirty="0" sz="1200" spc="-10" b="1">
                <a:latin typeface="Noto Sans Devanagari"/>
                <a:cs typeface="Noto Sans Devanagari"/>
              </a:rPr>
              <a:t> </a:t>
            </a:r>
            <a:r>
              <a:rPr dirty="0" sz="1200" spc="-80" b="1">
                <a:latin typeface="Noto Sans Devanagari"/>
                <a:cs typeface="Noto Sans Devanagari"/>
              </a:rPr>
              <a:t>पदवीसाठt </a:t>
            </a:r>
            <a:r>
              <a:rPr dirty="0" sz="1200" b="1">
                <a:latin typeface="Arimo"/>
                <a:cs typeface="Arimo"/>
              </a:rPr>
              <a:t>-</a:t>
            </a:r>
            <a:r>
              <a:rPr dirty="0" sz="1200" spc="-55" b="1">
                <a:latin typeface="Arimo"/>
                <a:cs typeface="Arimo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१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</a:t>
            </a:r>
            <a:r>
              <a:rPr dirty="0" sz="1200" b="1">
                <a:latin typeface="Arimo"/>
                <a:cs typeface="Arimo"/>
              </a:rPr>
              <a:t>,</a:t>
            </a:r>
            <a:r>
              <a:rPr dirty="0" sz="1200" b="1">
                <a:latin typeface="Noto Sans Devanagari"/>
                <a:cs typeface="Noto Sans Devanagari"/>
              </a:rPr>
              <a:t>०००</a:t>
            </a:r>
            <a:endParaRPr sz="1200">
              <a:latin typeface="Noto Sans Devanagari"/>
              <a:cs typeface="Noto Sans Devanagari"/>
            </a:endParaRPr>
          </a:p>
          <a:p>
            <a:pPr marL="224154">
              <a:lnSpc>
                <a:spcPct val="100000"/>
              </a:lnSpc>
              <a:spcBef>
                <a:spcPts val="209"/>
              </a:spcBef>
            </a:pPr>
            <a:r>
              <a:rPr dirty="0" sz="1200" b="1">
                <a:latin typeface="Noto Sans Devanagari"/>
                <a:cs typeface="Noto Sans Devanagari"/>
              </a:rPr>
              <a:t>८</a:t>
            </a:r>
            <a:r>
              <a:rPr dirty="0" sz="1200" b="1">
                <a:latin typeface="Arimo"/>
                <a:cs typeface="Arimo"/>
              </a:rPr>
              <a:t>) MS-CIT </a:t>
            </a:r>
            <a:r>
              <a:rPr dirty="0" sz="1200" b="1">
                <a:latin typeface="Noto Sans Devanagari"/>
                <a:cs typeface="Noto Sans Devanagari"/>
              </a:rPr>
              <a:t>चे </a:t>
            </a:r>
            <a:r>
              <a:rPr dirty="0" sz="1200" spc="-60" b="1">
                <a:latin typeface="Noto Sans Devanagari"/>
                <a:cs typeface="Noto Sans Devanagari"/>
              </a:rPr>
              <a:t>ßश¶ण </a:t>
            </a:r>
            <a:r>
              <a:rPr dirty="0" sz="1200" spc="-125" b="1">
                <a:latin typeface="Noto Sans Devanagari"/>
                <a:cs typeface="Noto Sans Devanagari"/>
              </a:rPr>
              <a:t>घे#यासाठt</a:t>
            </a:r>
            <a:r>
              <a:rPr dirty="0" sz="1200" spc="-85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Arimo"/>
                <a:cs typeface="Arimo"/>
              </a:rPr>
              <a:t>--</a:t>
            </a:r>
            <a:endParaRPr sz="1200">
              <a:latin typeface="Arimo"/>
              <a:cs typeface="Arimo"/>
            </a:endParaRPr>
          </a:p>
          <a:p>
            <a:pPr marL="436245">
              <a:lnSpc>
                <a:spcPct val="100000"/>
              </a:lnSpc>
              <a:spcBef>
                <a:spcPts val="210"/>
              </a:spcBef>
            </a:pPr>
            <a:r>
              <a:rPr dirty="0" sz="1200" spc="-30" b="1">
                <a:latin typeface="Noto Sans Devanagari"/>
                <a:cs typeface="Noto Sans Devanagari"/>
              </a:rPr>
              <a:t>शुuकाची</a:t>
            </a:r>
            <a:r>
              <a:rPr dirty="0" sz="1200" spc="25" b="1">
                <a:latin typeface="Noto Sans Devanagari"/>
                <a:cs typeface="Noto Sans Devanagari"/>
              </a:rPr>
              <a:t> </a:t>
            </a:r>
            <a:r>
              <a:rPr dirty="0" sz="1200" spc="-145" b="1">
                <a:latin typeface="Noto Sans Devanagari"/>
                <a:cs typeface="Noto Sans Devanagari"/>
              </a:rPr>
              <a:t>परीपूतT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5159" y="2923533"/>
            <a:ext cx="3183890" cy="216725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400" spc="-165" b="1">
                <a:solidFill>
                  <a:srgbClr val="044091"/>
                </a:solidFill>
                <a:latin typeface="Noto Sans Devanagari"/>
                <a:cs typeface="Noto Sans Devanagari"/>
              </a:rPr>
              <a:t>नTदणीसाठt </a:t>
            </a:r>
            <a:r>
              <a:rPr dirty="0" sz="1400" spc="-5" b="1">
                <a:solidFill>
                  <a:srgbClr val="044091"/>
                </a:solidFill>
                <a:latin typeface="Noto Sans Devanagari"/>
                <a:cs typeface="Noto Sans Devanagari"/>
              </a:rPr>
              <a:t>खालील </a:t>
            </a:r>
            <a:r>
              <a:rPr dirty="0" sz="1400" spc="-180" b="1">
                <a:solidFill>
                  <a:srgbClr val="044091"/>
                </a:solidFill>
                <a:latin typeface="Noto Sans Devanagari"/>
                <a:cs typeface="Noto Sans Devanagari"/>
              </a:rPr>
              <a:t>कागदपffे</a:t>
            </a:r>
            <a:r>
              <a:rPr dirty="0" sz="1400" spc="-165" b="1">
                <a:solidFill>
                  <a:srgbClr val="044091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75" b="1">
                <a:solidFill>
                  <a:srgbClr val="044091"/>
                </a:solidFill>
                <a:latin typeface="Noto Sans Devanagari"/>
                <a:cs typeface="Noto Sans Devanagari"/>
              </a:rPr>
              <a:t>आव€यक</a:t>
            </a:r>
            <a:endParaRPr sz="14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200" b="1">
                <a:latin typeface="Noto Sans Devanagari"/>
                <a:cs typeface="Noto Sans Devanagari"/>
              </a:rPr>
              <a:t>१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125" b="1">
                <a:latin typeface="Noto Sans Devanagari"/>
                <a:cs typeface="Noto Sans Devanagari"/>
              </a:rPr>
              <a:t>नTदणी</a:t>
            </a:r>
            <a:r>
              <a:rPr dirty="0" sz="1200" spc="15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अज´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b="1">
                <a:latin typeface="Noto Sans Devanagari"/>
                <a:cs typeface="Noto Sans Devanagari"/>
              </a:rPr>
              <a:t>२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10" b="1">
                <a:latin typeface="Noto Sans Devanagari"/>
                <a:cs typeface="Noto Sans Devanagari"/>
              </a:rPr>
              <a:t>पासपोट´ </a:t>
            </a:r>
            <a:r>
              <a:rPr dirty="0" sz="1200" b="1">
                <a:latin typeface="Noto Sans Devanagari"/>
                <a:cs typeface="Noto Sans Devanagari"/>
              </a:rPr>
              <a:t>आकारातील </a:t>
            </a:r>
            <a:r>
              <a:rPr dirty="0" sz="1200" spc="-5" b="1">
                <a:latin typeface="Noto Sans Devanagari"/>
                <a:cs typeface="Noto Sans Devanagari"/>
              </a:rPr>
              <a:t>४</a:t>
            </a:r>
            <a:r>
              <a:rPr dirty="0" sz="1200" spc="11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फोटो</a:t>
            </a:r>
            <a:endParaRPr sz="1200">
              <a:latin typeface="Noto Sans Devanagari"/>
              <a:cs typeface="Noto Sans Devanagari"/>
            </a:endParaRPr>
          </a:p>
          <a:p>
            <a:pPr marL="266700" marR="5080" indent="-254635">
              <a:lnSpc>
                <a:spcPct val="114700"/>
              </a:lnSpc>
            </a:pPr>
            <a:r>
              <a:rPr dirty="0" sz="1200" b="1">
                <a:latin typeface="Noto Sans Devanagari"/>
                <a:cs typeface="Noto Sans Devanagari"/>
              </a:rPr>
              <a:t>३</a:t>
            </a:r>
            <a:r>
              <a:rPr dirty="0" sz="1200" b="1">
                <a:latin typeface="Arimo"/>
                <a:cs typeface="Arimo"/>
              </a:rPr>
              <a:t>) - </a:t>
            </a:r>
            <a:r>
              <a:rPr dirty="0" sz="1200" b="1">
                <a:latin typeface="Noto Sans Devanagari"/>
                <a:cs typeface="Noto Sans Devanagari"/>
              </a:rPr>
              <a:t>महानगर </a:t>
            </a:r>
            <a:r>
              <a:rPr dirty="0" sz="1200" spc="-105" b="1">
                <a:latin typeface="Noto Sans Devanagari"/>
                <a:cs typeface="Noto Sans Devanagari"/>
              </a:rPr>
              <a:t>पाßलका </a:t>
            </a:r>
            <a:r>
              <a:rPr dirty="0" sz="1200" b="1">
                <a:latin typeface="Arimo"/>
                <a:cs typeface="Arimo"/>
              </a:rPr>
              <a:t>- </a:t>
            </a:r>
            <a:r>
              <a:rPr dirty="0" sz="1200" b="1">
                <a:latin typeface="Noto Sans Devanagari"/>
                <a:cs typeface="Noto Sans Devanagari"/>
              </a:rPr>
              <a:t>शहर </a:t>
            </a:r>
            <a:r>
              <a:rPr dirty="0" sz="1200" spc="-145" b="1">
                <a:latin typeface="Noto Sans Devanagari"/>
                <a:cs typeface="Noto Sans Devanagari"/>
              </a:rPr>
              <a:t>अßभयंता </a:t>
            </a:r>
            <a:r>
              <a:rPr dirty="0" sz="1200" spc="-85" b="1">
                <a:latin typeface="Noto Sans Devanagari"/>
                <a:cs typeface="Noto Sans Devanagari"/>
              </a:rPr>
              <a:t>यांचे </a:t>
            </a:r>
            <a:r>
              <a:rPr dirty="0" sz="1200" spc="-320" b="1">
                <a:latin typeface="Noto Sans Devanagari"/>
                <a:cs typeface="Noto Sans Devanagari"/>
              </a:rPr>
              <a:t>#माणपff </a:t>
            </a:r>
            <a:r>
              <a:rPr dirty="0" sz="1200" spc="-10" b="1">
                <a:latin typeface="Noto Sans Devanagari"/>
                <a:cs typeface="Noto Sans Devanagari"/>
              </a:rPr>
              <a:t> </a:t>
            </a:r>
            <a:r>
              <a:rPr dirty="0" sz="1200" spc="-40" b="1">
                <a:latin typeface="Noto Sans Devanagari"/>
                <a:cs typeface="Noto Sans Devanagari"/>
              </a:rPr>
              <a:t>5ामपंचायत </a:t>
            </a:r>
            <a:r>
              <a:rPr dirty="0" sz="1200" b="1">
                <a:latin typeface="Arimo"/>
                <a:cs typeface="Arimo"/>
              </a:rPr>
              <a:t>- </a:t>
            </a:r>
            <a:r>
              <a:rPr dirty="0" sz="1200" spc="-45" b="1">
                <a:latin typeface="Noto Sans Devanagari"/>
                <a:cs typeface="Noto Sans Devanagari"/>
              </a:rPr>
              <a:t>5ामसेवक</a:t>
            </a:r>
            <a:r>
              <a:rPr dirty="0" sz="1200" spc="220" b="1">
                <a:latin typeface="Noto Sans Devanagari"/>
                <a:cs typeface="Noto Sans Devanagari"/>
              </a:rPr>
              <a:t> </a:t>
            </a:r>
            <a:r>
              <a:rPr dirty="0" sz="1200" spc="-85" b="1">
                <a:latin typeface="Noto Sans Devanagari"/>
                <a:cs typeface="Noto Sans Devanagari"/>
              </a:rPr>
              <a:t>यांचे</a:t>
            </a:r>
            <a:r>
              <a:rPr dirty="0" sz="1200" spc="-15" b="1">
                <a:latin typeface="Noto Sans Devanagari"/>
                <a:cs typeface="Noto Sans Devanagari"/>
              </a:rPr>
              <a:t> </a:t>
            </a:r>
            <a:r>
              <a:rPr dirty="0" sz="1200" spc="-180" b="1">
                <a:latin typeface="Noto Sans Devanagari"/>
                <a:cs typeface="Noto Sans Devanagari"/>
              </a:rPr>
              <a:t>#माणपff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Noto Sans Devanagari"/>
                <a:cs typeface="Noto Sans Devanagari"/>
              </a:rPr>
              <a:t>४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114" b="1">
                <a:latin typeface="Noto Sans Devanagari"/>
                <a:cs typeface="Noto Sans Devanagari"/>
              </a:rPr>
              <a:t>ßनयोFsयाचे</a:t>
            </a:r>
            <a:r>
              <a:rPr dirty="0" sz="1200" spc="15" b="1">
                <a:latin typeface="Noto Sans Devanagari"/>
                <a:cs typeface="Noto Sans Devanagari"/>
              </a:rPr>
              <a:t> </a:t>
            </a:r>
            <a:r>
              <a:rPr dirty="0" sz="1200" spc="-180" b="1">
                <a:latin typeface="Noto Sans Devanagari"/>
                <a:cs typeface="Noto Sans Devanagari"/>
              </a:rPr>
              <a:t>#माणपff</a:t>
            </a:r>
            <a:endParaRPr sz="1200">
              <a:latin typeface="Noto Sans Devanagari"/>
              <a:cs typeface="Noto Sans Devanagari"/>
            </a:endParaRPr>
          </a:p>
          <a:p>
            <a:pPr marL="12700" marR="340360" indent="211454">
              <a:lnSpc>
                <a:spcPct val="114700"/>
              </a:lnSpc>
            </a:pP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९० </a:t>
            </a:r>
            <a:r>
              <a:rPr dirty="0" sz="1200" spc="-114" b="1">
                <a:latin typeface="Noto Sans Devanagari"/>
                <a:cs typeface="Noto Sans Devanagari"/>
              </a:rPr>
              <a:t>ßदवसापे¶ा </a:t>
            </a:r>
            <a:r>
              <a:rPr dirty="0" sz="1200" spc="-40" b="1">
                <a:latin typeface="Noto Sans Devanagari"/>
                <a:cs typeface="Noto Sans Devanagari"/>
              </a:rPr>
              <a:t>जा5त </a:t>
            </a:r>
            <a:r>
              <a:rPr dirty="0" sz="1200" spc="-155" b="1">
                <a:latin typeface="Noto Sans Devanagari"/>
                <a:cs typeface="Noto Sans Devanagari"/>
              </a:rPr>
              <a:t>ßदवस </a:t>
            </a:r>
            <a:r>
              <a:rPr dirty="0" sz="1200" b="1">
                <a:latin typeface="Noto Sans Devanagari"/>
                <a:cs typeface="Noto Sans Devanagari"/>
              </a:rPr>
              <a:t>काम </a:t>
            </a:r>
            <a:r>
              <a:rPr dirty="0" sz="1200" spc="-140" b="1">
                <a:latin typeface="Noto Sans Devanagari"/>
                <a:cs typeface="Noto Sans Devanagari"/>
              </a:rPr>
              <a:t>के </a:t>
            </a:r>
            <a:r>
              <a:rPr dirty="0" sz="1200" spc="-350" b="1">
                <a:latin typeface="Noto Sans Devanagari"/>
                <a:cs typeface="Noto Sans Devanagari"/>
              </a:rPr>
              <a:t>uयाšया</a:t>
            </a:r>
            <a:r>
              <a:rPr dirty="0" sz="1200" spc="-350" b="1">
                <a:latin typeface="Arimo"/>
                <a:cs typeface="Arimo"/>
              </a:rPr>
              <a:t>) </a:t>
            </a:r>
            <a:r>
              <a:rPr dirty="0" sz="1200" spc="-25" b="1">
                <a:latin typeface="Arimo"/>
                <a:cs typeface="Arimo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५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b="1">
                <a:latin typeface="Noto Sans Devanagari"/>
                <a:cs typeface="Noto Sans Devanagari"/>
              </a:rPr>
              <a:t>आधार </a:t>
            </a:r>
            <a:r>
              <a:rPr dirty="0" sz="1200" spc="-155" b="1">
                <a:latin typeface="Noto Sans Devanagari"/>
                <a:cs typeface="Noto Sans Devanagari"/>
              </a:rPr>
              <a:t>Yकवा </a:t>
            </a:r>
            <a:r>
              <a:rPr dirty="0" sz="1200" b="1">
                <a:latin typeface="Noto Sans Devanagari"/>
                <a:cs typeface="Noto Sans Devanagari"/>
              </a:rPr>
              <a:t>मतदान</a:t>
            </a:r>
            <a:r>
              <a:rPr dirty="0" sz="1200" spc="45" b="1">
                <a:latin typeface="Noto Sans Devanagari"/>
                <a:cs typeface="Noto Sans Devanagari"/>
              </a:rPr>
              <a:t> </a:t>
            </a:r>
            <a:r>
              <a:rPr dirty="0" sz="1200" spc="-25" b="1">
                <a:latin typeface="Noto Sans Devanagari"/>
                <a:cs typeface="Noto Sans Devanagari"/>
              </a:rPr>
              <a:t>काड´</a:t>
            </a:r>
            <a:endParaRPr sz="1200">
              <a:latin typeface="Noto Sans Devanagari"/>
              <a:cs typeface="Noto Sans Devanagari"/>
            </a:endParaRPr>
          </a:p>
          <a:p>
            <a:pPr marL="12700" marR="1768475">
              <a:lnSpc>
                <a:spcPct val="114700"/>
              </a:lnSpc>
            </a:pPr>
            <a:r>
              <a:rPr dirty="0" sz="1200" b="1">
                <a:latin typeface="Noto Sans Devanagari"/>
                <a:cs typeface="Noto Sans Devanagari"/>
              </a:rPr>
              <a:t>६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114" b="1">
                <a:latin typeface="Noto Sans Devanagari"/>
                <a:cs typeface="Noto Sans Devanagari"/>
              </a:rPr>
              <a:t>रेशन </a:t>
            </a:r>
            <a:r>
              <a:rPr dirty="0" sz="1200" spc="-25" b="1">
                <a:latin typeface="Noto Sans Devanagari"/>
                <a:cs typeface="Noto Sans Devanagari"/>
              </a:rPr>
              <a:t>काड´  </a:t>
            </a:r>
            <a:r>
              <a:rPr dirty="0" sz="1200" spc="-120" b="1">
                <a:latin typeface="Noto Sans Devanagari"/>
                <a:cs typeface="Noto Sans Devanagari"/>
              </a:rPr>
              <a:t>झेरॉFस </a:t>
            </a:r>
            <a:r>
              <a:rPr dirty="0" sz="1200" b="1">
                <a:latin typeface="Noto Sans Devanagari"/>
                <a:cs typeface="Noto Sans Devanagari"/>
              </a:rPr>
              <a:t>७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165" b="1">
                <a:latin typeface="Noto Sans Devanagari"/>
                <a:cs typeface="Noto Sans Devanagari"/>
              </a:rPr>
              <a:t>बँक  </a:t>
            </a:r>
            <a:r>
              <a:rPr dirty="0" sz="1200" spc="-85" b="1">
                <a:latin typeface="Noto Sans Devanagari"/>
                <a:cs typeface="Noto Sans Devanagari"/>
              </a:rPr>
              <a:t>पासबुक</a:t>
            </a:r>
            <a:r>
              <a:rPr dirty="0" sz="1200" spc="85" b="1">
                <a:latin typeface="Noto Sans Devanagari"/>
                <a:cs typeface="Noto Sans Devanagari"/>
              </a:rPr>
              <a:t> </a:t>
            </a:r>
            <a:r>
              <a:rPr dirty="0" sz="1200" spc="-40" b="1">
                <a:latin typeface="Noto Sans Devanagari"/>
                <a:cs typeface="Noto Sans Devanagari"/>
              </a:rPr>
              <a:t>झेरॉFस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9355" y="9559097"/>
            <a:ext cx="17449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D01D25"/>
                </a:solidFill>
                <a:latin typeface="Arimo"/>
                <a:cs typeface="Arimo"/>
              </a:rPr>
              <a:t>https://mahabocw.in</a:t>
            </a:r>
            <a:endParaRPr sz="140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670" y="9806954"/>
            <a:ext cx="25742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D01D25"/>
                </a:solidFill>
                <a:latin typeface="Noto Sans Devanagari"/>
                <a:cs typeface="Noto Sans Devanagari"/>
              </a:rPr>
              <a:t>या वेबसाइट वर ऑनलाइन अज´</a:t>
            </a:r>
            <a:r>
              <a:rPr dirty="0" sz="1400" spc="90" b="1">
                <a:solidFill>
                  <a:srgbClr val="D01D25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430" b="1">
                <a:solidFill>
                  <a:srgbClr val="D01D25"/>
                </a:solidFill>
                <a:latin typeface="Noto Sans Devanagari"/>
                <a:cs typeface="Noto Sans Devanagari"/>
              </a:rPr>
              <a:t>करण</a:t>
            </a:r>
            <a:endParaRPr sz="1400">
              <a:latin typeface="Noto Sans Devanagari"/>
              <a:cs typeface="Noto Sans Devanaga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77716" y="9697118"/>
            <a:ext cx="21139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66115" algn="l"/>
              </a:tabLst>
            </a:pPr>
            <a:r>
              <a:rPr dirty="0" baseline="-33730" sz="2100" b="1">
                <a:solidFill>
                  <a:srgbClr val="D01D25"/>
                </a:solidFill>
                <a:latin typeface="Noto Sans Devanagari"/>
                <a:cs typeface="Noto Sans Devanagari"/>
              </a:rPr>
              <a:t>े	</a:t>
            </a:r>
            <a:r>
              <a:rPr dirty="0" sz="1200" spc="-95" b="1">
                <a:latin typeface="Arimo"/>
                <a:cs typeface="Arimo"/>
              </a:rPr>
              <a:t>(</a:t>
            </a:r>
            <a:r>
              <a:rPr dirty="0" sz="1200" spc="-95" b="1">
                <a:latin typeface="Noto Sans Devanagari"/>
                <a:cs typeface="Noto Sans Devanagari"/>
              </a:rPr>
              <a:t>क” </a:t>
            </a:r>
            <a:r>
              <a:rPr dirty="0" sz="1200" spc="100" b="1">
                <a:latin typeface="Noto Sans Devanagari"/>
                <a:cs typeface="Noto Sans Devanagari"/>
              </a:rPr>
              <a:t>\ </a:t>
            </a:r>
            <a:r>
              <a:rPr dirty="0" sz="1200" spc="-5" b="1">
                <a:latin typeface="Noto Sans Devanagari"/>
                <a:cs typeface="Noto Sans Devanagari"/>
              </a:rPr>
              <a:t>शासन</a:t>
            </a:r>
            <a:r>
              <a:rPr dirty="0" sz="1200" spc="-5" b="1">
                <a:latin typeface="Arimo"/>
                <a:cs typeface="Arimo"/>
              </a:rPr>
              <a:t>-</a:t>
            </a:r>
            <a:r>
              <a:rPr dirty="0" sz="1200" spc="-50" b="1">
                <a:latin typeface="Arimo"/>
                <a:cs typeface="Arimo"/>
              </a:rPr>
              <a:t> 2,00000/-</a:t>
            </a:r>
            <a:endParaRPr sz="12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9362" y="109805"/>
            <a:ext cx="772171" cy="734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9526" y="10373715"/>
            <a:ext cx="7121525" cy="0"/>
          </a:xfrm>
          <a:custGeom>
            <a:avLst/>
            <a:gdLst/>
            <a:ahLst/>
            <a:cxnLst/>
            <a:rect l="l" t="t" r="r" b="b"/>
            <a:pathLst>
              <a:path w="7121525" h="0">
                <a:moveTo>
                  <a:pt x="0" y="0"/>
                </a:moveTo>
                <a:lnTo>
                  <a:pt x="7121279" y="0"/>
                </a:lnTo>
              </a:path>
            </a:pathLst>
          </a:custGeom>
          <a:ln w="95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759" y="3263615"/>
            <a:ext cx="7188200" cy="6950075"/>
          </a:xfrm>
          <a:custGeom>
            <a:avLst/>
            <a:gdLst/>
            <a:ahLst/>
            <a:cxnLst/>
            <a:rect l="l" t="t" r="r" b="b"/>
            <a:pathLst>
              <a:path w="7188200" h="6950075">
                <a:moveTo>
                  <a:pt x="7187888" y="6949488"/>
                </a:moveTo>
                <a:lnTo>
                  <a:pt x="0" y="6949488"/>
                </a:lnTo>
                <a:lnTo>
                  <a:pt x="0" y="0"/>
                </a:lnTo>
                <a:lnTo>
                  <a:pt x="7187888" y="0"/>
                </a:lnTo>
                <a:lnTo>
                  <a:pt x="7187888" y="6949488"/>
                </a:lnTo>
                <a:close/>
              </a:path>
            </a:pathLst>
          </a:custGeom>
          <a:solidFill>
            <a:srgbClr val="FFBE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4942" y="756635"/>
            <a:ext cx="4613970" cy="2423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1582" y="5350490"/>
            <a:ext cx="6758909" cy="47950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6826" y="136940"/>
            <a:ext cx="6155690" cy="1035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19">
              <a:lnSpc>
                <a:spcPts val="1430"/>
              </a:lnSpc>
              <a:spcBef>
                <a:spcPts val="100"/>
              </a:spcBef>
            </a:pPr>
            <a:r>
              <a:rPr dirty="0" sz="1300" spc="-5" b="1">
                <a:latin typeface="Arimo"/>
                <a:cs typeface="Arimo"/>
              </a:rPr>
              <a:t>Published </a:t>
            </a:r>
            <a:r>
              <a:rPr dirty="0" sz="1300" b="1">
                <a:latin typeface="Arimo"/>
                <a:cs typeface="Arimo"/>
              </a:rPr>
              <a:t>in </a:t>
            </a:r>
            <a:r>
              <a:rPr dirty="0" sz="1300" spc="-5" b="1">
                <a:latin typeface="Arimo"/>
                <a:cs typeface="Arimo"/>
              </a:rPr>
              <a:t>the Public Interest By</a:t>
            </a:r>
            <a:r>
              <a:rPr dirty="0" sz="1300" spc="15" b="1">
                <a:latin typeface="Arimo"/>
                <a:cs typeface="Arimo"/>
              </a:rPr>
              <a:t> </a:t>
            </a:r>
            <a:r>
              <a:rPr dirty="0" sz="1300" b="1">
                <a:latin typeface="Arimo"/>
                <a:cs typeface="Arimo"/>
              </a:rPr>
              <a:t>:</a:t>
            </a:r>
            <a:endParaRPr sz="1300">
              <a:latin typeface="Arimo"/>
              <a:cs typeface="Arimo"/>
            </a:endParaRPr>
          </a:p>
          <a:p>
            <a:pPr marL="12700">
              <a:lnSpc>
                <a:spcPts val="1910"/>
              </a:lnSpc>
              <a:tabLst>
                <a:tab pos="321945" algn="l"/>
                <a:tab pos="6142355" algn="l"/>
              </a:tabLst>
            </a:pPr>
            <a:r>
              <a:rPr dirty="0" u="sng" sz="1700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700" spc="100" b="1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Maharashtra </a:t>
            </a:r>
            <a:r>
              <a:rPr dirty="0" u="sng" sz="1700" spc="95" b="1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Minority </a:t>
            </a:r>
            <a:r>
              <a:rPr dirty="0" u="sng" sz="1700" spc="-60" b="1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NGO </a:t>
            </a:r>
            <a:r>
              <a:rPr dirty="0" u="sng" sz="1700" spc="85" b="1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Forum.</a:t>
            </a:r>
            <a:r>
              <a:rPr dirty="0" u="sng" sz="1700" spc="-15" b="1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50" b="1">
                <a:solidFill>
                  <a:srgbClr val="004AA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(MMNF)	</a:t>
            </a:r>
            <a:endParaRPr sz="17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2695"/>
              </a:spcBef>
            </a:pPr>
            <a:r>
              <a:rPr dirty="0" sz="1600" spc="120" b="1">
                <a:latin typeface="Noto Sans Devanagari"/>
                <a:cs typeface="Noto Sans Devanagari"/>
              </a:rPr>
              <a:t>इ</a:t>
            </a:r>
            <a:r>
              <a:rPr dirty="0" sz="1600" spc="120" b="1">
                <a:latin typeface="Arimo"/>
                <a:cs typeface="Arimo"/>
              </a:rPr>
              <a:t>-</a:t>
            </a:r>
            <a:r>
              <a:rPr dirty="0" sz="1600" spc="120" b="1">
                <a:latin typeface="Noto Sans Devanagari"/>
                <a:cs typeface="Noto Sans Devanagari"/>
              </a:rPr>
              <a:t>Æम </a:t>
            </a:r>
            <a:r>
              <a:rPr dirty="0" sz="1600" b="1">
                <a:latin typeface="Arimo"/>
                <a:cs typeface="Arimo"/>
              </a:rPr>
              <a:t>- </a:t>
            </a:r>
            <a:r>
              <a:rPr dirty="0" sz="1600" spc="10" b="1">
                <a:latin typeface="Noto Sans Devanagari"/>
                <a:cs typeface="Noto Sans Devanagari"/>
              </a:rPr>
              <a:t>राBीय </a:t>
            </a:r>
            <a:r>
              <a:rPr dirty="0" sz="1600" spc="-120" b="1">
                <a:latin typeface="Noto Sans Devanagari"/>
                <a:cs typeface="Noto Sans Devanagari"/>
              </a:rPr>
              <a:t>असंघßटत </a:t>
            </a:r>
            <a:r>
              <a:rPr dirty="0" sz="1600" spc="-5" b="1">
                <a:latin typeface="Noto Sans Devanagari"/>
                <a:cs typeface="Noto Sans Devanagari"/>
              </a:rPr>
              <a:t>कामगार </a:t>
            </a:r>
            <a:r>
              <a:rPr dirty="0" sz="1600" spc="-170" b="1">
                <a:latin typeface="Noto Sans Devanagari"/>
                <a:cs typeface="Noto Sans Devanagari"/>
              </a:rPr>
              <a:t>नTदणी</a:t>
            </a:r>
            <a:r>
              <a:rPr dirty="0" sz="1600" spc="-185" b="1">
                <a:latin typeface="Noto Sans Devanagari"/>
                <a:cs typeface="Noto Sans Devanagari"/>
              </a:rPr>
              <a:t> </a:t>
            </a:r>
            <a:r>
              <a:rPr dirty="0" sz="1600" spc="-140" b="1">
                <a:latin typeface="Noto Sans Devanagari"/>
                <a:cs typeface="Noto Sans Devanagari"/>
              </a:rPr>
              <a:t>अßभयान</a:t>
            </a:r>
            <a:endParaRPr sz="1600">
              <a:latin typeface="Noto Sans Devanagari"/>
              <a:cs typeface="Noto Sans Devanaga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985" y="10440416"/>
            <a:ext cx="642683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solidFill>
                  <a:srgbClr val="004AAC"/>
                </a:solidFill>
                <a:latin typeface="Noto Sans Devanagari"/>
                <a:cs typeface="Noto Sans Devanagari"/>
              </a:rPr>
              <a:t>#काशक 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:-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इरफान स‘यद 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9850757898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डायरेFटर</a:t>
            </a:r>
            <a:r>
              <a:rPr dirty="0" sz="1200" spc="-5" b="1">
                <a:solidFill>
                  <a:srgbClr val="004AAC"/>
                </a:solidFill>
                <a:latin typeface="Arimo"/>
                <a:cs typeface="Arimo"/>
              </a:rPr>
              <a:t>,MDC </a:t>
            </a:r>
            <a:r>
              <a:rPr dirty="0" sz="1200" spc="-60" b="1">
                <a:solidFill>
                  <a:srgbClr val="004AAC"/>
                </a:solidFill>
                <a:latin typeface="Noto Sans Devanagari"/>
                <a:cs typeface="Noto Sans Devanagari"/>
              </a:rPr>
              <a:t>ßटम</a:t>
            </a:r>
            <a:r>
              <a:rPr dirty="0" sz="1200" spc="-60" b="1">
                <a:solidFill>
                  <a:srgbClr val="004AAC"/>
                </a:solidFill>
                <a:latin typeface="Arimo"/>
                <a:cs typeface="Arimo"/>
              </a:rPr>
              <a:t>,</a:t>
            </a:r>
            <a:r>
              <a:rPr dirty="0" sz="1200" spc="-60" b="1">
                <a:solidFill>
                  <a:srgbClr val="004AAC"/>
                </a:solidFill>
                <a:latin typeface="Noto Sans Devanagari"/>
                <a:cs typeface="Noto Sans Devanagari"/>
              </a:rPr>
              <a:t>महाराB </a:t>
            </a:r>
            <a:r>
              <a:rPr dirty="0" sz="1200" spc="-155" b="1">
                <a:solidFill>
                  <a:srgbClr val="004AAC"/>
                </a:solidFill>
                <a:latin typeface="Noto Sans Devanagari"/>
                <a:cs typeface="Noto Sans Devanagari"/>
              </a:rPr>
              <a:t>मायनाॕßरटt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एनजीओ फोरम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.</a:t>
            </a:r>
            <a:r>
              <a:rPr dirty="0" sz="1200" spc="300" b="1">
                <a:solidFill>
                  <a:srgbClr val="004AAC"/>
                </a:solidFill>
                <a:latin typeface="Arimo"/>
                <a:cs typeface="Arimo"/>
              </a:rPr>
              <a:t> </a:t>
            </a:r>
            <a:r>
              <a:rPr dirty="0" sz="1200" spc="-280" b="1">
                <a:solidFill>
                  <a:srgbClr val="004AAC"/>
                </a:solidFill>
                <a:latin typeface="Arimo"/>
                <a:cs typeface="Arimo"/>
              </a:rPr>
              <a:t>(MMNF)</a:t>
            </a:r>
            <a:endParaRPr sz="120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134" y="3275765"/>
            <a:ext cx="2525395" cy="69913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099185">
              <a:lnSpc>
                <a:spcPct val="100000"/>
              </a:lnSpc>
              <a:spcBef>
                <a:spcPts val="385"/>
              </a:spcBef>
            </a:pPr>
            <a:r>
              <a:rPr dirty="0" sz="1400" spc="-240" b="1">
                <a:solidFill>
                  <a:srgbClr val="D01D25"/>
                </a:solidFill>
                <a:latin typeface="Noto Sans Devanagari"/>
                <a:cs typeface="Noto Sans Devanagari"/>
              </a:rPr>
              <a:t>पाffता</a:t>
            </a:r>
            <a:endParaRPr sz="14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200" b="1">
                <a:latin typeface="Arimo"/>
                <a:cs typeface="Arimo"/>
              </a:rPr>
              <a:t>1) </a:t>
            </a:r>
            <a:r>
              <a:rPr dirty="0" sz="1200" spc="-45" b="1">
                <a:latin typeface="Noto Sans Devanagari"/>
                <a:cs typeface="Noto Sans Devanagari"/>
              </a:rPr>
              <a:t>कामगारांचे </a:t>
            </a:r>
            <a:r>
              <a:rPr dirty="0" sz="1200" b="1">
                <a:latin typeface="Noto Sans Devanagari"/>
                <a:cs typeface="Noto Sans Devanagari"/>
              </a:rPr>
              <a:t>वय </a:t>
            </a:r>
            <a:r>
              <a:rPr dirty="0" sz="1200" b="1">
                <a:latin typeface="Arimo"/>
                <a:cs typeface="Arimo"/>
              </a:rPr>
              <a:t>16 </a:t>
            </a:r>
            <a:r>
              <a:rPr dirty="0" sz="1200" b="1">
                <a:latin typeface="Noto Sans Devanagari"/>
                <a:cs typeface="Noto Sans Devanagari"/>
              </a:rPr>
              <a:t>ते </a:t>
            </a:r>
            <a:r>
              <a:rPr dirty="0" sz="1200" b="1">
                <a:latin typeface="Arimo"/>
                <a:cs typeface="Arimo"/>
              </a:rPr>
              <a:t>59 </a:t>
            </a:r>
            <a:r>
              <a:rPr dirty="0" sz="1200" b="1">
                <a:latin typeface="Noto Sans Devanagari"/>
                <a:cs typeface="Noto Sans Devanagari"/>
              </a:rPr>
              <a:t>दर’यान</a:t>
            </a:r>
            <a:r>
              <a:rPr dirty="0" sz="1200" spc="215" b="1"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latin typeface="Noto Sans Devanagari"/>
                <a:cs typeface="Noto Sans Devanagari"/>
              </a:rPr>
              <a:t>असाव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b="1">
                <a:latin typeface="Arimo"/>
                <a:cs typeface="Arimo"/>
              </a:rPr>
              <a:t>2) </a:t>
            </a:r>
            <a:r>
              <a:rPr dirty="0" sz="1200" b="1">
                <a:latin typeface="Noto Sans Devanagari"/>
                <a:cs typeface="Noto Sans Devanagari"/>
              </a:rPr>
              <a:t>कामगार आयकर भरणारा</a:t>
            </a:r>
            <a:r>
              <a:rPr dirty="0" sz="1200" spc="35" b="1"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latin typeface="Noto Sans Devanagari"/>
                <a:cs typeface="Noto Sans Devanagari"/>
              </a:rPr>
              <a:t>नसावा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4277" y="3312098"/>
            <a:ext cx="21012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5" b="1">
                <a:solidFill>
                  <a:srgbClr val="D01D25"/>
                </a:solidFill>
                <a:latin typeface="Noto Sans Devanagari"/>
                <a:cs typeface="Noto Sans Devanagari"/>
              </a:rPr>
              <a:t>आव€यक </a:t>
            </a:r>
            <a:r>
              <a:rPr dirty="0" sz="1400" spc="-180" b="1">
                <a:solidFill>
                  <a:srgbClr val="D01D25"/>
                </a:solidFill>
                <a:latin typeface="Noto Sans Devanagari"/>
                <a:cs typeface="Noto Sans Devanagari"/>
              </a:rPr>
              <a:t>कागदपffे</a:t>
            </a:r>
            <a:r>
              <a:rPr dirty="0" sz="1400" spc="-120" b="1">
                <a:solidFill>
                  <a:srgbClr val="D01D25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365" b="1">
                <a:solidFill>
                  <a:srgbClr val="D01D25"/>
                </a:solidFill>
                <a:latin typeface="Arimo"/>
                <a:cs typeface="Arimo"/>
              </a:rPr>
              <a:t>(</a:t>
            </a:r>
            <a:r>
              <a:rPr dirty="0" sz="1400" spc="-365" b="1">
                <a:solidFill>
                  <a:srgbClr val="D01D25"/>
                </a:solidFill>
                <a:latin typeface="Noto Sans Devanagari"/>
                <a:cs typeface="Noto Sans Devanagari"/>
              </a:rPr>
              <a:t>अßनवाय´</a:t>
            </a:r>
            <a:r>
              <a:rPr dirty="0" sz="1400" spc="-365" b="1">
                <a:solidFill>
                  <a:srgbClr val="D01D25"/>
                </a:solidFill>
                <a:latin typeface="Arimo"/>
                <a:cs typeface="Arimo"/>
              </a:rPr>
              <a:t>)</a:t>
            </a:r>
            <a:endParaRPr sz="140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5150" y="3559956"/>
            <a:ext cx="32607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201545" algn="l"/>
              </a:tabLst>
            </a:pPr>
            <a:r>
              <a:rPr dirty="0" baseline="11574" sz="1800" b="1">
                <a:latin typeface="Noto Sans Devanagari"/>
                <a:cs typeface="Noto Sans Devanagari"/>
              </a:rPr>
              <a:t>े	</a:t>
            </a:r>
            <a:r>
              <a:rPr dirty="0" sz="1400" spc="-5" b="1">
                <a:latin typeface="Arimo"/>
                <a:cs typeface="Arimo"/>
              </a:rPr>
              <a:t>1) </a:t>
            </a:r>
            <a:r>
              <a:rPr dirty="0" sz="1400" spc="-5" b="1">
                <a:latin typeface="Noto Sans Devanagari"/>
                <a:cs typeface="Noto Sans Devanagari"/>
              </a:rPr>
              <a:t>आधार</a:t>
            </a:r>
            <a:r>
              <a:rPr dirty="0" sz="1400" spc="-45" b="1">
                <a:latin typeface="Noto Sans Devanagari"/>
                <a:cs typeface="Noto Sans Devanagari"/>
              </a:rPr>
              <a:t> </a:t>
            </a:r>
            <a:r>
              <a:rPr dirty="0" sz="1400" spc="-310" b="1">
                <a:latin typeface="Noto Sans Devanagari"/>
                <a:cs typeface="Noto Sans Devanagari"/>
              </a:rPr>
              <a:t>काड´</a:t>
            </a:r>
            <a:endParaRPr sz="1400">
              <a:latin typeface="Noto Sans Devanagari"/>
              <a:cs typeface="Noto Sans Devanaga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4277" y="3773419"/>
            <a:ext cx="1298575" cy="521334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400" spc="-5" b="1">
                <a:latin typeface="Arimo"/>
                <a:cs typeface="Arimo"/>
              </a:rPr>
              <a:t>2) </a:t>
            </a:r>
            <a:r>
              <a:rPr dirty="0" sz="1400" spc="-5" b="1">
                <a:latin typeface="Noto Sans Devanagari"/>
                <a:cs typeface="Noto Sans Devanagari"/>
              </a:rPr>
              <a:t>मोबाईल  Uमांक</a:t>
            </a:r>
            <a:endParaRPr sz="14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5" b="1">
                <a:latin typeface="Arimo"/>
                <a:cs typeface="Arimo"/>
              </a:rPr>
              <a:t>3) </a:t>
            </a:r>
            <a:r>
              <a:rPr dirty="0" sz="1400" spc="-195" b="1">
                <a:latin typeface="Noto Sans Devanagari"/>
                <a:cs typeface="Noto Sans Devanagari"/>
              </a:rPr>
              <a:t>बँक</a:t>
            </a:r>
            <a:r>
              <a:rPr dirty="0" sz="1400" spc="-55" b="1">
                <a:latin typeface="Noto Sans Devanagari"/>
                <a:cs typeface="Noto Sans Devanagari"/>
              </a:rPr>
              <a:t> </a:t>
            </a:r>
            <a:r>
              <a:rPr dirty="0" sz="1400" spc="-5" b="1">
                <a:latin typeface="Noto Sans Devanagari"/>
                <a:cs typeface="Noto Sans Devanagari"/>
              </a:rPr>
              <a:t>खाते</a:t>
            </a:r>
            <a:endParaRPr sz="1400">
              <a:latin typeface="Noto Sans Devanagari"/>
              <a:cs typeface="Noto Sans Devanaga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134" y="3976167"/>
            <a:ext cx="4210050" cy="586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3) </a:t>
            </a:r>
            <a:r>
              <a:rPr dirty="0" sz="1200" b="1">
                <a:latin typeface="Noto Sans Devanagari"/>
                <a:cs typeface="Noto Sans Devanagari"/>
              </a:rPr>
              <a:t>कामगार </a:t>
            </a:r>
            <a:r>
              <a:rPr dirty="0" sz="1200" b="1">
                <a:latin typeface="Arimo"/>
                <a:cs typeface="Arimo"/>
              </a:rPr>
              <a:t>EPFO </a:t>
            </a:r>
            <a:r>
              <a:rPr dirty="0" sz="1200" b="1">
                <a:latin typeface="Noto Sans Devanagari"/>
                <a:cs typeface="Noto Sans Devanagari"/>
              </a:rPr>
              <a:t>व </a:t>
            </a:r>
            <a:r>
              <a:rPr dirty="0" sz="1200" b="1">
                <a:latin typeface="Arimo"/>
                <a:cs typeface="Arimo"/>
              </a:rPr>
              <a:t>ESIC</a:t>
            </a:r>
            <a:r>
              <a:rPr dirty="0" sz="1200" b="1">
                <a:latin typeface="Noto Sans Devanagari"/>
                <a:cs typeface="Noto Sans Devanagari"/>
              </a:rPr>
              <a:t>चा </a:t>
            </a:r>
            <a:r>
              <a:rPr dirty="0" sz="1200" spc="-40" b="1">
                <a:latin typeface="Noto Sans Devanagari"/>
                <a:cs typeface="Noto Sans Devanagari"/>
              </a:rPr>
              <a:t>सद5य</a:t>
            </a:r>
            <a:r>
              <a:rPr dirty="0" sz="1200" spc="70" b="1"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latin typeface="Noto Sans Devanagari"/>
                <a:cs typeface="Noto Sans Devanagari"/>
              </a:rPr>
              <a:t>नसावा</a:t>
            </a:r>
            <a:endParaRPr sz="1200">
              <a:latin typeface="Noto Sans Devanagari"/>
              <a:cs typeface="Noto Sans Devanagari"/>
            </a:endParaRPr>
          </a:p>
          <a:p>
            <a:pPr marL="2546350">
              <a:lnSpc>
                <a:spcPct val="100000"/>
              </a:lnSpc>
              <a:spcBef>
                <a:spcPts val="1290"/>
              </a:spcBef>
            </a:pPr>
            <a:r>
              <a:rPr dirty="0" sz="1400" spc="-85" b="1">
                <a:solidFill>
                  <a:srgbClr val="D11B25"/>
                </a:solidFill>
                <a:latin typeface="Noto Sans Devanagari"/>
                <a:cs typeface="Noto Sans Devanagari"/>
              </a:rPr>
              <a:t>नTदणीनंतर </a:t>
            </a:r>
            <a:r>
              <a:rPr dirty="0" sz="1400" spc="-5" b="1">
                <a:solidFill>
                  <a:srgbClr val="D11B25"/>
                </a:solidFill>
                <a:latin typeface="Noto Sans Devanagari"/>
                <a:cs typeface="Noto Sans Devanagari"/>
              </a:rPr>
              <a:t>काय</a:t>
            </a:r>
            <a:r>
              <a:rPr dirty="0" sz="1400" spc="85" b="1">
                <a:solidFill>
                  <a:srgbClr val="D11B25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40" b="1">
                <a:solidFill>
                  <a:srgbClr val="D11B25"/>
                </a:solidFill>
                <a:latin typeface="Noto Sans Devanagari"/>
                <a:cs typeface="Noto Sans Devanagari"/>
              </a:rPr>
              <a:t>होईल</a:t>
            </a:r>
            <a:r>
              <a:rPr dirty="0" sz="1400" spc="-40" b="1">
                <a:solidFill>
                  <a:srgbClr val="D11B25"/>
                </a:solidFill>
                <a:latin typeface="Arimo"/>
                <a:cs typeface="Arimo"/>
              </a:rPr>
              <a:t>?</a:t>
            </a:r>
            <a:endParaRPr sz="140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136" y="4536431"/>
            <a:ext cx="6339840" cy="76898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400" spc="-5" b="1">
                <a:latin typeface="Arimo"/>
                <a:cs typeface="Arimo"/>
              </a:rPr>
              <a:t>1) </a:t>
            </a:r>
            <a:r>
              <a:rPr dirty="0" sz="1400" spc="-5" b="1">
                <a:latin typeface="Noto Sans Devanagari"/>
                <a:cs typeface="Noto Sans Devanagari"/>
              </a:rPr>
              <a:t>कामगाराला </a:t>
            </a:r>
            <a:r>
              <a:rPr dirty="0" sz="1400" spc="-280" b="1">
                <a:latin typeface="Noto Sans Devanagari"/>
                <a:cs typeface="Noto Sans Devanagari"/>
              </a:rPr>
              <a:t>sवßरत </a:t>
            </a:r>
            <a:r>
              <a:rPr dirty="0" sz="1400" spc="65" b="1">
                <a:latin typeface="Noto Sans Devanagari"/>
                <a:cs typeface="Noto Sans Devanagari"/>
              </a:rPr>
              <a:t>V </a:t>
            </a:r>
            <a:r>
              <a:rPr dirty="0" sz="1400" spc="-5" b="1">
                <a:latin typeface="Arimo"/>
                <a:cs typeface="Arimo"/>
              </a:rPr>
              <a:t>12</a:t>
            </a:r>
            <a:r>
              <a:rPr dirty="0" sz="1400" spc="-5" b="1">
                <a:latin typeface="Noto Sans Devanagari"/>
                <a:cs typeface="Noto Sans Devanagari"/>
              </a:rPr>
              <a:t>चा </a:t>
            </a:r>
            <a:r>
              <a:rPr dirty="0" sz="1400" spc="85" b="1">
                <a:latin typeface="Noto Sans Devanagari"/>
                <a:cs typeface="Noto Sans Devanagari"/>
              </a:rPr>
              <a:t>सुर¶ा </a:t>
            </a:r>
            <a:r>
              <a:rPr dirty="0" sz="1400" spc="-185" b="1">
                <a:latin typeface="Noto Sans Devanagari"/>
                <a:cs typeface="Noto Sans Devanagari"/>
              </a:rPr>
              <a:t>ßवमा </a:t>
            </a:r>
            <a:r>
              <a:rPr dirty="0" sz="1400" spc="-5" b="1">
                <a:latin typeface="Noto Sans Devanagari"/>
                <a:cs typeface="Noto Sans Devanagari"/>
              </a:rPr>
              <a:t>योजनेचे लाभ </a:t>
            </a:r>
            <a:r>
              <a:rPr dirty="0" sz="1400" b="1">
                <a:latin typeface="Arimo"/>
                <a:cs typeface="Arimo"/>
              </a:rPr>
              <a:t>1 </a:t>
            </a:r>
            <a:r>
              <a:rPr dirty="0" sz="1400" spc="-235" b="1">
                <a:latin typeface="Noto Sans Devanagari"/>
                <a:cs typeface="Noto Sans Devanagari"/>
              </a:rPr>
              <a:t>वषा´साठt </a:t>
            </a:r>
            <a:r>
              <a:rPr dirty="0" sz="1400" spc="-5" b="1">
                <a:latin typeface="Noto Sans Devanagari"/>
                <a:cs typeface="Noto Sans Devanagari"/>
              </a:rPr>
              <a:t>लागू</a:t>
            </a:r>
            <a:r>
              <a:rPr dirty="0" sz="1400" spc="50" b="1">
                <a:latin typeface="Noto Sans Devanagari"/>
                <a:cs typeface="Noto Sans Devanagari"/>
              </a:rPr>
              <a:t> </a:t>
            </a:r>
            <a:r>
              <a:rPr dirty="0" sz="1400" spc="-5" b="1">
                <a:latin typeface="Noto Sans Devanagari"/>
                <a:cs typeface="Noto Sans Devanagari"/>
              </a:rPr>
              <a:t>होतील</a:t>
            </a:r>
            <a:endParaRPr sz="1400">
              <a:latin typeface="Noto Sans Devanagari"/>
              <a:cs typeface="Noto Sans Devanagari"/>
            </a:endParaRPr>
          </a:p>
          <a:p>
            <a:pPr algn="ctr" marR="41275">
              <a:lnSpc>
                <a:spcPct val="100000"/>
              </a:lnSpc>
              <a:spcBef>
                <a:spcPts val="270"/>
              </a:spcBef>
            </a:pPr>
            <a:r>
              <a:rPr dirty="0" sz="1400" spc="-5" b="1">
                <a:latin typeface="Arimo"/>
                <a:cs typeface="Arimo"/>
              </a:rPr>
              <a:t>2) </a:t>
            </a:r>
            <a:r>
              <a:rPr dirty="0" sz="1400" spc="-5" b="1">
                <a:latin typeface="Noto Sans Devanagari"/>
                <a:cs typeface="Noto Sans Devanagari"/>
              </a:rPr>
              <a:t>कामगाराला </a:t>
            </a:r>
            <a:r>
              <a:rPr dirty="0" sz="1400" spc="-280" b="1">
                <a:latin typeface="Noto Sans Devanagari"/>
                <a:cs typeface="Noto Sans Devanagari"/>
              </a:rPr>
              <a:t>ßवßशB </a:t>
            </a:r>
            <a:r>
              <a:rPr dirty="0" sz="1400" spc="-10" b="1">
                <a:latin typeface="Noto Sans Devanagari"/>
                <a:cs typeface="Noto Sans Devanagari"/>
              </a:rPr>
              <a:t>Uमांक असणारे </a:t>
            </a:r>
            <a:r>
              <a:rPr dirty="0" sz="1400" spc="100" b="1">
                <a:latin typeface="Noto Sans Devanagari"/>
                <a:cs typeface="Noto Sans Devanagari"/>
              </a:rPr>
              <a:t>इ</a:t>
            </a:r>
            <a:r>
              <a:rPr dirty="0" sz="1400" spc="100" b="1">
                <a:latin typeface="Arimo"/>
                <a:cs typeface="Arimo"/>
              </a:rPr>
              <a:t>-</a:t>
            </a:r>
            <a:r>
              <a:rPr dirty="0" sz="1400" spc="100" b="1">
                <a:latin typeface="Noto Sans Devanagari"/>
                <a:cs typeface="Noto Sans Devanagari"/>
              </a:rPr>
              <a:t>Æम </a:t>
            </a:r>
            <a:r>
              <a:rPr dirty="0" sz="1400" spc="-35" b="1">
                <a:latin typeface="Noto Sans Devanagari"/>
                <a:cs typeface="Noto Sans Devanagari"/>
              </a:rPr>
              <a:t>काड´</a:t>
            </a:r>
            <a:r>
              <a:rPr dirty="0" sz="1400" spc="220" b="1">
                <a:latin typeface="Noto Sans Devanagari"/>
                <a:cs typeface="Noto Sans Devanagari"/>
              </a:rPr>
              <a:t> </a:t>
            </a:r>
            <a:r>
              <a:rPr dirty="0" sz="1400" spc="-170" b="1">
                <a:latin typeface="Noto Sans Devanagari"/>
                <a:cs typeface="Noto Sans Devanagari"/>
              </a:rPr>
              <a:t>ßमळेल</a:t>
            </a:r>
            <a:endParaRPr sz="1400">
              <a:latin typeface="Noto Sans Devanagari"/>
              <a:cs typeface="Noto Sans Devanagari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dirty="0" sz="1400" spc="-5" b="1">
                <a:latin typeface="Arimo"/>
                <a:cs typeface="Arimo"/>
              </a:rPr>
              <a:t>(</a:t>
            </a:r>
            <a:r>
              <a:rPr dirty="0" sz="1400" spc="-5" b="1">
                <a:latin typeface="Noto Sans Devanagari"/>
                <a:cs typeface="Noto Sans Devanagari"/>
              </a:rPr>
              <a:t>हे </a:t>
            </a:r>
            <a:r>
              <a:rPr dirty="0" sz="1400" spc="-35" b="1">
                <a:latin typeface="Noto Sans Devanagari"/>
                <a:cs typeface="Noto Sans Devanagari"/>
              </a:rPr>
              <a:t>काड´ </a:t>
            </a:r>
            <a:r>
              <a:rPr dirty="0" sz="1400" spc="-5" b="1">
                <a:latin typeface="Noto Sans Devanagari"/>
                <a:cs typeface="Noto Sans Devanagari"/>
              </a:rPr>
              <a:t>आधार </a:t>
            </a:r>
            <a:r>
              <a:rPr dirty="0" sz="1400" spc="-245" b="1">
                <a:latin typeface="Noto Sans Devanagari"/>
                <a:cs typeface="Noto Sans Devanagari"/>
              </a:rPr>
              <a:t>Yलक </a:t>
            </a:r>
            <a:r>
              <a:rPr dirty="0" sz="1400" spc="-35" b="1">
                <a:latin typeface="Noto Sans Devanagari"/>
                <a:cs typeface="Noto Sans Devanagari"/>
              </a:rPr>
              <a:t>असuयाने </a:t>
            </a:r>
            <a:r>
              <a:rPr dirty="0" sz="1400" b="1">
                <a:latin typeface="Arimo"/>
                <a:cs typeface="Arimo"/>
              </a:rPr>
              <a:t>1 </a:t>
            </a:r>
            <a:r>
              <a:rPr dirty="0" sz="1400" spc="30" b="1">
                <a:latin typeface="Noto Sans Devanagari"/>
                <a:cs typeface="Noto Sans Devanagari"/>
              </a:rPr>
              <a:t>§Utसाठt </a:t>
            </a:r>
            <a:r>
              <a:rPr dirty="0" sz="1400" spc="-5" b="1">
                <a:latin typeface="Arimo"/>
                <a:cs typeface="Arimo"/>
              </a:rPr>
              <a:t>1</a:t>
            </a:r>
            <a:r>
              <a:rPr dirty="0" sz="1400" spc="-5" b="1">
                <a:latin typeface="Noto Sans Devanagari"/>
                <a:cs typeface="Noto Sans Devanagari"/>
              </a:rPr>
              <a:t>च तयार होईल व </a:t>
            </a:r>
            <a:r>
              <a:rPr dirty="0" sz="1400" spc="-110" b="1">
                <a:latin typeface="Noto Sans Devanagari"/>
                <a:cs typeface="Noto Sans Devanagari"/>
              </a:rPr>
              <a:t>आयुRयभरासाठt  </a:t>
            </a:r>
            <a:r>
              <a:rPr dirty="0" sz="1400" spc="-140" b="1">
                <a:latin typeface="Noto Sans Devanagari"/>
                <a:cs typeface="Noto Sans Devanagari"/>
              </a:rPr>
              <a:t>लागू</a:t>
            </a:r>
            <a:r>
              <a:rPr dirty="0" sz="1400" spc="20" b="1">
                <a:latin typeface="Noto Sans Devanagari"/>
                <a:cs typeface="Noto Sans Devanagari"/>
              </a:rPr>
              <a:t> </a:t>
            </a:r>
            <a:r>
              <a:rPr dirty="0" sz="1400" spc="-5" b="1">
                <a:latin typeface="Noto Sans Devanagari"/>
                <a:cs typeface="Noto Sans Devanagari"/>
              </a:rPr>
              <a:t>असेल</a:t>
            </a:r>
            <a:r>
              <a:rPr dirty="0" sz="1400" spc="-5" b="1">
                <a:latin typeface="Arimo"/>
                <a:cs typeface="Arimo"/>
              </a:rPr>
              <a:t>)</a:t>
            </a:r>
            <a:endParaRPr sz="14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621" y="63244"/>
            <a:ext cx="4547235" cy="5767705"/>
          </a:xfrm>
          <a:custGeom>
            <a:avLst/>
            <a:gdLst/>
            <a:ahLst/>
            <a:cxnLst/>
            <a:rect l="l" t="t" r="r" b="b"/>
            <a:pathLst>
              <a:path w="4547235" h="5767705">
                <a:moveTo>
                  <a:pt x="4547203" y="5767489"/>
                </a:moveTo>
                <a:lnTo>
                  <a:pt x="0" y="5767489"/>
                </a:lnTo>
                <a:lnTo>
                  <a:pt x="0" y="0"/>
                </a:lnTo>
                <a:lnTo>
                  <a:pt x="4547203" y="0"/>
                </a:lnTo>
                <a:lnTo>
                  <a:pt x="4547203" y="5767489"/>
                </a:lnTo>
                <a:close/>
              </a:path>
            </a:pathLst>
          </a:custGeom>
          <a:solidFill>
            <a:srgbClr val="D0EF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78466" y="63245"/>
            <a:ext cx="2821940" cy="10391140"/>
          </a:xfrm>
          <a:custGeom>
            <a:avLst/>
            <a:gdLst/>
            <a:ahLst/>
            <a:cxnLst/>
            <a:rect l="l" t="t" r="r" b="b"/>
            <a:pathLst>
              <a:path w="2821940" h="10391140">
                <a:moveTo>
                  <a:pt x="2821757" y="10390958"/>
                </a:moveTo>
                <a:lnTo>
                  <a:pt x="0" y="10390958"/>
                </a:lnTo>
                <a:lnTo>
                  <a:pt x="0" y="0"/>
                </a:lnTo>
                <a:lnTo>
                  <a:pt x="2821757" y="0"/>
                </a:lnTo>
                <a:lnTo>
                  <a:pt x="2821757" y="10390958"/>
                </a:lnTo>
                <a:close/>
              </a:path>
            </a:pathLst>
          </a:custGeom>
          <a:solidFill>
            <a:srgbClr val="D0EF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0184" y="135412"/>
            <a:ext cx="41967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FF1616"/>
                </a:solidFill>
                <a:latin typeface="Arimo"/>
                <a:cs typeface="Arimo"/>
              </a:rPr>
              <a:t>*</a:t>
            </a:r>
            <a:r>
              <a:rPr dirty="0" sz="16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सव´ </a:t>
            </a:r>
            <a:r>
              <a:rPr dirty="0" sz="1600" spc="-140" b="1">
                <a:solidFill>
                  <a:srgbClr val="FF1616"/>
                </a:solidFill>
                <a:latin typeface="Noto Sans Devanagari"/>
                <a:cs typeface="Noto Sans Devanagari"/>
              </a:rPr>
              <a:t>शासकtय </a:t>
            </a:r>
            <a:r>
              <a:rPr dirty="0" sz="16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दाखले </a:t>
            </a:r>
            <a:r>
              <a:rPr dirty="0" sz="1600" spc="-95" b="1">
                <a:solidFill>
                  <a:srgbClr val="FF1616"/>
                </a:solidFill>
                <a:latin typeface="Noto Sans Devanagari"/>
                <a:cs typeface="Noto Sans Devanagari"/>
              </a:rPr>
              <a:t>कामांसाठt </a:t>
            </a:r>
            <a:r>
              <a:rPr dirty="0" sz="16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लागणारी  </a:t>
            </a:r>
            <a:r>
              <a:rPr dirty="0" sz="1600" spc="-450" b="1">
                <a:solidFill>
                  <a:srgbClr val="FF1616"/>
                </a:solidFill>
                <a:latin typeface="Noto Sans Devanagari"/>
                <a:cs typeface="Noto Sans Devanagari"/>
              </a:rPr>
              <a:t>कागदपffे</a:t>
            </a:r>
            <a:r>
              <a:rPr dirty="0" sz="1600" spc="-450" b="1">
                <a:solidFill>
                  <a:srgbClr val="FF1616"/>
                </a:solidFill>
                <a:latin typeface="Arimo"/>
                <a:cs typeface="Arimo"/>
              </a:rPr>
              <a:t>*</a:t>
            </a:r>
            <a:endParaRPr sz="160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829" y="616701"/>
            <a:ext cx="4068445" cy="54610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365"/>
              </a:spcBef>
            </a:pPr>
            <a:r>
              <a:rPr dirty="0" sz="1600" spc="-125" b="1">
                <a:latin typeface="Noto Sans Devanagari"/>
                <a:cs typeface="Noto Sans Devanagari"/>
              </a:rPr>
              <a:t>कोणsया </a:t>
            </a:r>
            <a:r>
              <a:rPr dirty="0" sz="1600" spc="15" b="1">
                <a:latin typeface="Noto Sans Devanagari"/>
                <a:cs typeface="Noto Sans Devanagari"/>
              </a:rPr>
              <a:t>पुरा§ासाठt </a:t>
            </a:r>
            <a:r>
              <a:rPr dirty="0" sz="1600" spc="-5" b="1">
                <a:latin typeface="Noto Sans Devanagari"/>
                <a:cs typeface="Noto Sans Devanagari"/>
              </a:rPr>
              <a:t>कोणती </a:t>
            </a:r>
            <a:r>
              <a:rPr dirty="0" sz="1600" spc="-204" b="1">
                <a:latin typeface="Noto Sans Devanagari"/>
                <a:cs typeface="Noto Sans Devanagari"/>
              </a:rPr>
              <a:t>कागदपffे </a:t>
            </a:r>
            <a:r>
              <a:rPr dirty="0" sz="1600" spc="-200" b="1">
                <a:latin typeface="Noto Sans Devanagari"/>
                <a:cs typeface="Noto Sans Devanagari"/>
              </a:rPr>
              <a:t>लागतात  </a:t>
            </a:r>
            <a:r>
              <a:rPr dirty="0" sz="1600" spc="-65" b="1">
                <a:latin typeface="Trebuchet MS"/>
                <a:cs typeface="Trebuchet MS"/>
              </a:rPr>
              <a:t>?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4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ओळखीचा पुरावा </a:t>
            </a:r>
            <a:r>
              <a:rPr dirty="0" sz="1400" spc="15" b="1">
                <a:solidFill>
                  <a:srgbClr val="FF1616"/>
                </a:solidFill>
                <a:latin typeface="Trebuchet MS"/>
                <a:cs typeface="Trebuchet MS"/>
              </a:rPr>
              <a:t>(</a:t>
            </a:r>
            <a:r>
              <a:rPr dirty="0" sz="1400" spc="15" b="1">
                <a:solidFill>
                  <a:srgbClr val="FF1616"/>
                </a:solidFill>
                <a:latin typeface="Noto Sans Devanagari"/>
                <a:cs typeface="Noto Sans Devanagari"/>
              </a:rPr>
              <a:t>खालील </a:t>
            </a:r>
            <a:r>
              <a:rPr dirty="0" sz="1400" spc="-185" b="1">
                <a:solidFill>
                  <a:srgbClr val="FF1616"/>
                </a:solidFill>
                <a:latin typeface="Noto Sans Devanagari"/>
                <a:cs typeface="Noto Sans Devanagari"/>
              </a:rPr>
              <a:t>पैकt </a:t>
            </a:r>
            <a:r>
              <a:rPr dirty="0" sz="1400" spc="-150" b="1">
                <a:solidFill>
                  <a:srgbClr val="FF1616"/>
                </a:solidFill>
                <a:latin typeface="Noto Sans Devanagari"/>
                <a:cs typeface="Noto Sans Devanagari"/>
              </a:rPr>
              <a:t>ßकमान</a:t>
            </a:r>
            <a:r>
              <a:rPr dirty="0" sz="1400" spc="-10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40" b="1">
                <a:solidFill>
                  <a:srgbClr val="FF1616"/>
                </a:solidFill>
                <a:latin typeface="Noto Sans Devanagari"/>
                <a:cs typeface="Noto Sans Devanagari"/>
              </a:rPr>
              <a:t>एक</a:t>
            </a:r>
            <a:r>
              <a:rPr dirty="0" sz="1400" spc="40" b="1">
                <a:solidFill>
                  <a:srgbClr val="FF1616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430" y="1168126"/>
            <a:ext cx="28289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0" b="1">
                <a:latin typeface="Trebuchet MS"/>
                <a:cs typeface="Trebuchet MS"/>
              </a:rPr>
              <a:t>1.</a:t>
            </a:r>
            <a:r>
              <a:rPr dirty="0" sz="1200" spc="-100" b="1">
                <a:latin typeface="Noto Sans Devanagari"/>
                <a:cs typeface="Noto Sans Devanagari"/>
              </a:rPr>
              <a:t>पॅन </a:t>
            </a:r>
            <a:r>
              <a:rPr dirty="0" sz="1200" spc="-25" b="1">
                <a:latin typeface="Noto Sans Devanagari"/>
                <a:cs typeface="Noto Sans Devanagari"/>
              </a:rPr>
              <a:t>काड´ </a:t>
            </a:r>
            <a:r>
              <a:rPr dirty="0" sz="1200" spc="-20" b="1">
                <a:latin typeface="Trebuchet MS"/>
                <a:cs typeface="Trebuchet MS"/>
              </a:rPr>
              <a:t>2.</a:t>
            </a:r>
            <a:r>
              <a:rPr dirty="0" sz="1200" spc="-20" b="1">
                <a:latin typeface="Noto Sans Devanagari"/>
                <a:cs typeface="Noto Sans Devanagari"/>
              </a:rPr>
              <a:t>आधार </a:t>
            </a:r>
            <a:r>
              <a:rPr dirty="0" sz="1200" spc="-25" b="1">
                <a:latin typeface="Noto Sans Devanagari"/>
                <a:cs typeface="Noto Sans Devanagari"/>
              </a:rPr>
              <a:t>काड´ </a:t>
            </a:r>
            <a:r>
              <a:rPr dirty="0" sz="1200" spc="-20" b="1">
                <a:latin typeface="Trebuchet MS"/>
                <a:cs typeface="Trebuchet MS"/>
              </a:rPr>
              <a:t>3.</a:t>
            </a:r>
            <a:r>
              <a:rPr dirty="0" sz="1200" spc="-20" b="1">
                <a:latin typeface="Noto Sans Devanagari"/>
                <a:cs typeface="Noto Sans Devanagari"/>
              </a:rPr>
              <a:t>वोटर </a:t>
            </a:r>
            <a:r>
              <a:rPr dirty="0" sz="1200" spc="-25" b="1">
                <a:latin typeface="Noto Sans Devanagari"/>
                <a:cs typeface="Noto Sans Devanagari"/>
              </a:rPr>
              <a:t>आयडी  </a:t>
            </a:r>
            <a:r>
              <a:rPr dirty="0" sz="1200" spc="-535" b="1">
                <a:latin typeface="Noto Sans Devanagari"/>
                <a:cs typeface="Noto Sans Devanagari"/>
              </a:rPr>
              <a:t>काड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430" y="1377851"/>
            <a:ext cx="31629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0" b="1">
                <a:latin typeface="Trebuchet MS"/>
                <a:cs typeface="Trebuchet MS"/>
              </a:rPr>
              <a:t>4.</a:t>
            </a:r>
            <a:r>
              <a:rPr dirty="0" sz="1200" spc="-130" b="1">
                <a:latin typeface="Noto Sans Devanagari"/>
                <a:cs typeface="Noto Sans Devanagari"/>
              </a:rPr>
              <a:t>ŞायYšहग </a:t>
            </a:r>
            <a:r>
              <a:rPr dirty="0" sz="1200" spc="-50" b="1">
                <a:latin typeface="Noto Sans Devanagari"/>
                <a:cs typeface="Noto Sans Devanagari"/>
              </a:rPr>
              <a:t>लायस=स </a:t>
            </a:r>
            <a:r>
              <a:rPr dirty="0" sz="1200" spc="-60" b="1">
                <a:latin typeface="Trebuchet MS"/>
                <a:cs typeface="Trebuchet MS"/>
              </a:rPr>
              <a:t>5. </a:t>
            </a:r>
            <a:r>
              <a:rPr dirty="0" sz="1200" spc="-65" b="1">
                <a:latin typeface="Noto Sans Devanagari"/>
                <a:cs typeface="Noto Sans Devanagari"/>
              </a:rPr>
              <a:t>मनरेगा </a:t>
            </a:r>
            <a:r>
              <a:rPr dirty="0" sz="1200" b="1">
                <a:latin typeface="Noto Sans Devanagari"/>
                <a:cs typeface="Noto Sans Devanagari"/>
              </a:rPr>
              <a:t>जॉब </a:t>
            </a:r>
            <a:r>
              <a:rPr dirty="0" sz="1200" spc="-25" b="1">
                <a:latin typeface="Noto Sans Devanagari"/>
                <a:cs typeface="Noto Sans Devanagari"/>
              </a:rPr>
              <a:t>काड´</a:t>
            </a:r>
            <a:r>
              <a:rPr dirty="0" sz="1200" spc="70" b="1">
                <a:latin typeface="Noto Sans Devanagari"/>
                <a:cs typeface="Noto Sans Devanagari"/>
              </a:rPr>
              <a:t> </a:t>
            </a:r>
            <a:r>
              <a:rPr dirty="0" sz="1200" spc="-285" b="1">
                <a:latin typeface="Trebuchet MS"/>
                <a:cs typeface="Trebuchet MS"/>
              </a:rPr>
              <a:t>6.</a:t>
            </a:r>
            <a:r>
              <a:rPr dirty="0" sz="1200" spc="-285" b="1">
                <a:latin typeface="Noto Sans Devanagari"/>
                <a:cs typeface="Noto Sans Devanagari"/>
              </a:rPr>
              <a:t>पासपोट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829" y="1560885"/>
            <a:ext cx="2964815" cy="68834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95" b="1">
                <a:latin typeface="Trebuchet MS"/>
                <a:cs typeface="Trebuchet MS"/>
              </a:rPr>
              <a:t>7.</a:t>
            </a:r>
            <a:r>
              <a:rPr dirty="0" sz="1200" spc="-95" b="1">
                <a:latin typeface="Noto Sans Devanagari"/>
                <a:cs typeface="Noto Sans Devanagari"/>
              </a:rPr>
              <a:t>शासकtय </a:t>
            </a:r>
            <a:r>
              <a:rPr dirty="0" sz="1200" spc="-140" b="1">
                <a:latin typeface="Noto Sans Devanagari"/>
                <a:cs typeface="Noto Sans Devanagari"/>
              </a:rPr>
              <a:t>ßनमशासकtय </a:t>
            </a:r>
            <a:r>
              <a:rPr dirty="0" sz="1200" spc="-85" b="1">
                <a:latin typeface="Noto Sans Devanagari"/>
                <a:cs typeface="Noto Sans Devanagari"/>
              </a:rPr>
              <a:t>संAेचा </a:t>
            </a:r>
            <a:r>
              <a:rPr dirty="0" sz="1200" spc="-200" b="1">
                <a:latin typeface="Noto Sans Devanagari"/>
                <a:cs typeface="Noto Sans Devanagari"/>
              </a:rPr>
              <a:t>आयड”ßटटt  </a:t>
            </a:r>
            <a:r>
              <a:rPr dirty="0" sz="1200" spc="-30" b="1">
                <a:latin typeface="Noto Sans Devanagari"/>
                <a:cs typeface="Noto Sans Devanagari"/>
              </a:rPr>
              <a:t>काड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10" b="1">
                <a:latin typeface="Trebuchet MS"/>
                <a:cs typeface="Trebuchet MS"/>
              </a:rPr>
              <a:t>8.RSBY </a:t>
            </a:r>
            <a:r>
              <a:rPr dirty="0" sz="1200" spc="-25" b="1">
                <a:latin typeface="Noto Sans Devanagari"/>
                <a:cs typeface="Noto Sans Devanagari"/>
              </a:rPr>
              <a:t>काड´ </a:t>
            </a:r>
            <a:r>
              <a:rPr dirty="0" sz="1200" spc="25" b="1">
                <a:latin typeface="Trebuchet MS"/>
                <a:cs typeface="Trebuchet MS"/>
              </a:rPr>
              <a:t>(</a:t>
            </a:r>
            <a:r>
              <a:rPr dirty="0" sz="1200" spc="25" b="1">
                <a:latin typeface="Noto Sans Devanagari"/>
                <a:cs typeface="Noto Sans Devanagari"/>
              </a:rPr>
              <a:t>राBीय </a:t>
            </a:r>
            <a:r>
              <a:rPr dirty="0" sz="1200" spc="75" b="1">
                <a:latin typeface="Noto Sans Devanagari"/>
                <a:cs typeface="Noto Sans Devanagari"/>
              </a:rPr>
              <a:t>5वाÆय </a:t>
            </a:r>
            <a:r>
              <a:rPr dirty="0" sz="1200" b="1">
                <a:latin typeface="Noto Sans Devanagari"/>
                <a:cs typeface="Noto Sans Devanagari"/>
              </a:rPr>
              <a:t>बीमा</a:t>
            </a:r>
            <a:r>
              <a:rPr dirty="0" sz="1200" spc="-50" b="1">
                <a:latin typeface="Noto Sans Devanagari"/>
                <a:cs typeface="Noto Sans Devanagari"/>
              </a:rPr>
              <a:t> </a:t>
            </a:r>
            <a:r>
              <a:rPr dirty="0" sz="1200" spc="15" b="1">
                <a:latin typeface="Noto Sans Devanagari"/>
                <a:cs typeface="Noto Sans Devanagari"/>
              </a:rPr>
              <a:t>योजना</a:t>
            </a:r>
            <a:r>
              <a:rPr dirty="0" sz="1200" spc="15" b="1"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400" spc="-45" b="1">
                <a:solidFill>
                  <a:srgbClr val="FF1616"/>
                </a:solidFill>
                <a:latin typeface="Noto Sans Devanagari"/>
                <a:cs typeface="Noto Sans Devanagari"/>
              </a:rPr>
              <a:t>पšयाचा </a:t>
            </a:r>
            <a:r>
              <a:rPr dirty="0" sz="14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पुरावा </a:t>
            </a:r>
            <a:r>
              <a:rPr dirty="0" sz="1400" spc="15" b="1">
                <a:solidFill>
                  <a:srgbClr val="FF1616"/>
                </a:solidFill>
                <a:latin typeface="Trebuchet MS"/>
                <a:cs typeface="Trebuchet MS"/>
              </a:rPr>
              <a:t>(</a:t>
            </a:r>
            <a:r>
              <a:rPr dirty="0" sz="1400" spc="15" b="1">
                <a:solidFill>
                  <a:srgbClr val="FF1616"/>
                </a:solidFill>
                <a:latin typeface="Noto Sans Devanagari"/>
                <a:cs typeface="Noto Sans Devanagari"/>
              </a:rPr>
              <a:t>खालील </a:t>
            </a:r>
            <a:r>
              <a:rPr dirty="0" sz="1400" spc="-185" b="1">
                <a:solidFill>
                  <a:srgbClr val="FF1616"/>
                </a:solidFill>
                <a:latin typeface="Noto Sans Devanagari"/>
                <a:cs typeface="Noto Sans Devanagari"/>
              </a:rPr>
              <a:t>पैकt </a:t>
            </a:r>
            <a:r>
              <a:rPr dirty="0" sz="1400" spc="-150" b="1">
                <a:solidFill>
                  <a:srgbClr val="FF1616"/>
                </a:solidFill>
                <a:latin typeface="Noto Sans Devanagari"/>
                <a:cs typeface="Noto Sans Devanagari"/>
              </a:rPr>
              <a:t>ßकमान</a:t>
            </a:r>
            <a:r>
              <a:rPr dirty="0" sz="1400" spc="-6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180" b="1">
                <a:solidFill>
                  <a:srgbClr val="FF1616"/>
                </a:solidFill>
                <a:latin typeface="Noto Sans Devanagari"/>
                <a:cs typeface="Noto Sans Devanagari"/>
              </a:rPr>
              <a:t>एक</a:t>
            </a:r>
            <a:r>
              <a:rPr dirty="0" sz="1400" spc="-180" b="1">
                <a:solidFill>
                  <a:srgbClr val="FF1616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829" y="2254886"/>
            <a:ext cx="34988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1.</a:t>
            </a:r>
            <a:r>
              <a:rPr dirty="0" sz="1200" spc="-20" b="1">
                <a:latin typeface="Noto Sans Devanagari"/>
                <a:cs typeface="Noto Sans Devanagari"/>
              </a:rPr>
              <a:t>पासपोट´</a:t>
            </a:r>
            <a:r>
              <a:rPr dirty="0" sz="1200" spc="270" b="1">
                <a:latin typeface="Noto Sans Devanagari"/>
                <a:cs typeface="Noto Sans Devanagari"/>
              </a:rPr>
              <a:t> </a:t>
            </a:r>
            <a:r>
              <a:rPr dirty="0" sz="1200" spc="-20" b="1">
                <a:latin typeface="Trebuchet MS"/>
                <a:cs typeface="Trebuchet MS"/>
              </a:rPr>
              <a:t>2.</a:t>
            </a:r>
            <a:r>
              <a:rPr dirty="0" sz="1200" spc="-20" b="1">
                <a:latin typeface="Noto Sans Devanagari"/>
                <a:cs typeface="Noto Sans Devanagari"/>
              </a:rPr>
              <a:t>पाणी </a:t>
            </a:r>
            <a:r>
              <a:rPr dirty="0" sz="1200" spc="-180" b="1">
                <a:latin typeface="Noto Sans Devanagari"/>
                <a:cs typeface="Noto Sans Devanagari"/>
              </a:rPr>
              <a:t>प\t </a:t>
            </a:r>
            <a:r>
              <a:rPr dirty="0" sz="1200" b="1">
                <a:latin typeface="Noto Sans Devanagari"/>
                <a:cs typeface="Noto Sans Devanagari"/>
              </a:rPr>
              <a:t>पावती </a:t>
            </a:r>
            <a:r>
              <a:rPr dirty="0" sz="1200" spc="-95" b="1">
                <a:latin typeface="Trebuchet MS"/>
                <a:cs typeface="Trebuchet MS"/>
              </a:rPr>
              <a:t>3.</a:t>
            </a:r>
            <a:r>
              <a:rPr dirty="0" sz="1200" spc="-95" b="1">
                <a:latin typeface="Noto Sans Devanagari"/>
                <a:cs typeface="Noto Sans Devanagari"/>
              </a:rPr>
              <a:t>रेशन </a:t>
            </a:r>
            <a:r>
              <a:rPr dirty="0" sz="1200" spc="-25" b="1">
                <a:latin typeface="Noto Sans Devanagari"/>
                <a:cs typeface="Noto Sans Devanagari"/>
              </a:rPr>
              <a:t>काड´ </a:t>
            </a:r>
            <a:r>
              <a:rPr dirty="0" sz="1200" spc="-45" b="1">
                <a:latin typeface="Trebuchet MS"/>
                <a:cs typeface="Trebuchet MS"/>
              </a:rPr>
              <a:t>4.</a:t>
            </a:r>
            <a:r>
              <a:rPr dirty="0" sz="1200" spc="-45" b="1">
                <a:latin typeface="Noto Sans Devanagari"/>
                <a:cs typeface="Noto Sans Devanagari"/>
              </a:rPr>
              <a:t>आधार  </a:t>
            </a:r>
            <a:r>
              <a:rPr dirty="0" sz="1200" spc="-30" b="1">
                <a:latin typeface="Noto Sans Devanagari"/>
                <a:cs typeface="Noto Sans Devanagari"/>
              </a:rPr>
              <a:t>काड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829" y="2464612"/>
            <a:ext cx="34810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5.</a:t>
            </a:r>
            <a:r>
              <a:rPr dirty="0" sz="1200" spc="-20" b="1">
                <a:latin typeface="Noto Sans Devanagari"/>
                <a:cs typeface="Noto Sans Devanagari"/>
              </a:rPr>
              <a:t>वोटर </a:t>
            </a:r>
            <a:r>
              <a:rPr dirty="0" sz="1200" spc="-25" b="1">
                <a:latin typeface="Noto Sans Devanagari"/>
                <a:cs typeface="Noto Sans Devanagari"/>
              </a:rPr>
              <a:t>आयडी काड´ </a:t>
            </a:r>
            <a:r>
              <a:rPr dirty="0" sz="1200" spc="-90" b="1">
                <a:latin typeface="Trebuchet MS"/>
                <a:cs typeface="Trebuchet MS"/>
              </a:rPr>
              <a:t>6.</a:t>
            </a:r>
            <a:r>
              <a:rPr dirty="0" sz="1200" spc="-90" b="1">
                <a:latin typeface="Noto Sans Devanagari"/>
                <a:cs typeface="Noto Sans Devanagari"/>
              </a:rPr>
              <a:t>टेßलफोन </a:t>
            </a:r>
            <a:r>
              <a:rPr dirty="0" sz="1200" spc="-204" b="1">
                <a:latin typeface="Noto Sans Devanagari"/>
                <a:cs typeface="Noto Sans Devanagari"/>
              </a:rPr>
              <a:t>ßबल </a:t>
            </a:r>
            <a:r>
              <a:rPr dirty="0" sz="1200" spc="-130" b="1">
                <a:latin typeface="Trebuchet MS"/>
                <a:cs typeface="Trebuchet MS"/>
              </a:rPr>
              <a:t>7.</a:t>
            </a:r>
            <a:r>
              <a:rPr dirty="0" sz="1200" spc="-130" b="1">
                <a:latin typeface="Noto Sans Devanagari"/>
                <a:cs typeface="Noto Sans Devanagari"/>
              </a:rPr>
              <a:t>ŞायYšहग  </a:t>
            </a:r>
            <a:r>
              <a:rPr dirty="0" sz="1200" spc="-470" b="1">
                <a:latin typeface="Noto Sans Devanagari"/>
                <a:cs typeface="Noto Sans Devanagari"/>
              </a:rPr>
              <a:t>लायस=स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829" y="2648670"/>
            <a:ext cx="4227830" cy="307530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20" b="1">
                <a:latin typeface="Trebuchet MS"/>
                <a:cs typeface="Trebuchet MS"/>
              </a:rPr>
              <a:t>8.</a:t>
            </a:r>
            <a:r>
              <a:rPr dirty="0" sz="1200" spc="-20" b="1">
                <a:latin typeface="Noto Sans Devanagari"/>
                <a:cs typeface="Noto Sans Devanagari"/>
              </a:rPr>
              <a:t>लाईट </a:t>
            </a:r>
            <a:r>
              <a:rPr dirty="0" sz="1200" spc="-204" b="1">
                <a:latin typeface="Noto Sans Devanagari"/>
                <a:cs typeface="Noto Sans Devanagari"/>
              </a:rPr>
              <a:t>ßबल </a:t>
            </a:r>
            <a:r>
              <a:rPr dirty="0" sz="1200" spc="-114" b="1">
                <a:latin typeface="Trebuchet MS"/>
                <a:cs typeface="Trebuchet MS"/>
              </a:rPr>
              <a:t>9.</a:t>
            </a:r>
            <a:r>
              <a:rPr dirty="0" sz="1200" spc="-114" b="1">
                <a:latin typeface="Noto Sans Devanagari"/>
                <a:cs typeface="Noto Sans Devanagari"/>
              </a:rPr>
              <a:t>#ोपटT </a:t>
            </a:r>
            <a:r>
              <a:rPr dirty="0" sz="1200" spc="-5" b="1">
                <a:latin typeface="Noto Sans Devanagari"/>
                <a:cs typeface="Noto Sans Devanagari"/>
              </a:rPr>
              <a:t>टॅFस </a:t>
            </a:r>
            <a:r>
              <a:rPr dirty="0" sz="1200" b="1">
                <a:latin typeface="Noto Sans Devanagari"/>
                <a:cs typeface="Noto Sans Devanagari"/>
              </a:rPr>
              <a:t>पावती </a:t>
            </a:r>
            <a:r>
              <a:rPr dirty="0" sz="1200" spc="-35" b="1">
                <a:latin typeface="Trebuchet MS"/>
                <a:cs typeface="Trebuchet MS"/>
              </a:rPr>
              <a:t>10. </a:t>
            </a:r>
            <a:r>
              <a:rPr dirty="0" sz="1200" spc="-5" b="1">
                <a:latin typeface="Noto Sans Devanagari"/>
                <a:cs typeface="Noto Sans Devanagari"/>
              </a:rPr>
              <a:t>सात </a:t>
            </a:r>
            <a:r>
              <a:rPr dirty="0" sz="1200" b="1">
                <a:latin typeface="Noto Sans Devanagari"/>
                <a:cs typeface="Noto Sans Devanagari"/>
              </a:rPr>
              <a:t>बारा व </a:t>
            </a:r>
            <a:r>
              <a:rPr dirty="0" sz="1200" b="1">
                <a:latin typeface="Trebuchet MS"/>
                <a:cs typeface="Trebuchet MS"/>
              </a:rPr>
              <a:t>8</a:t>
            </a:r>
            <a:r>
              <a:rPr dirty="0" sz="1200" b="1">
                <a:latin typeface="Noto Sans Devanagari"/>
                <a:cs typeface="Noto Sans Devanagari"/>
              </a:rPr>
              <a:t>अ चा</a:t>
            </a:r>
            <a:r>
              <a:rPr dirty="0" sz="1200" spc="14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उतारा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4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वयाचा पुरावा </a:t>
            </a:r>
            <a:r>
              <a:rPr dirty="0" sz="1400" spc="15" b="1">
                <a:solidFill>
                  <a:srgbClr val="FF1616"/>
                </a:solidFill>
                <a:latin typeface="Trebuchet MS"/>
                <a:cs typeface="Trebuchet MS"/>
              </a:rPr>
              <a:t>(</a:t>
            </a:r>
            <a:r>
              <a:rPr dirty="0" sz="1400" spc="15" b="1">
                <a:solidFill>
                  <a:srgbClr val="FF1616"/>
                </a:solidFill>
                <a:latin typeface="Noto Sans Devanagari"/>
                <a:cs typeface="Noto Sans Devanagari"/>
              </a:rPr>
              <a:t>खालील </a:t>
            </a:r>
            <a:r>
              <a:rPr dirty="0" sz="1400" spc="-185" b="1">
                <a:solidFill>
                  <a:srgbClr val="FF1616"/>
                </a:solidFill>
                <a:latin typeface="Noto Sans Devanagari"/>
                <a:cs typeface="Noto Sans Devanagari"/>
              </a:rPr>
              <a:t>पैकt </a:t>
            </a:r>
            <a:r>
              <a:rPr dirty="0" sz="1400" spc="-150" b="1">
                <a:solidFill>
                  <a:srgbClr val="FF1616"/>
                </a:solidFill>
                <a:latin typeface="Noto Sans Devanagari"/>
                <a:cs typeface="Noto Sans Devanagari"/>
              </a:rPr>
              <a:t>ßकमान</a:t>
            </a:r>
            <a:r>
              <a:rPr dirty="0" sz="1400" spc="-9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40" b="1">
                <a:solidFill>
                  <a:srgbClr val="FF1616"/>
                </a:solidFill>
                <a:latin typeface="Noto Sans Devanagari"/>
                <a:cs typeface="Noto Sans Devanagari"/>
              </a:rPr>
              <a:t>एक</a:t>
            </a:r>
            <a:r>
              <a:rPr dirty="0" sz="1400" spc="40" b="1">
                <a:solidFill>
                  <a:srgbClr val="FF1616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200" spc="-45" b="1">
                <a:latin typeface="Trebuchet MS"/>
                <a:cs typeface="Trebuchet MS"/>
              </a:rPr>
              <a:t>1.</a:t>
            </a:r>
            <a:r>
              <a:rPr dirty="0" sz="1200" spc="-45" b="1">
                <a:latin typeface="Noto Sans Devanagari"/>
                <a:cs typeface="Noto Sans Devanagari"/>
              </a:rPr>
              <a:t>ज=माचा </a:t>
            </a:r>
            <a:r>
              <a:rPr dirty="0" sz="1200" b="1">
                <a:latin typeface="Noto Sans Devanagari"/>
                <a:cs typeface="Noto Sans Devanagari"/>
              </a:rPr>
              <a:t>दाखला  </a:t>
            </a:r>
            <a:r>
              <a:rPr dirty="0" sz="1200" spc="-20" b="1">
                <a:latin typeface="Trebuchet MS"/>
                <a:cs typeface="Trebuchet MS"/>
              </a:rPr>
              <a:t>2.</a:t>
            </a:r>
            <a:r>
              <a:rPr dirty="0" sz="1200" spc="-20" b="1">
                <a:latin typeface="Noto Sans Devanagari"/>
                <a:cs typeface="Noto Sans Devanagari"/>
              </a:rPr>
              <a:t>बोनाफाईड </a:t>
            </a:r>
            <a:r>
              <a:rPr dirty="0" sz="1200" spc="-215" b="1">
                <a:latin typeface="Noto Sans Devanagari"/>
                <a:cs typeface="Noto Sans Devanagari"/>
              </a:rPr>
              <a:t>सFटßफके   </a:t>
            </a:r>
            <a:r>
              <a:rPr dirty="0" sz="1200" b="1">
                <a:latin typeface="Noto Sans Devanagari"/>
                <a:cs typeface="Noto Sans Devanagari"/>
              </a:rPr>
              <a:t>ट </a:t>
            </a:r>
            <a:r>
              <a:rPr dirty="0" sz="1200" spc="-20" b="1">
                <a:latin typeface="Trebuchet MS"/>
                <a:cs typeface="Trebuchet MS"/>
              </a:rPr>
              <a:t>3.</a:t>
            </a:r>
            <a:r>
              <a:rPr dirty="0" sz="1200" spc="-20" b="1">
                <a:latin typeface="Noto Sans Devanagari"/>
                <a:cs typeface="Noto Sans Devanagari"/>
              </a:rPr>
              <a:t>शाळा </a:t>
            </a:r>
            <a:r>
              <a:rPr dirty="0" sz="1200" spc="-35" b="1">
                <a:latin typeface="Noto Sans Devanagari"/>
                <a:cs typeface="Noto Sans Devanagari"/>
              </a:rPr>
              <a:t>सोडuयाचा</a:t>
            </a:r>
            <a:r>
              <a:rPr dirty="0" sz="1200" spc="165" b="1">
                <a:latin typeface="Noto Sans Devanagari"/>
                <a:cs typeface="Noto Sans Devanagari"/>
              </a:rPr>
              <a:t> </a:t>
            </a:r>
            <a:r>
              <a:rPr dirty="0" sz="1200" spc="-165" b="1">
                <a:latin typeface="Noto Sans Devanagari"/>
                <a:cs typeface="Noto Sans Devanagari"/>
              </a:rPr>
              <a:t>दाखला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125" b="1">
                <a:latin typeface="Trebuchet MS"/>
                <a:cs typeface="Trebuchet MS"/>
              </a:rPr>
              <a:t>4.</a:t>
            </a:r>
            <a:r>
              <a:rPr dirty="0" sz="1200" spc="-125" b="1">
                <a:latin typeface="Noto Sans Devanagari"/>
                <a:cs typeface="Noto Sans Devanagari"/>
              </a:rPr>
              <a:t>वßडलांचे   </a:t>
            </a:r>
            <a:r>
              <a:rPr dirty="0" sz="1200" spc="-15" b="1">
                <a:latin typeface="Noto Sans Devanagari"/>
                <a:cs typeface="Noto Sans Devanagari"/>
              </a:rPr>
              <a:t>डोमासाईल  </a:t>
            </a:r>
            <a:r>
              <a:rPr dirty="0" sz="1200" spc="-215" b="1">
                <a:latin typeface="Noto Sans Devanagari"/>
                <a:cs typeface="Noto Sans Devanagari"/>
              </a:rPr>
              <a:t>सFटßफके  </a:t>
            </a:r>
            <a:r>
              <a:rPr dirty="0" sz="1200" spc="-12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ट  </a:t>
            </a:r>
            <a:r>
              <a:rPr dirty="0" sz="1200" spc="-100" b="1">
                <a:latin typeface="Trebuchet MS"/>
                <a:cs typeface="Trebuchet MS"/>
              </a:rPr>
              <a:t>5.</a:t>
            </a:r>
            <a:r>
              <a:rPr dirty="0" sz="1200" spc="-100" b="1">
                <a:latin typeface="Noto Sans Devanagari"/>
                <a:cs typeface="Noto Sans Devanagari"/>
              </a:rPr>
              <a:t>#ाथßमक  </a:t>
            </a:r>
            <a:r>
              <a:rPr dirty="0" sz="1200" spc="-70" b="1">
                <a:latin typeface="Noto Sans Devanagari"/>
                <a:cs typeface="Noto Sans Devanagari"/>
              </a:rPr>
              <a:t>शाळेšया  </a:t>
            </a:r>
            <a:r>
              <a:rPr dirty="0" sz="1200" spc="-75" b="1">
                <a:latin typeface="Noto Sans Devanagari"/>
                <a:cs typeface="Noto Sans Devanagari"/>
              </a:rPr>
              <a:t>#वेशाचा</a:t>
            </a:r>
            <a:r>
              <a:rPr dirty="0" sz="1200" spc="-100" b="1">
                <a:latin typeface="Noto Sans Devanagari"/>
                <a:cs typeface="Noto Sans Devanagari"/>
              </a:rPr>
              <a:t> </a:t>
            </a:r>
            <a:r>
              <a:rPr dirty="0" sz="1200" spc="-90" b="1">
                <a:latin typeface="Noto Sans Devanagari"/>
                <a:cs typeface="Noto Sans Devanagari"/>
              </a:rPr>
              <a:t>उतारा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 b="1">
                <a:latin typeface="Trebuchet MS"/>
                <a:cs typeface="Trebuchet MS"/>
              </a:rPr>
              <a:t>6.</a:t>
            </a:r>
            <a:r>
              <a:rPr dirty="0" sz="1200" spc="-95" b="1">
                <a:latin typeface="Noto Sans Devanagari"/>
                <a:cs typeface="Noto Sans Devanagari"/>
              </a:rPr>
              <a:t>शासकtय </a:t>
            </a:r>
            <a:r>
              <a:rPr dirty="0" sz="1200" spc="-140" b="1">
                <a:latin typeface="Noto Sans Devanagari"/>
                <a:cs typeface="Noto Sans Devanagari"/>
              </a:rPr>
              <a:t>ßनमशासकtय </a:t>
            </a:r>
            <a:r>
              <a:rPr dirty="0" sz="1200" spc="-135" b="1">
                <a:latin typeface="Noto Sans Devanagari"/>
                <a:cs typeface="Noto Sans Devanagari"/>
              </a:rPr>
              <a:t>कम´चारी </a:t>
            </a:r>
            <a:r>
              <a:rPr dirty="0" sz="1200" spc="-30" b="1">
                <a:latin typeface="Noto Sans Devanagari"/>
                <a:cs typeface="Noto Sans Devanagari"/>
              </a:rPr>
              <a:t>असuयास </a:t>
            </a:r>
            <a:r>
              <a:rPr dirty="0" sz="1200" spc="-95" b="1">
                <a:latin typeface="Noto Sans Devanagari"/>
                <a:cs typeface="Noto Sans Devanagari"/>
              </a:rPr>
              <a:t>सेवा</a:t>
            </a:r>
            <a:r>
              <a:rPr dirty="0" sz="1200" spc="-90" b="1">
                <a:latin typeface="Noto Sans Devanagari"/>
                <a:cs typeface="Noto Sans Devanagari"/>
              </a:rPr>
              <a:t> </a:t>
            </a:r>
            <a:r>
              <a:rPr dirty="0" sz="1200" spc="-150" b="1">
                <a:latin typeface="Noto Sans Devanagari"/>
                <a:cs typeface="Noto Sans Devanagari"/>
              </a:rPr>
              <a:t>पुß5तका</a:t>
            </a:r>
            <a:r>
              <a:rPr dirty="0" sz="1200" spc="-150" b="1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400" spc="-85" b="1">
                <a:solidFill>
                  <a:srgbClr val="FF1616"/>
                </a:solidFill>
                <a:latin typeface="Noto Sans Devanagari"/>
                <a:cs typeface="Noto Sans Devanagari"/>
              </a:rPr>
              <a:t>रßहवासाचा </a:t>
            </a:r>
            <a:r>
              <a:rPr dirty="0" sz="14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पुरावा </a:t>
            </a:r>
            <a:r>
              <a:rPr dirty="0" sz="1400" spc="15" b="1">
                <a:solidFill>
                  <a:srgbClr val="FF1616"/>
                </a:solidFill>
                <a:latin typeface="Trebuchet MS"/>
                <a:cs typeface="Trebuchet MS"/>
              </a:rPr>
              <a:t>(</a:t>
            </a:r>
            <a:r>
              <a:rPr dirty="0" sz="1400" spc="15" b="1">
                <a:solidFill>
                  <a:srgbClr val="FF1616"/>
                </a:solidFill>
                <a:latin typeface="Noto Sans Devanagari"/>
                <a:cs typeface="Noto Sans Devanagari"/>
              </a:rPr>
              <a:t>खालील </a:t>
            </a:r>
            <a:r>
              <a:rPr dirty="0" sz="1400" spc="-185" b="1">
                <a:solidFill>
                  <a:srgbClr val="FF1616"/>
                </a:solidFill>
                <a:latin typeface="Noto Sans Devanagari"/>
                <a:cs typeface="Noto Sans Devanagari"/>
              </a:rPr>
              <a:t>पैकt </a:t>
            </a:r>
            <a:r>
              <a:rPr dirty="0" sz="1400" spc="-150" b="1">
                <a:solidFill>
                  <a:srgbClr val="FF1616"/>
                </a:solidFill>
                <a:latin typeface="Noto Sans Devanagari"/>
                <a:cs typeface="Noto Sans Devanagari"/>
              </a:rPr>
              <a:t>ßकमान</a:t>
            </a:r>
            <a:r>
              <a:rPr dirty="0" sz="1400" spc="-8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40" b="1">
                <a:solidFill>
                  <a:srgbClr val="FF1616"/>
                </a:solidFill>
                <a:latin typeface="Noto Sans Devanagari"/>
                <a:cs typeface="Noto Sans Devanagari"/>
              </a:rPr>
              <a:t>एक</a:t>
            </a:r>
            <a:r>
              <a:rPr dirty="0" sz="1400" spc="40" b="1">
                <a:solidFill>
                  <a:srgbClr val="FF1616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200" spc="-105" b="1">
                <a:latin typeface="Trebuchet MS"/>
                <a:cs typeface="Trebuchet MS"/>
              </a:rPr>
              <a:t>1.</a:t>
            </a:r>
            <a:r>
              <a:rPr dirty="0" sz="1200" spc="-105" b="1">
                <a:latin typeface="Noto Sans Devanagari"/>
                <a:cs typeface="Noto Sans Devanagari"/>
              </a:rPr>
              <a:t>तलाठt </a:t>
            </a:r>
            <a:r>
              <a:rPr dirty="0" sz="1200" spc="-75" b="1">
                <a:latin typeface="Noto Sans Devanagari"/>
                <a:cs typeface="Noto Sans Devanagari"/>
              </a:rPr>
              <a:t>यांनी </a:t>
            </a:r>
            <a:r>
              <a:rPr dirty="0" sz="1200" spc="-105" b="1">
                <a:latin typeface="Noto Sans Devanagari"/>
                <a:cs typeface="Noto Sans Devanagari"/>
              </a:rPr>
              <a:t>ßदलेला </a:t>
            </a:r>
            <a:r>
              <a:rPr dirty="0" sz="1200" spc="-90" b="1">
                <a:latin typeface="Noto Sans Devanagari"/>
                <a:cs typeface="Noto Sans Devanagari"/>
              </a:rPr>
              <a:t>रßहवासी</a:t>
            </a:r>
            <a:r>
              <a:rPr dirty="0" sz="1200" spc="-25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दाखला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60" b="1">
                <a:latin typeface="Trebuchet MS"/>
                <a:cs typeface="Trebuchet MS"/>
              </a:rPr>
              <a:t>2. </a:t>
            </a:r>
            <a:r>
              <a:rPr dirty="0" sz="1200" spc="5" b="1">
                <a:latin typeface="Noto Sans Devanagari"/>
                <a:cs typeface="Noto Sans Devanagari"/>
              </a:rPr>
              <a:t>कलेFटर </a:t>
            </a:r>
            <a:r>
              <a:rPr dirty="0" sz="1200" spc="-75" b="1">
                <a:latin typeface="Noto Sans Devanagari"/>
                <a:cs typeface="Noto Sans Devanagari"/>
              </a:rPr>
              <a:t>यांनी </a:t>
            </a:r>
            <a:r>
              <a:rPr dirty="0" sz="1200" spc="-105" b="1">
                <a:latin typeface="Noto Sans Devanagari"/>
                <a:cs typeface="Noto Sans Devanagari"/>
              </a:rPr>
              <a:t>ßदलेला </a:t>
            </a:r>
            <a:r>
              <a:rPr dirty="0" sz="1200" spc="-90" b="1">
                <a:latin typeface="Noto Sans Devanagari"/>
                <a:cs typeface="Noto Sans Devanagari"/>
              </a:rPr>
              <a:t>रßहवासी</a:t>
            </a:r>
            <a:r>
              <a:rPr dirty="0" sz="1200" spc="-125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दाखला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-85" b="1">
                <a:latin typeface="Trebuchet MS"/>
                <a:cs typeface="Trebuchet MS"/>
              </a:rPr>
              <a:t>3.</a:t>
            </a:r>
            <a:r>
              <a:rPr dirty="0" sz="1200" spc="-85" b="1">
                <a:latin typeface="Noto Sans Devanagari"/>
                <a:cs typeface="Noto Sans Devanagari"/>
              </a:rPr>
              <a:t>रßहवासी </a:t>
            </a:r>
            <a:r>
              <a:rPr dirty="0" sz="1200" spc="-20" b="1">
                <a:latin typeface="Noto Sans Devanagari"/>
                <a:cs typeface="Noto Sans Devanagari"/>
              </a:rPr>
              <a:t>असuयाबाबत </a:t>
            </a:r>
            <a:r>
              <a:rPr dirty="0" sz="1200" spc="-30" b="1">
                <a:latin typeface="Noto Sans Devanagari"/>
                <a:cs typeface="Noto Sans Devanagari"/>
              </a:rPr>
              <a:t>5ामसेवकाने </a:t>
            </a:r>
            <a:r>
              <a:rPr dirty="0" sz="1200" spc="-5" b="1">
                <a:latin typeface="Noto Sans Devanagari"/>
                <a:cs typeface="Noto Sans Devanagari"/>
              </a:rPr>
              <a:t>जारी </a:t>
            </a:r>
            <a:r>
              <a:rPr dirty="0" sz="1200" spc="-140" b="1">
                <a:latin typeface="Noto Sans Devanagari"/>
                <a:cs typeface="Noto Sans Devanagari"/>
              </a:rPr>
              <a:t>के </a:t>
            </a:r>
            <a:r>
              <a:rPr dirty="0" sz="1200" b="1">
                <a:latin typeface="Noto Sans Devanagari"/>
                <a:cs typeface="Noto Sans Devanagari"/>
              </a:rPr>
              <a:t>लेला</a:t>
            </a:r>
            <a:r>
              <a:rPr dirty="0" sz="1200" spc="3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दाखला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4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इतर </a:t>
            </a:r>
            <a:r>
              <a:rPr dirty="0" sz="1400" spc="-110" b="1">
                <a:solidFill>
                  <a:srgbClr val="FF1616"/>
                </a:solidFill>
                <a:latin typeface="Noto Sans Devanagari"/>
                <a:cs typeface="Noto Sans Devanagari"/>
              </a:rPr>
              <a:t>द5तावेज</a:t>
            </a:r>
            <a:r>
              <a:rPr dirty="0" sz="1400" spc="7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गरजेनुसार</a:t>
            </a:r>
            <a:endParaRPr sz="14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200" spc="-30" b="1">
                <a:latin typeface="Trebuchet MS"/>
                <a:cs typeface="Trebuchet MS"/>
              </a:rPr>
              <a:t>1.</a:t>
            </a:r>
            <a:r>
              <a:rPr dirty="0" sz="1200" spc="-30" b="1">
                <a:latin typeface="Noto Sans Devanagari"/>
                <a:cs typeface="Noto Sans Devanagari"/>
              </a:rPr>
              <a:t>घर </a:t>
            </a:r>
            <a:r>
              <a:rPr dirty="0" sz="1200" spc="-25" b="1">
                <a:latin typeface="Noto Sans Devanagari"/>
                <a:cs typeface="Noto Sans Devanagari"/>
              </a:rPr>
              <a:t>भाडे </a:t>
            </a:r>
            <a:r>
              <a:rPr dirty="0" sz="1200" b="1">
                <a:latin typeface="Noto Sans Devanagari"/>
                <a:cs typeface="Noto Sans Devanagari"/>
              </a:rPr>
              <a:t>पावती </a:t>
            </a:r>
            <a:r>
              <a:rPr dirty="0" sz="1200" spc="-75" b="1">
                <a:latin typeface="Trebuchet MS"/>
                <a:cs typeface="Trebuchet MS"/>
              </a:rPr>
              <a:t>2.</a:t>
            </a:r>
            <a:r>
              <a:rPr dirty="0" sz="1200" spc="-75" b="1">
                <a:latin typeface="Noto Sans Devanagari"/>
                <a:cs typeface="Noto Sans Devanagari"/>
              </a:rPr>
              <a:t>ßववाहाचा </a:t>
            </a:r>
            <a:r>
              <a:rPr dirty="0" sz="1200" b="1">
                <a:latin typeface="Noto Sans Devanagari"/>
                <a:cs typeface="Noto Sans Devanagari"/>
              </a:rPr>
              <a:t>दाखला </a:t>
            </a:r>
            <a:r>
              <a:rPr dirty="0" sz="1200" spc="-20" b="1">
                <a:latin typeface="Trebuchet MS"/>
                <a:cs typeface="Trebuchet MS"/>
              </a:rPr>
              <a:t>3.</a:t>
            </a:r>
            <a:r>
              <a:rPr dirty="0" sz="1200" spc="-20" b="1">
                <a:latin typeface="Noto Sans Devanagari"/>
                <a:cs typeface="Noto Sans Devanagari"/>
              </a:rPr>
              <a:t>मतदार </a:t>
            </a:r>
            <a:r>
              <a:rPr dirty="0" sz="1200" spc="-105" b="1">
                <a:latin typeface="Noto Sans Devanagari"/>
                <a:cs typeface="Noto Sans Devanagari"/>
              </a:rPr>
              <a:t>यादtचा</a:t>
            </a:r>
            <a:r>
              <a:rPr dirty="0" sz="1200" spc="-95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उतारा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-114" b="1">
                <a:latin typeface="Trebuchet MS"/>
                <a:cs typeface="Trebuchet MS"/>
              </a:rPr>
              <a:t>4.</a:t>
            </a:r>
            <a:r>
              <a:rPr dirty="0" sz="1200" spc="-114" b="1">
                <a:latin typeface="Noto Sans Devanagari"/>
                <a:cs typeface="Noto Sans Devanagari"/>
              </a:rPr>
              <a:t>#ॉपटT </a:t>
            </a:r>
            <a:r>
              <a:rPr dirty="0" sz="1200" spc="-125" b="1">
                <a:latin typeface="Noto Sans Devanagari"/>
                <a:cs typeface="Noto Sans Devanagari"/>
              </a:rPr>
              <a:t>नTदणी </a:t>
            </a:r>
            <a:r>
              <a:rPr dirty="0" sz="1200" b="1">
                <a:latin typeface="Noto Sans Devanagari"/>
                <a:cs typeface="Noto Sans Devanagari"/>
              </a:rPr>
              <a:t>उतारा </a:t>
            </a:r>
            <a:r>
              <a:rPr dirty="0" sz="1200" spc="-60" b="1">
                <a:latin typeface="Trebuchet MS"/>
                <a:cs typeface="Trebuchet MS"/>
              </a:rPr>
              <a:t>5.</a:t>
            </a:r>
            <a:r>
              <a:rPr dirty="0" sz="1200" spc="-60" b="1">
                <a:latin typeface="Noto Sans Devanagari"/>
                <a:cs typeface="Noto Sans Devanagari"/>
              </a:rPr>
              <a:t>पतीšया </a:t>
            </a:r>
            <a:r>
              <a:rPr dirty="0" sz="1200" spc="-70" b="1">
                <a:latin typeface="Noto Sans Devanagari"/>
                <a:cs typeface="Noto Sans Devanagari"/>
              </a:rPr>
              <a:t>रßहवासाचा</a:t>
            </a:r>
            <a:r>
              <a:rPr dirty="0" sz="1200" spc="1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दाखला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15" b="1">
                <a:latin typeface="Trebuchet MS"/>
                <a:cs typeface="Trebuchet MS"/>
              </a:rPr>
              <a:t>6.</a:t>
            </a:r>
            <a:r>
              <a:rPr dirty="0" sz="1200" spc="-15" b="1">
                <a:latin typeface="Noto Sans Devanagari"/>
                <a:cs typeface="Noto Sans Devanagari"/>
              </a:rPr>
              <a:t>कोतवाल </a:t>
            </a:r>
            <a:r>
              <a:rPr dirty="0" sz="1200" spc="-204" b="1">
                <a:latin typeface="Noto Sans Devanagari"/>
                <a:cs typeface="Noto Sans Devanagari"/>
              </a:rPr>
              <a:t>नTद </a:t>
            </a:r>
            <a:r>
              <a:rPr dirty="0" sz="1200" b="1">
                <a:latin typeface="Noto Sans Devanagari"/>
                <a:cs typeface="Noto Sans Devanagari"/>
              </a:rPr>
              <a:t>वही चा</a:t>
            </a:r>
            <a:r>
              <a:rPr dirty="0" sz="1200" spc="8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उतारा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80" b="1">
                <a:latin typeface="Trebuchet MS"/>
                <a:cs typeface="Trebuchet MS"/>
              </a:rPr>
              <a:t>7.</a:t>
            </a:r>
            <a:r>
              <a:rPr dirty="0" sz="1200" spc="-80" b="1">
                <a:latin typeface="Noto Sans Devanagari"/>
                <a:cs typeface="Noto Sans Devanagari"/>
              </a:rPr>
              <a:t>नावांम³ये </a:t>
            </a:r>
            <a:r>
              <a:rPr dirty="0" sz="1200" b="1">
                <a:latin typeface="Noto Sans Devanagari"/>
                <a:cs typeface="Noto Sans Devanagari"/>
              </a:rPr>
              <a:t>बदल </a:t>
            </a:r>
            <a:r>
              <a:rPr dirty="0" sz="1200" spc="-80" b="1">
                <a:latin typeface="Noto Sans Devanagari"/>
                <a:cs typeface="Noto Sans Devanagari"/>
              </a:rPr>
              <a:t>यासंबंधीचे </a:t>
            </a:r>
            <a:r>
              <a:rPr dirty="0" sz="1200" spc="-200" b="1">
                <a:latin typeface="Noto Sans Devanagari"/>
                <a:cs typeface="Noto Sans Devanagari"/>
              </a:rPr>
              <a:t>राजपff </a:t>
            </a:r>
            <a:r>
              <a:rPr dirty="0" sz="1200" spc="-45" b="1">
                <a:latin typeface="Trebuchet MS"/>
                <a:cs typeface="Trebuchet MS"/>
              </a:rPr>
              <a:t>8.</a:t>
            </a:r>
            <a:r>
              <a:rPr dirty="0" sz="1200" spc="-45" b="1">
                <a:latin typeface="Noto Sans Devanagari"/>
                <a:cs typeface="Noto Sans Devanagari"/>
              </a:rPr>
              <a:t>5वयं</a:t>
            </a:r>
            <a:r>
              <a:rPr dirty="0" sz="1200" spc="-125" b="1">
                <a:latin typeface="Noto Sans Devanagari"/>
                <a:cs typeface="Noto Sans Devanagari"/>
              </a:rPr>
              <a:t> </a:t>
            </a:r>
            <a:r>
              <a:rPr dirty="0" sz="1200" spc="-150" b="1">
                <a:latin typeface="Noto Sans Devanagari"/>
                <a:cs typeface="Noto Sans Devanagari"/>
              </a:rPr>
              <a:t>घोषणापff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3195" y="86780"/>
            <a:ext cx="1699895" cy="9277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320"/>
              </a:spcBef>
            </a:pPr>
            <a:r>
              <a:rPr dirty="0" sz="1200" spc="-125" b="1">
                <a:solidFill>
                  <a:srgbClr val="FF1616"/>
                </a:solidFill>
                <a:latin typeface="Noto Sans Devanagari"/>
                <a:cs typeface="Noto Sans Devanagari"/>
              </a:rPr>
              <a:t>तलाठt </a:t>
            </a:r>
            <a:r>
              <a:rPr dirty="0" sz="1200" spc="-95" b="1">
                <a:solidFill>
                  <a:srgbClr val="FF1616"/>
                </a:solidFill>
                <a:latin typeface="Noto Sans Devanagari"/>
                <a:cs typeface="Noto Sans Devanagari"/>
              </a:rPr>
              <a:t>उsपU</a:t>
            </a:r>
            <a:r>
              <a:rPr dirty="0" sz="1200" spc="-6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दाखला</a:t>
            </a:r>
            <a:endParaRPr sz="1200">
              <a:latin typeface="Noto Sans Devanagari"/>
              <a:cs typeface="Noto Sans Devanagari"/>
            </a:endParaRPr>
          </a:p>
          <a:p>
            <a:pPr marL="22860">
              <a:lnSpc>
                <a:spcPct val="100000"/>
              </a:lnSpc>
              <a:spcBef>
                <a:spcPts val="190"/>
              </a:spcBef>
            </a:pPr>
            <a:r>
              <a:rPr dirty="0" sz="1000" spc="-45">
                <a:latin typeface="Arial"/>
                <a:cs typeface="Arial"/>
              </a:rPr>
              <a:t>1. </a:t>
            </a:r>
            <a:r>
              <a:rPr dirty="0" sz="1000" spc="-5" b="1">
                <a:latin typeface="Noto Sans Devanagari"/>
                <a:cs typeface="Noto Sans Devanagari"/>
              </a:rPr>
              <a:t>ओळखीचा</a:t>
            </a:r>
            <a:r>
              <a:rPr dirty="0" sz="1000" spc="-120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2. </a:t>
            </a:r>
            <a:r>
              <a:rPr dirty="0" sz="1000" spc="-35" b="1">
                <a:latin typeface="Noto Sans Devanagari"/>
                <a:cs typeface="Noto Sans Devanagari"/>
              </a:rPr>
              <a:t>पšयाचा </a:t>
            </a:r>
            <a:r>
              <a:rPr dirty="0" sz="1000" spc="-5" b="1">
                <a:latin typeface="Noto Sans Devanagari"/>
                <a:cs typeface="Noto Sans Devanagari"/>
              </a:rPr>
              <a:t>पुरावा </a:t>
            </a:r>
            <a:r>
              <a:rPr dirty="0" sz="1000" spc="-5" b="1">
                <a:latin typeface="Arimo"/>
                <a:cs typeface="Arimo"/>
              </a:rPr>
              <a:t>(</a:t>
            </a:r>
            <a:r>
              <a:rPr dirty="0" sz="1000" spc="-5" b="1">
                <a:latin typeface="Noto Sans Devanagari"/>
                <a:cs typeface="Noto Sans Devanagari"/>
              </a:rPr>
              <a:t>रेशन</a:t>
            </a:r>
            <a:r>
              <a:rPr dirty="0" sz="1000" spc="-110" b="1">
                <a:latin typeface="Noto Sans Devanagari"/>
                <a:cs typeface="Noto Sans Devanagari"/>
              </a:rPr>
              <a:t> </a:t>
            </a:r>
            <a:r>
              <a:rPr dirty="0" sz="1000" spc="-20" b="1">
                <a:latin typeface="Noto Sans Devanagari"/>
                <a:cs typeface="Noto Sans Devanagari"/>
              </a:rPr>
              <a:t>काड´</a:t>
            </a:r>
            <a:r>
              <a:rPr dirty="0" sz="1000" spc="-20" b="1">
                <a:latin typeface="Arimo"/>
                <a:cs typeface="Arimo"/>
              </a:rPr>
              <a:t>)</a:t>
            </a:r>
            <a:endParaRPr sz="1000">
              <a:latin typeface="Arimo"/>
              <a:cs typeface="Arimo"/>
            </a:endParaRPr>
          </a:p>
          <a:p>
            <a:pPr marL="22860">
              <a:lnSpc>
                <a:spcPct val="100000"/>
              </a:lnSpc>
              <a:spcBef>
                <a:spcPts val="150"/>
              </a:spcBef>
            </a:pPr>
            <a:r>
              <a:rPr dirty="0" sz="1000" spc="-45">
                <a:latin typeface="Arial"/>
                <a:cs typeface="Arial"/>
              </a:rPr>
              <a:t>3. </a:t>
            </a:r>
            <a:r>
              <a:rPr dirty="0" sz="1000" spc="-5" b="1">
                <a:latin typeface="Noto Sans Devanagari"/>
                <a:cs typeface="Noto Sans Devanagari"/>
              </a:rPr>
              <a:t>शेती </a:t>
            </a:r>
            <a:r>
              <a:rPr dirty="0" sz="1000" spc="-30" b="1">
                <a:latin typeface="Noto Sans Devanagari"/>
                <a:cs typeface="Noto Sans Devanagari"/>
              </a:rPr>
              <a:t>असuयास </a:t>
            </a:r>
            <a:r>
              <a:rPr dirty="0" sz="1000" spc="-5" b="1">
                <a:latin typeface="Noto Sans Devanagari"/>
                <a:cs typeface="Noto Sans Devanagari"/>
              </a:rPr>
              <a:t>सातबारा व</a:t>
            </a:r>
            <a:r>
              <a:rPr dirty="0" sz="1000" spc="-60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Trebuchet MS"/>
                <a:cs typeface="Trebuchet MS"/>
              </a:rPr>
              <a:t>8</a:t>
            </a:r>
            <a:r>
              <a:rPr dirty="0" sz="1000" spc="-5" b="1">
                <a:latin typeface="Noto Sans Devanagari"/>
                <a:cs typeface="Noto Sans Devanagari"/>
              </a:rPr>
              <a:t>अ</a:t>
            </a:r>
            <a:endParaRPr sz="1000">
              <a:latin typeface="Noto Sans Devanagari"/>
              <a:cs typeface="Noto Sans Devanagari"/>
            </a:endParaRPr>
          </a:p>
          <a:p>
            <a:pPr marL="22860">
              <a:lnSpc>
                <a:spcPct val="100000"/>
              </a:lnSpc>
              <a:spcBef>
                <a:spcPts val="150"/>
              </a:spcBef>
            </a:pPr>
            <a:r>
              <a:rPr dirty="0" sz="1000" spc="-45">
                <a:latin typeface="Arial"/>
                <a:cs typeface="Arial"/>
              </a:rPr>
              <a:t>4. </a:t>
            </a:r>
            <a:r>
              <a:rPr dirty="0" sz="1000" spc="-5" b="1">
                <a:latin typeface="Noto Sans Devanagari"/>
                <a:cs typeface="Noto Sans Devanagari"/>
              </a:rPr>
              <a:t>नोकरी </a:t>
            </a:r>
            <a:r>
              <a:rPr dirty="0" sz="1000" spc="-30" b="1">
                <a:latin typeface="Noto Sans Devanagari"/>
                <a:cs typeface="Noto Sans Devanagari"/>
              </a:rPr>
              <a:t>असuयास </a:t>
            </a:r>
            <a:r>
              <a:rPr dirty="0" sz="1000" spc="-5" b="1">
                <a:latin typeface="Noto Sans Devanagari"/>
                <a:cs typeface="Noto Sans Devanagari"/>
              </a:rPr>
              <a:t>फॉम´ नंबर  </a:t>
            </a:r>
            <a:r>
              <a:rPr dirty="0" sz="1000" spc="-415" b="1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3472" y="1007998"/>
            <a:ext cx="1805939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>
                <a:latin typeface="Arial"/>
                <a:cs typeface="Arial"/>
              </a:rPr>
              <a:t>5. </a:t>
            </a:r>
            <a:r>
              <a:rPr dirty="0" sz="1000" spc="195" b="1">
                <a:latin typeface="Noto Sans Devanagari"/>
                <a:cs typeface="Noto Sans Devanagari"/>
              </a:rPr>
              <a:t>पे½न </a:t>
            </a:r>
            <a:r>
              <a:rPr dirty="0" sz="1000" spc="-30" b="1">
                <a:latin typeface="Noto Sans Devanagari"/>
                <a:cs typeface="Noto Sans Devanagari"/>
              </a:rPr>
              <a:t>असuयास </a:t>
            </a:r>
            <a:r>
              <a:rPr dirty="0" sz="1000" spc="-75" b="1">
                <a:latin typeface="Noto Sans Devanagari"/>
                <a:cs typeface="Noto Sans Devanagari"/>
              </a:rPr>
              <a:t>पासबुक  </a:t>
            </a:r>
            <a:r>
              <a:rPr dirty="0" sz="1000" spc="-195" b="1">
                <a:latin typeface="Noto Sans Devanagari"/>
                <a:cs typeface="Noto Sans Devanagari"/>
              </a:rPr>
              <a:t>झेरॉFस</a:t>
            </a:r>
            <a:endParaRPr sz="1000">
              <a:latin typeface="Noto Sans Devanagari"/>
              <a:cs typeface="Noto Sans Devanaga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8843" y="1239705"/>
            <a:ext cx="40062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475230" algn="l"/>
              </a:tabLst>
            </a:pPr>
            <a:r>
              <a:rPr dirty="0" baseline="25462" sz="1800" b="1">
                <a:latin typeface="Noto Sans Devanagari"/>
                <a:cs typeface="Noto Sans Devanagari"/>
              </a:rPr>
              <a:t>´	</a:t>
            </a:r>
            <a:r>
              <a:rPr dirty="0" sz="12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तहसीलदार </a:t>
            </a:r>
            <a:r>
              <a:rPr dirty="0" sz="1200" spc="-95" b="1">
                <a:solidFill>
                  <a:srgbClr val="FF1616"/>
                </a:solidFill>
                <a:latin typeface="Noto Sans Devanagari"/>
                <a:cs typeface="Noto Sans Devanagari"/>
              </a:rPr>
              <a:t>उsपU</a:t>
            </a:r>
            <a:r>
              <a:rPr dirty="0" sz="1200" spc="1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20" b="1">
                <a:solidFill>
                  <a:srgbClr val="FF1616"/>
                </a:solidFill>
                <a:latin typeface="Noto Sans Devanagari"/>
                <a:cs typeface="Noto Sans Devanagari"/>
              </a:rPr>
              <a:t>दाखला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6959" y="1420831"/>
            <a:ext cx="31394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138680" algn="l"/>
              </a:tabLst>
            </a:pPr>
            <a:r>
              <a:rPr dirty="0" baseline="16203" sz="1800" b="1">
                <a:latin typeface="Noto Sans Devanagari"/>
                <a:cs typeface="Noto Sans Devanagari"/>
              </a:rPr>
              <a:t>´	</a:t>
            </a:r>
            <a:r>
              <a:rPr dirty="0" sz="1000" spc="-5">
                <a:latin typeface="Arial"/>
                <a:cs typeface="Arial"/>
              </a:rPr>
              <a:t>1.</a:t>
            </a:r>
            <a:r>
              <a:rPr dirty="0" sz="1000" spc="-200">
                <a:latin typeface="Arial"/>
                <a:cs typeface="Arial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ओळखीचा पुरावा</a:t>
            </a:r>
            <a:endParaRPr sz="1000">
              <a:latin typeface="Noto Sans Devanagari"/>
              <a:cs typeface="Noto Sans Devanaga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7676" y="1592425"/>
            <a:ext cx="31845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7595" algn="l"/>
              </a:tabLst>
            </a:pPr>
            <a:r>
              <a:rPr dirty="0" baseline="2314" sz="1800" b="1">
                <a:latin typeface="Noto Sans Devanagari"/>
                <a:cs typeface="Noto Sans Devanagari"/>
              </a:rPr>
              <a:t>´	</a:t>
            </a:r>
            <a:r>
              <a:rPr dirty="0" sz="1000" spc="-5">
                <a:latin typeface="Arial"/>
                <a:cs typeface="Arial"/>
              </a:rPr>
              <a:t>2.</a:t>
            </a:r>
            <a:r>
              <a:rPr dirty="0" sz="1000" spc="-175">
                <a:latin typeface="Arial"/>
                <a:cs typeface="Arial"/>
              </a:rPr>
              <a:t> </a:t>
            </a:r>
            <a:r>
              <a:rPr dirty="0" sz="1000" spc="-35" b="1">
                <a:latin typeface="Noto Sans Devanagari"/>
                <a:cs typeface="Noto Sans Devanagari"/>
              </a:rPr>
              <a:t>पšयाचा </a:t>
            </a:r>
            <a:r>
              <a:rPr dirty="0" sz="1000" spc="-40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3195" y="1770368"/>
            <a:ext cx="1207135" cy="36893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000" spc="-5">
                <a:latin typeface="Arial"/>
                <a:cs typeface="Arial"/>
              </a:rPr>
              <a:t>3. </a:t>
            </a:r>
            <a:r>
              <a:rPr dirty="0" sz="1000" spc="-110" b="1">
                <a:latin typeface="Noto Sans Devanagari"/>
                <a:cs typeface="Noto Sans Devanagari"/>
              </a:rPr>
              <a:t>तलाठt </a:t>
            </a:r>
            <a:r>
              <a:rPr dirty="0" sz="1000" spc="-80" b="1">
                <a:latin typeface="Noto Sans Devanagari"/>
                <a:cs typeface="Noto Sans Devanagari"/>
              </a:rPr>
              <a:t>उsपU</a:t>
            </a:r>
            <a:r>
              <a:rPr dirty="0" sz="1000" spc="-85" b="1">
                <a:latin typeface="Noto Sans Devanagari"/>
                <a:cs typeface="Noto Sans Devanagari"/>
              </a:rPr>
              <a:t> </a:t>
            </a:r>
            <a:r>
              <a:rPr dirty="0" sz="1000" spc="-165" b="1">
                <a:latin typeface="Noto Sans Devanagari"/>
                <a:cs typeface="Noto Sans Devanagari"/>
              </a:rPr>
              <a:t>अहवाल</a:t>
            </a:r>
            <a:endParaRPr sz="10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4. </a:t>
            </a:r>
            <a:r>
              <a:rPr dirty="0" sz="1000" spc="-35" b="1">
                <a:latin typeface="Noto Sans Devanagari"/>
                <a:cs typeface="Noto Sans Devanagari"/>
              </a:rPr>
              <a:t>5वयं</a:t>
            </a:r>
            <a:r>
              <a:rPr dirty="0" sz="1000" spc="-170" b="1">
                <a:latin typeface="Noto Sans Devanagari"/>
                <a:cs typeface="Noto Sans Devanagari"/>
              </a:rPr>
              <a:t> </a:t>
            </a:r>
            <a:r>
              <a:rPr dirty="0" sz="1000" spc="-130" b="1">
                <a:latin typeface="Noto Sans Devanagari"/>
                <a:cs typeface="Noto Sans Devanagari"/>
              </a:rPr>
              <a:t>घोषणापff</a:t>
            </a:r>
            <a:endParaRPr sz="1000">
              <a:latin typeface="Noto Sans Devanagari"/>
              <a:cs typeface="Noto Sans Devanaga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86114" y="2215686"/>
            <a:ext cx="32823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dirty="0" baseline="-13888" sz="1800" b="1">
                <a:latin typeface="Noto Sans Devanagari"/>
                <a:cs typeface="Noto Sans Devanagari"/>
              </a:rPr>
              <a:t>´	</a:t>
            </a:r>
            <a:r>
              <a:rPr dirty="0" sz="1200" spc="-15" b="1">
                <a:solidFill>
                  <a:srgbClr val="FF1616"/>
                </a:solidFill>
                <a:latin typeface="Noto Sans Devanagari"/>
                <a:cs typeface="Noto Sans Devanagari"/>
              </a:rPr>
              <a:t>डोमासाईल 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व</a:t>
            </a:r>
            <a:r>
              <a:rPr dirty="0" sz="1200" spc="15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240" b="1">
                <a:solidFill>
                  <a:srgbClr val="FF1616"/>
                </a:solidFill>
                <a:latin typeface="Noto Sans Devanagari"/>
                <a:cs typeface="Noto Sans Devanagari"/>
              </a:rPr>
              <a:t>नॅशनॅßलटt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6042" y="8735395"/>
            <a:ext cx="171386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नॉन </a:t>
            </a:r>
            <a:r>
              <a:rPr dirty="0" sz="1200" spc="-80" b="1">
                <a:solidFill>
                  <a:srgbClr val="FF1616"/>
                </a:solidFill>
                <a:latin typeface="Noto Sans Devanagari"/>
                <a:cs typeface="Noto Sans Devanagari"/>
              </a:rPr>
              <a:t>ßUमीलेअर</a:t>
            </a:r>
            <a:r>
              <a:rPr dirty="0" sz="1200" spc="13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80" b="1">
                <a:solidFill>
                  <a:srgbClr val="FF1616"/>
                </a:solidFill>
                <a:latin typeface="Arimo"/>
                <a:cs typeface="Arimo"/>
              </a:rPr>
              <a:t>Certificate</a:t>
            </a:r>
            <a:endParaRPr sz="120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6333" y="8922870"/>
            <a:ext cx="988060" cy="36893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000" spc="-5">
                <a:latin typeface="Arial"/>
                <a:cs typeface="Arial"/>
              </a:rPr>
              <a:t>1.</a:t>
            </a:r>
            <a:r>
              <a:rPr dirty="0" sz="1000" spc="-215">
                <a:latin typeface="Arial"/>
                <a:cs typeface="Arial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ओळखीचा पुरावा</a:t>
            </a:r>
            <a:endParaRPr sz="10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2. </a:t>
            </a:r>
            <a:r>
              <a:rPr dirty="0" sz="1000" spc="-35" b="1">
                <a:latin typeface="Noto Sans Devanagari"/>
                <a:cs typeface="Noto Sans Devanagari"/>
              </a:rPr>
              <a:t>पšयाचा</a:t>
            </a:r>
            <a:r>
              <a:rPr dirty="0" sz="1000" spc="-180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26333" y="9285162"/>
            <a:ext cx="13569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3. </a:t>
            </a:r>
            <a:r>
              <a:rPr dirty="0" sz="1000" spc="-5" b="1">
                <a:latin typeface="Noto Sans Devanagari"/>
                <a:cs typeface="Noto Sans Devanagari"/>
              </a:rPr>
              <a:t>शाळा</a:t>
            </a:r>
            <a:r>
              <a:rPr dirty="0" sz="1000" spc="-185" b="1">
                <a:latin typeface="Noto Sans Devanagari"/>
                <a:cs typeface="Noto Sans Devanagari"/>
              </a:rPr>
              <a:t> </a:t>
            </a:r>
            <a:r>
              <a:rPr dirty="0" sz="1000" spc="-30" b="1">
                <a:latin typeface="Noto Sans Devanagari"/>
                <a:cs typeface="Noto Sans Devanagari"/>
              </a:rPr>
              <a:t>सोडuयाचा </a:t>
            </a:r>
            <a:r>
              <a:rPr dirty="0" sz="1000" spc="-55" b="1">
                <a:latin typeface="Noto Sans Devanagari"/>
                <a:cs typeface="Noto Sans Devanagari"/>
              </a:rPr>
              <a:t>दाखला</a:t>
            </a:r>
            <a:endParaRPr sz="1000">
              <a:latin typeface="Noto Sans Devanagari"/>
              <a:cs typeface="Noto Sans Devanaga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26333" y="9609246"/>
            <a:ext cx="2658745" cy="54038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000" spc="-5">
                <a:latin typeface="Arial"/>
                <a:cs typeface="Arial"/>
              </a:rPr>
              <a:t>5. </a:t>
            </a:r>
            <a:r>
              <a:rPr dirty="0" sz="1000" spc="-5" b="1">
                <a:latin typeface="Noto Sans Devanagari"/>
                <a:cs typeface="Noto Sans Devanagari"/>
              </a:rPr>
              <a:t>नोकरी </a:t>
            </a:r>
            <a:r>
              <a:rPr dirty="0" sz="1000" spc="-30" b="1">
                <a:latin typeface="Noto Sans Devanagari"/>
                <a:cs typeface="Noto Sans Devanagari"/>
              </a:rPr>
              <a:t>असuयास </a:t>
            </a:r>
            <a:r>
              <a:rPr dirty="0" sz="1000" spc="-5" b="1">
                <a:latin typeface="Noto Sans Devanagari"/>
                <a:cs typeface="Noto Sans Devanagari"/>
              </a:rPr>
              <a:t>फॉम´ नंबर</a:t>
            </a:r>
            <a:r>
              <a:rPr dirty="0" sz="1000" spc="-8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Arimo"/>
                <a:cs typeface="Arimo"/>
              </a:rPr>
              <a:t>16</a:t>
            </a:r>
            <a:endParaRPr sz="10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6. </a:t>
            </a:r>
            <a:r>
              <a:rPr dirty="0" sz="1000" spc="-80" b="1">
                <a:latin typeface="Noto Sans Devanagari"/>
                <a:cs typeface="Noto Sans Devanagari"/>
              </a:rPr>
              <a:t>वßडलांचे </a:t>
            </a:r>
            <a:r>
              <a:rPr dirty="0" sz="1000" spc="-5" b="1">
                <a:latin typeface="Noto Sans Devanagari"/>
                <a:cs typeface="Noto Sans Devanagari"/>
              </a:rPr>
              <a:t>शाळा </a:t>
            </a:r>
            <a:r>
              <a:rPr dirty="0" sz="1000" spc="-30" b="1">
                <a:latin typeface="Noto Sans Devanagari"/>
                <a:cs typeface="Noto Sans Devanagari"/>
              </a:rPr>
              <a:t>सोडuयाचा</a:t>
            </a:r>
            <a:r>
              <a:rPr dirty="0" sz="1000" spc="-50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दाखला</a:t>
            </a:r>
            <a:endParaRPr sz="10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7. </a:t>
            </a:r>
            <a:r>
              <a:rPr dirty="0" sz="1000" spc="-40" b="1">
                <a:latin typeface="Noto Sans Devanagari"/>
                <a:cs typeface="Noto Sans Devanagari"/>
              </a:rPr>
              <a:t>मुलांšया </a:t>
            </a:r>
            <a:r>
              <a:rPr dirty="0" sz="1000" spc="-5" b="1">
                <a:latin typeface="Noto Sans Devanagari"/>
                <a:cs typeface="Noto Sans Devanagari"/>
              </a:rPr>
              <a:t>नावाचा जात </a:t>
            </a:r>
            <a:r>
              <a:rPr dirty="0" sz="1000" spc="-75" b="1">
                <a:latin typeface="Noto Sans Devanagari"/>
                <a:cs typeface="Noto Sans Devanagari"/>
              </a:rPr>
              <a:t>नमूद </a:t>
            </a:r>
            <a:r>
              <a:rPr dirty="0" sz="1000" spc="-110" b="1">
                <a:latin typeface="Noto Sans Devanagari"/>
                <a:cs typeface="Noto Sans Devanagari"/>
              </a:rPr>
              <a:t>तलाठt </a:t>
            </a:r>
            <a:r>
              <a:rPr dirty="0" sz="1000" spc="-5" b="1">
                <a:latin typeface="Noto Sans Devanagari"/>
                <a:cs typeface="Noto Sans Devanagari"/>
              </a:rPr>
              <a:t>चौकशी</a:t>
            </a:r>
            <a:r>
              <a:rPr dirty="0" sz="1000" spc="-130" b="1">
                <a:latin typeface="Noto Sans Devanagari"/>
                <a:cs typeface="Noto Sans Devanagari"/>
              </a:rPr>
              <a:t> </a:t>
            </a:r>
            <a:r>
              <a:rPr dirty="0" sz="1000" spc="-70" b="1">
                <a:latin typeface="Noto Sans Devanagari"/>
                <a:cs typeface="Noto Sans Devanagari"/>
              </a:rPr>
              <a:t>अहवाल</a:t>
            </a:r>
            <a:endParaRPr sz="1000">
              <a:latin typeface="Noto Sans Devanagari"/>
              <a:cs typeface="Noto Sans Devanaga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55729" y="2403162"/>
            <a:ext cx="2630805" cy="609282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678180">
              <a:lnSpc>
                <a:spcPct val="100000"/>
              </a:lnSpc>
              <a:spcBef>
                <a:spcPts val="250"/>
              </a:spcBef>
            </a:pPr>
            <a:r>
              <a:rPr dirty="0" sz="1000" spc="-5">
                <a:latin typeface="Arial"/>
                <a:cs typeface="Arial"/>
              </a:rPr>
              <a:t>1. </a:t>
            </a:r>
            <a:r>
              <a:rPr dirty="0" sz="1000" spc="-5" b="1">
                <a:latin typeface="Noto Sans Devanagari"/>
                <a:cs typeface="Noto Sans Devanagari"/>
              </a:rPr>
              <a:t>ओळखीचा</a:t>
            </a:r>
            <a:r>
              <a:rPr dirty="0" sz="1000" spc="-16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67818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2. </a:t>
            </a:r>
            <a:r>
              <a:rPr dirty="0" sz="1000" spc="-35" b="1">
                <a:latin typeface="Noto Sans Devanagari"/>
                <a:cs typeface="Noto Sans Devanagari"/>
              </a:rPr>
              <a:t>पšयाचा</a:t>
            </a:r>
            <a:r>
              <a:rPr dirty="0" sz="1000" spc="-16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67818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3. </a:t>
            </a:r>
            <a:r>
              <a:rPr dirty="0" sz="1000" spc="-5" b="1">
                <a:latin typeface="Noto Sans Devanagari"/>
                <a:cs typeface="Noto Sans Devanagari"/>
              </a:rPr>
              <a:t>वयाचा</a:t>
            </a:r>
            <a:r>
              <a:rPr dirty="0" sz="1000" spc="-16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678180">
              <a:lnSpc>
                <a:spcPct val="100000"/>
              </a:lnSpc>
              <a:spcBef>
                <a:spcPts val="155"/>
              </a:spcBef>
            </a:pPr>
            <a:r>
              <a:rPr dirty="0" sz="1000" spc="-5">
                <a:latin typeface="Arial"/>
                <a:cs typeface="Arial"/>
              </a:rPr>
              <a:t>4. </a:t>
            </a:r>
            <a:r>
              <a:rPr dirty="0" sz="1000" spc="-65" b="1">
                <a:latin typeface="Noto Sans Devanagari"/>
                <a:cs typeface="Noto Sans Devanagari"/>
              </a:rPr>
              <a:t>रßहवासाचा</a:t>
            </a:r>
            <a:r>
              <a:rPr dirty="0" sz="1000" spc="-16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67818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5. </a:t>
            </a:r>
            <a:r>
              <a:rPr dirty="0" sz="1000" spc="-35" b="1">
                <a:latin typeface="Noto Sans Devanagari"/>
                <a:cs typeface="Noto Sans Devanagari"/>
              </a:rPr>
              <a:t>5वयं</a:t>
            </a:r>
            <a:r>
              <a:rPr dirty="0" sz="1000" spc="-165" b="1">
                <a:latin typeface="Noto Sans Devanagari"/>
                <a:cs typeface="Noto Sans Devanagari"/>
              </a:rPr>
              <a:t> </a:t>
            </a:r>
            <a:r>
              <a:rPr dirty="0" sz="1000" spc="-130" b="1">
                <a:latin typeface="Noto Sans Devanagari"/>
                <a:cs typeface="Noto Sans Devanagari"/>
              </a:rPr>
              <a:t>घोषणापff</a:t>
            </a:r>
            <a:endParaRPr sz="1000">
              <a:latin typeface="Noto Sans Devanagari"/>
              <a:cs typeface="Noto Sans Devanagari"/>
            </a:endParaRPr>
          </a:p>
          <a:p>
            <a:pPr marL="902969">
              <a:lnSpc>
                <a:spcPct val="100000"/>
              </a:lnSpc>
              <a:spcBef>
                <a:spcPts val="850"/>
              </a:spcBef>
            </a:pP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EWS</a:t>
            </a:r>
            <a:r>
              <a:rPr dirty="0" sz="1200" spc="-10" b="1">
                <a:solidFill>
                  <a:srgbClr val="FF1616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Certificate</a:t>
            </a:r>
            <a:endParaRPr sz="1200">
              <a:latin typeface="Arimo"/>
              <a:cs typeface="Arimo"/>
            </a:endParaRPr>
          </a:p>
          <a:p>
            <a:pPr marL="669925">
              <a:lnSpc>
                <a:spcPct val="100000"/>
              </a:lnSpc>
              <a:spcBef>
                <a:spcPts val="185"/>
              </a:spcBef>
            </a:pPr>
            <a:r>
              <a:rPr dirty="0" sz="1000" spc="-5">
                <a:solidFill>
                  <a:srgbClr val="0E0A0C"/>
                </a:solidFill>
                <a:latin typeface="Arial"/>
                <a:cs typeface="Arial"/>
              </a:rPr>
              <a:t>1. </a:t>
            </a:r>
            <a:r>
              <a:rPr dirty="0" sz="1000" spc="-5" b="1">
                <a:solidFill>
                  <a:srgbClr val="0E0A0C"/>
                </a:solidFill>
                <a:latin typeface="Noto Sans Devanagari"/>
                <a:cs typeface="Noto Sans Devanagari"/>
              </a:rPr>
              <a:t>ओळखीचा</a:t>
            </a:r>
            <a:r>
              <a:rPr dirty="0" sz="1000" spc="-165" b="1">
                <a:solidFill>
                  <a:srgbClr val="0E0A0C"/>
                </a:solidFill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solidFill>
                  <a:srgbClr val="0E0A0C"/>
                </a:solidFill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669925">
              <a:lnSpc>
                <a:spcPct val="100000"/>
              </a:lnSpc>
              <a:spcBef>
                <a:spcPts val="155"/>
              </a:spcBef>
            </a:pPr>
            <a:r>
              <a:rPr dirty="0" sz="1000" spc="-5">
                <a:solidFill>
                  <a:srgbClr val="0E0A0C"/>
                </a:solidFill>
                <a:latin typeface="Arial"/>
                <a:cs typeface="Arial"/>
              </a:rPr>
              <a:t>2. </a:t>
            </a:r>
            <a:r>
              <a:rPr dirty="0" sz="1000" spc="-35" b="1">
                <a:solidFill>
                  <a:srgbClr val="0E0A0C"/>
                </a:solidFill>
                <a:latin typeface="Noto Sans Devanagari"/>
                <a:cs typeface="Noto Sans Devanagari"/>
              </a:rPr>
              <a:t>पšयाचा</a:t>
            </a:r>
            <a:r>
              <a:rPr dirty="0" sz="1000" spc="-165" b="1">
                <a:solidFill>
                  <a:srgbClr val="0E0A0C"/>
                </a:solidFill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solidFill>
                  <a:srgbClr val="0E0A0C"/>
                </a:solidFill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66992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solidFill>
                  <a:srgbClr val="0E0A0C"/>
                </a:solidFill>
                <a:latin typeface="Arial"/>
                <a:cs typeface="Arial"/>
              </a:rPr>
              <a:t>3. </a:t>
            </a:r>
            <a:r>
              <a:rPr dirty="0" sz="1000" spc="-5" b="1">
                <a:solidFill>
                  <a:srgbClr val="0E0A0C"/>
                </a:solidFill>
                <a:latin typeface="Noto Sans Devanagari"/>
                <a:cs typeface="Noto Sans Devanagari"/>
              </a:rPr>
              <a:t>शाळा </a:t>
            </a:r>
            <a:r>
              <a:rPr dirty="0" sz="1000" spc="-30" b="1">
                <a:solidFill>
                  <a:srgbClr val="0E0A0C"/>
                </a:solidFill>
                <a:latin typeface="Noto Sans Devanagari"/>
                <a:cs typeface="Noto Sans Devanagari"/>
              </a:rPr>
              <a:t>सोडuयाचा</a:t>
            </a:r>
            <a:r>
              <a:rPr dirty="0" sz="1000" spc="-155" b="1">
                <a:solidFill>
                  <a:srgbClr val="0E0A0C"/>
                </a:solidFill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solidFill>
                  <a:srgbClr val="0E0A0C"/>
                </a:solidFill>
                <a:latin typeface="Noto Sans Devanagari"/>
                <a:cs typeface="Noto Sans Devanagari"/>
              </a:rPr>
              <a:t>दाखला</a:t>
            </a:r>
            <a:endParaRPr sz="1000">
              <a:latin typeface="Noto Sans Devanagari"/>
              <a:cs typeface="Noto Sans Devanagari"/>
            </a:endParaRPr>
          </a:p>
          <a:p>
            <a:pPr marL="66992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solidFill>
                  <a:srgbClr val="0E0A0C"/>
                </a:solidFill>
                <a:latin typeface="Arial"/>
                <a:cs typeface="Arial"/>
              </a:rPr>
              <a:t>4. </a:t>
            </a:r>
            <a:r>
              <a:rPr dirty="0" sz="1000" spc="-5" b="1">
                <a:solidFill>
                  <a:srgbClr val="0E0A0C"/>
                </a:solidFill>
                <a:latin typeface="Noto Sans Devanagari"/>
                <a:cs typeface="Noto Sans Devanagari"/>
              </a:rPr>
              <a:t>सात बारा व </a:t>
            </a:r>
            <a:r>
              <a:rPr dirty="0" sz="1000" spc="-5" b="1">
                <a:solidFill>
                  <a:srgbClr val="0E0A0C"/>
                </a:solidFill>
                <a:latin typeface="Arimo"/>
                <a:cs typeface="Arimo"/>
              </a:rPr>
              <a:t>8</a:t>
            </a:r>
            <a:r>
              <a:rPr dirty="0" sz="1000" spc="-5" b="1">
                <a:solidFill>
                  <a:srgbClr val="0E0A0C"/>
                </a:solidFill>
                <a:latin typeface="Noto Sans Devanagari"/>
                <a:cs typeface="Noto Sans Devanagari"/>
              </a:rPr>
              <a:t>अ चा</a:t>
            </a:r>
            <a:r>
              <a:rPr dirty="0" sz="1000" spc="-95" b="1">
                <a:solidFill>
                  <a:srgbClr val="0E0A0C"/>
                </a:solidFill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solidFill>
                  <a:srgbClr val="0E0A0C"/>
                </a:solidFill>
                <a:latin typeface="Noto Sans Devanagari"/>
                <a:cs typeface="Noto Sans Devanagari"/>
              </a:rPr>
              <a:t>उतारा</a:t>
            </a:r>
            <a:endParaRPr sz="1000">
              <a:latin typeface="Noto Sans Devanagari"/>
              <a:cs typeface="Noto Sans Devanagari"/>
            </a:endParaRPr>
          </a:p>
          <a:p>
            <a:pPr marL="66992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solidFill>
                  <a:srgbClr val="0E0A0C"/>
                </a:solidFill>
                <a:latin typeface="Arial"/>
                <a:cs typeface="Arial"/>
              </a:rPr>
              <a:t>5. </a:t>
            </a:r>
            <a:r>
              <a:rPr dirty="0" sz="1000" spc="-5" b="1">
                <a:solidFill>
                  <a:srgbClr val="0E0A0C"/>
                </a:solidFill>
                <a:latin typeface="Noto Sans Devanagari"/>
                <a:cs typeface="Noto Sans Devanagari"/>
              </a:rPr>
              <a:t>तहसीलदार </a:t>
            </a:r>
            <a:r>
              <a:rPr dirty="0" sz="1000" spc="-80" b="1">
                <a:solidFill>
                  <a:srgbClr val="0E0A0C"/>
                </a:solidFill>
                <a:latin typeface="Noto Sans Devanagari"/>
                <a:cs typeface="Noto Sans Devanagari"/>
              </a:rPr>
              <a:t>उsपU</a:t>
            </a:r>
            <a:r>
              <a:rPr dirty="0" sz="1000" spc="-155" b="1">
                <a:solidFill>
                  <a:srgbClr val="0E0A0C"/>
                </a:solidFill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solidFill>
                  <a:srgbClr val="0E0A0C"/>
                </a:solidFill>
                <a:latin typeface="Noto Sans Devanagari"/>
                <a:cs typeface="Noto Sans Devanagari"/>
              </a:rPr>
              <a:t>दाखला</a:t>
            </a:r>
            <a:endParaRPr sz="1000">
              <a:latin typeface="Noto Sans Devanagari"/>
              <a:cs typeface="Noto Sans Devanagari"/>
            </a:endParaRPr>
          </a:p>
          <a:p>
            <a:pPr marL="66992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solidFill>
                  <a:srgbClr val="0E0A0C"/>
                </a:solidFill>
                <a:latin typeface="Arial"/>
                <a:cs typeface="Arial"/>
              </a:rPr>
              <a:t>6.</a:t>
            </a:r>
            <a:r>
              <a:rPr dirty="0" sz="1000" spc="90">
                <a:solidFill>
                  <a:srgbClr val="0E0A0C"/>
                </a:solidFill>
                <a:latin typeface="Arial"/>
                <a:cs typeface="Arial"/>
              </a:rPr>
              <a:t> </a:t>
            </a:r>
            <a:r>
              <a:rPr dirty="0" sz="1000" spc="-15" b="1">
                <a:solidFill>
                  <a:srgbClr val="0E0A0C"/>
                </a:solidFill>
                <a:latin typeface="Noto Sans Devanagari"/>
                <a:cs typeface="Noto Sans Devanagari"/>
              </a:rPr>
              <a:t>डोमासाईल</a:t>
            </a:r>
            <a:endParaRPr sz="1000">
              <a:latin typeface="Noto Sans Devanagari"/>
              <a:cs typeface="Noto Sans Devanagari"/>
            </a:endParaRPr>
          </a:p>
          <a:p>
            <a:pPr marL="669925">
              <a:lnSpc>
                <a:spcPct val="100000"/>
              </a:lnSpc>
              <a:spcBef>
                <a:spcPts val="155"/>
              </a:spcBef>
            </a:pPr>
            <a:r>
              <a:rPr dirty="0" sz="1000" spc="-5">
                <a:solidFill>
                  <a:srgbClr val="0E0A0C"/>
                </a:solidFill>
                <a:latin typeface="Arial"/>
                <a:cs typeface="Arial"/>
              </a:rPr>
              <a:t>7. </a:t>
            </a:r>
            <a:r>
              <a:rPr dirty="0" sz="1000" spc="-35" b="1">
                <a:solidFill>
                  <a:srgbClr val="0E0A0C"/>
                </a:solidFill>
                <a:latin typeface="Noto Sans Devanagari"/>
                <a:cs typeface="Noto Sans Devanagari"/>
              </a:rPr>
              <a:t>5वयं</a:t>
            </a:r>
            <a:r>
              <a:rPr dirty="0" sz="1000" spc="-165" b="1">
                <a:solidFill>
                  <a:srgbClr val="0E0A0C"/>
                </a:solidFill>
                <a:latin typeface="Noto Sans Devanagari"/>
                <a:cs typeface="Noto Sans Devanagari"/>
              </a:rPr>
              <a:t> </a:t>
            </a:r>
            <a:r>
              <a:rPr dirty="0" sz="1000" spc="-130" b="1">
                <a:solidFill>
                  <a:srgbClr val="0E0A0C"/>
                </a:solidFill>
                <a:latin typeface="Noto Sans Devanagari"/>
                <a:cs typeface="Noto Sans Devanagari"/>
              </a:rPr>
              <a:t>घोषणापff</a:t>
            </a:r>
            <a:endParaRPr sz="1000">
              <a:latin typeface="Noto Sans Devanagari"/>
              <a:cs typeface="Noto Sans Devanagari"/>
            </a:endParaRPr>
          </a:p>
          <a:p>
            <a:pPr algn="r" marR="250825">
              <a:lnSpc>
                <a:spcPct val="100000"/>
              </a:lnSpc>
              <a:spcBef>
                <a:spcPts val="545"/>
              </a:spcBef>
            </a:pP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जातीचा दाखला</a:t>
            </a:r>
            <a:r>
              <a:rPr dirty="0" sz="1200" spc="-5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(CastCertificate)</a:t>
            </a:r>
            <a:endParaRPr sz="1200">
              <a:latin typeface="Arimo"/>
              <a:cs typeface="Arimo"/>
            </a:endParaRPr>
          </a:p>
          <a:p>
            <a:pPr marL="19685">
              <a:lnSpc>
                <a:spcPct val="100000"/>
              </a:lnSpc>
              <a:spcBef>
                <a:spcPts val="185"/>
              </a:spcBef>
            </a:pPr>
            <a:r>
              <a:rPr dirty="0" sz="1000" spc="-5">
                <a:latin typeface="Arial"/>
                <a:cs typeface="Arial"/>
              </a:rPr>
              <a:t>1. </a:t>
            </a:r>
            <a:r>
              <a:rPr dirty="0" sz="1000" spc="-5" b="1">
                <a:latin typeface="Noto Sans Devanagari"/>
                <a:cs typeface="Noto Sans Devanagari"/>
              </a:rPr>
              <a:t>ओळखीचा</a:t>
            </a:r>
            <a:r>
              <a:rPr dirty="0" sz="1000" spc="-16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19685">
              <a:lnSpc>
                <a:spcPct val="100000"/>
              </a:lnSpc>
              <a:spcBef>
                <a:spcPts val="155"/>
              </a:spcBef>
            </a:pPr>
            <a:r>
              <a:rPr dirty="0" sz="1000" spc="-5">
                <a:latin typeface="Arial"/>
                <a:cs typeface="Arial"/>
              </a:rPr>
              <a:t>2. </a:t>
            </a:r>
            <a:r>
              <a:rPr dirty="0" sz="1000" spc="-35" b="1">
                <a:latin typeface="Noto Sans Devanagari"/>
                <a:cs typeface="Noto Sans Devanagari"/>
              </a:rPr>
              <a:t>पšयाचा</a:t>
            </a:r>
            <a:r>
              <a:rPr dirty="0" sz="1000" spc="-16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1968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3. </a:t>
            </a:r>
            <a:r>
              <a:rPr dirty="0" sz="1000" spc="-65" b="1">
                <a:latin typeface="Noto Sans Devanagari"/>
                <a:cs typeface="Noto Sans Devanagari"/>
              </a:rPr>
              <a:t>रßहवासाचा</a:t>
            </a:r>
            <a:r>
              <a:rPr dirty="0" sz="1000" spc="-16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1968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4. </a:t>
            </a:r>
            <a:r>
              <a:rPr dirty="0" sz="1000" spc="-5" b="1">
                <a:latin typeface="Noto Sans Devanagari"/>
                <a:cs typeface="Noto Sans Devanagari"/>
              </a:rPr>
              <a:t>शाळा </a:t>
            </a:r>
            <a:r>
              <a:rPr dirty="0" sz="1000" spc="-30" b="1">
                <a:latin typeface="Noto Sans Devanagari"/>
                <a:cs typeface="Noto Sans Devanagari"/>
              </a:rPr>
              <a:t>सोडuयाचा</a:t>
            </a:r>
            <a:r>
              <a:rPr dirty="0" sz="1000" spc="-14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दाखला</a:t>
            </a:r>
            <a:endParaRPr sz="1000">
              <a:latin typeface="Noto Sans Devanagari"/>
              <a:cs typeface="Noto Sans Devanagari"/>
            </a:endParaRPr>
          </a:p>
          <a:p>
            <a:pPr marL="1968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5. </a:t>
            </a:r>
            <a:r>
              <a:rPr dirty="0" sz="1000" spc="-80" b="1">
                <a:latin typeface="Noto Sans Devanagari"/>
                <a:cs typeface="Noto Sans Devanagari"/>
              </a:rPr>
              <a:t>वßडलांचे </a:t>
            </a:r>
            <a:r>
              <a:rPr dirty="0" sz="1000" spc="-5" b="1">
                <a:latin typeface="Noto Sans Devanagari"/>
                <a:cs typeface="Noto Sans Devanagari"/>
              </a:rPr>
              <a:t>शाळा </a:t>
            </a:r>
            <a:r>
              <a:rPr dirty="0" sz="1000" spc="-30" b="1">
                <a:latin typeface="Noto Sans Devanagari"/>
                <a:cs typeface="Noto Sans Devanagari"/>
              </a:rPr>
              <a:t>सोडuयाचा</a:t>
            </a:r>
            <a:r>
              <a:rPr dirty="0" sz="1000" spc="-8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दाखला</a:t>
            </a:r>
            <a:endParaRPr sz="1000">
              <a:latin typeface="Noto Sans Devanagari"/>
              <a:cs typeface="Noto Sans Devanagari"/>
            </a:endParaRPr>
          </a:p>
          <a:p>
            <a:pPr marL="19685">
              <a:lnSpc>
                <a:spcPct val="100000"/>
              </a:lnSpc>
              <a:spcBef>
                <a:spcPts val="155"/>
              </a:spcBef>
            </a:pPr>
            <a:r>
              <a:rPr dirty="0" sz="1000" spc="-5">
                <a:latin typeface="Arial"/>
                <a:cs typeface="Arial"/>
              </a:rPr>
              <a:t>6. </a:t>
            </a:r>
            <a:r>
              <a:rPr dirty="0" sz="1000" spc="-5" b="1">
                <a:latin typeface="Arimo"/>
                <a:cs typeface="Arimo"/>
              </a:rPr>
              <a:t>OBC </a:t>
            </a:r>
            <a:r>
              <a:rPr dirty="0" sz="1000" spc="-135" b="1">
                <a:latin typeface="Noto Sans Devanagari"/>
                <a:cs typeface="Noto Sans Devanagari"/>
              </a:rPr>
              <a:t>साठt  </a:t>
            </a:r>
            <a:r>
              <a:rPr dirty="0" sz="1000" spc="-5" b="1">
                <a:latin typeface="Arimo"/>
                <a:cs typeface="Arimo"/>
              </a:rPr>
              <a:t>1967,NT </a:t>
            </a:r>
            <a:r>
              <a:rPr dirty="0" sz="1000" spc="-135" b="1">
                <a:latin typeface="Noto Sans Devanagari"/>
                <a:cs typeface="Noto Sans Devanagari"/>
              </a:rPr>
              <a:t>साठt</a:t>
            </a:r>
            <a:r>
              <a:rPr dirty="0" sz="1000" spc="-170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Arimo"/>
                <a:cs typeface="Arimo"/>
              </a:rPr>
              <a:t>1961</a:t>
            </a:r>
            <a:endParaRPr sz="1000">
              <a:latin typeface="Arimo"/>
              <a:cs typeface="Arimo"/>
            </a:endParaRPr>
          </a:p>
          <a:p>
            <a:pPr marL="1968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7. </a:t>
            </a:r>
            <a:r>
              <a:rPr dirty="0" sz="1000" spc="-5" b="1">
                <a:latin typeface="Noto Sans Devanagari"/>
                <a:cs typeface="Noto Sans Devanagari"/>
              </a:rPr>
              <a:t>व </a:t>
            </a:r>
            <a:r>
              <a:rPr dirty="0" sz="1000" spc="-5" b="1">
                <a:latin typeface="Arimo"/>
                <a:cs typeface="Arimo"/>
              </a:rPr>
              <a:t>ST </a:t>
            </a:r>
            <a:r>
              <a:rPr dirty="0" sz="1000" spc="-135" b="1">
                <a:latin typeface="Noto Sans Devanagari"/>
                <a:cs typeface="Noto Sans Devanagari"/>
              </a:rPr>
              <a:t>साठt </a:t>
            </a:r>
            <a:r>
              <a:rPr dirty="0" sz="1000" spc="-5" b="1">
                <a:latin typeface="Arimo"/>
                <a:cs typeface="Arimo"/>
              </a:rPr>
              <a:t>1950 </a:t>
            </a:r>
            <a:r>
              <a:rPr dirty="0" sz="1000" spc="-90" b="1">
                <a:latin typeface="Noto Sans Devanagari"/>
                <a:cs typeface="Noto Sans Devanagari"/>
              </a:rPr>
              <a:t>पूवTचा</a:t>
            </a:r>
            <a:r>
              <a:rPr dirty="0" sz="1000" spc="-114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1968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8. </a:t>
            </a:r>
            <a:r>
              <a:rPr dirty="0" sz="1000" spc="-40" b="1">
                <a:latin typeface="Noto Sans Devanagari"/>
                <a:cs typeface="Noto Sans Devanagari"/>
              </a:rPr>
              <a:t>मुलांšया </a:t>
            </a:r>
            <a:r>
              <a:rPr dirty="0" sz="1000" spc="-5" b="1">
                <a:latin typeface="Noto Sans Devanagari"/>
                <a:cs typeface="Noto Sans Devanagari"/>
              </a:rPr>
              <a:t>नावाचा जात </a:t>
            </a:r>
            <a:r>
              <a:rPr dirty="0" sz="1000" spc="-75" b="1">
                <a:latin typeface="Noto Sans Devanagari"/>
                <a:cs typeface="Noto Sans Devanagari"/>
              </a:rPr>
              <a:t>नमूद </a:t>
            </a:r>
            <a:r>
              <a:rPr dirty="0" sz="1000" spc="-110" b="1">
                <a:latin typeface="Noto Sans Devanagari"/>
                <a:cs typeface="Noto Sans Devanagari"/>
              </a:rPr>
              <a:t>तलाठt </a:t>
            </a:r>
            <a:r>
              <a:rPr dirty="0" sz="1000" spc="-5" b="1">
                <a:latin typeface="Noto Sans Devanagari"/>
                <a:cs typeface="Noto Sans Devanagari"/>
              </a:rPr>
              <a:t>चौकशी</a:t>
            </a:r>
            <a:r>
              <a:rPr dirty="0" sz="1000" spc="-130" b="1">
                <a:latin typeface="Noto Sans Devanagari"/>
                <a:cs typeface="Noto Sans Devanagari"/>
              </a:rPr>
              <a:t> </a:t>
            </a:r>
            <a:r>
              <a:rPr dirty="0" sz="1000" spc="-70" b="1">
                <a:latin typeface="Noto Sans Devanagari"/>
                <a:cs typeface="Noto Sans Devanagari"/>
              </a:rPr>
              <a:t>अहवाल</a:t>
            </a:r>
            <a:endParaRPr sz="1000">
              <a:latin typeface="Noto Sans Devanagari"/>
              <a:cs typeface="Noto Sans Devanagari"/>
            </a:endParaRPr>
          </a:p>
          <a:p>
            <a:pPr marL="1968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9. </a:t>
            </a:r>
            <a:r>
              <a:rPr dirty="0" sz="1000" spc="-35" b="1">
                <a:latin typeface="Noto Sans Devanagari"/>
                <a:cs typeface="Noto Sans Devanagari"/>
              </a:rPr>
              <a:t>5वयं</a:t>
            </a:r>
            <a:r>
              <a:rPr dirty="0" sz="1000" spc="-165" b="1">
                <a:latin typeface="Noto Sans Devanagari"/>
                <a:cs typeface="Noto Sans Devanagari"/>
              </a:rPr>
              <a:t> </a:t>
            </a:r>
            <a:r>
              <a:rPr dirty="0" sz="1000" spc="-130" b="1">
                <a:latin typeface="Noto Sans Devanagari"/>
                <a:cs typeface="Noto Sans Devanagari"/>
              </a:rPr>
              <a:t>घोषणापff</a:t>
            </a:r>
            <a:endParaRPr sz="1000">
              <a:latin typeface="Noto Sans Devanagari"/>
              <a:cs typeface="Noto Sans Devanagari"/>
            </a:endParaRPr>
          </a:p>
          <a:p>
            <a:pPr algn="r" marR="216535">
              <a:lnSpc>
                <a:spcPct val="100000"/>
              </a:lnSpc>
              <a:spcBef>
                <a:spcPts val="65"/>
              </a:spcBef>
            </a:pP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जात </a:t>
            </a:r>
            <a:r>
              <a:rPr dirty="0" sz="1200" spc="-15" b="1">
                <a:solidFill>
                  <a:srgbClr val="FF1616"/>
                </a:solidFill>
                <a:latin typeface="Noto Sans Devanagari"/>
                <a:cs typeface="Noto Sans Devanagari"/>
              </a:rPr>
              <a:t>पडताळणी</a:t>
            </a:r>
            <a:r>
              <a:rPr dirty="0" sz="1200" spc="-3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(CastValidity)</a:t>
            </a:r>
            <a:endParaRPr sz="1200">
              <a:latin typeface="Arimo"/>
              <a:cs typeface="Arimo"/>
            </a:endParaRPr>
          </a:p>
          <a:p>
            <a:pPr marL="83185">
              <a:lnSpc>
                <a:spcPct val="100000"/>
              </a:lnSpc>
              <a:spcBef>
                <a:spcPts val="190"/>
              </a:spcBef>
            </a:pPr>
            <a:r>
              <a:rPr dirty="0" sz="1000" spc="-5">
                <a:latin typeface="Arial"/>
                <a:cs typeface="Arial"/>
              </a:rPr>
              <a:t>1. </a:t>
            </a:r>
            <a:r>
              <a:rPr dirty="0" sz="1000" spc="-5" b="1">
                <a:latin typeface="Noto Sans Devanagari"/>
                <a:cs typeface="Noto Sans Devanagari"/>
              </a:rPr>
              <a:t>ओळखीचा</a:t>
            </a:r>
            <a:r>
              <a:rPr dirty="0" sz="1000" spc="-16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8318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2. </a:t>
            </a:r>
            <a:r>
              <a:rPr dirty="0" sz="1000" spc="-35" b="1">
                <a:latin typeface="Noto Sans Devanagari"/>
                <a:cs typeface="Noto Sans Devanagari"/>
              </a:rPr>
              <a:t>पšयाचा</a:t>
            </a:r>
            <a:r>
              <a:rPr dirty="0" sz="1000" spc="-16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8318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3. </a:t>
            </a:r>
            <a:r>
              <a:rPr dirty="0" sz="1000" spc="-65" b="1">
                <a:latin typeface="Noto Sans Devanagari"/>
                <a:cs typeface="Noto Sans Devanagari"/>
              </a:rPr>
              <a:t>रßहवासाचा</a:t>
            </a:r>
            <a:r>
              <a:rPr dirty="0" sz="1000" spc="-16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पुरावा</a:t>
            </a:r>
            <a:endParaRPr sz="1000">
              <a:latin typeface="Noto Sans Devanagari"/>
              <a:cs typeface="Noto Sans Devanagari"/>
            </a:endParaRPr>
          </a:p>
          <a:p>
            <a:pPr marL="8318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4. </a:t>
            </a:r>
            <a:r>
              <a:rPr dirty="0" sz="1000" spc="-5" b="1">
                <a:latin typeface="Noto Sans Devanagari"/>
                <a:cs typeface="Noto Sans Devanagari"/>
              </a:rPr>
              <a:t>जातीचा</a:t>
            </a:r>
            <a:r>
              <a:rPr dirty="0" sz="1000" spc="-16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दाखला</a:t>
            </a:r>
            <a:endParaRPr sz="1000">
              <a:latin typeface="Noto Sans Devanagari"/>
              <a:cs typeface="Noto Sans Devanagari"/>
            </a:endParaRPr>
          </a:p>
          <a:p>
            <a:pPr marL="8318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5. </a:t>
            </a:r>
            <a:r>
              <a:rPr dirty="0" sz="1000" spc="-25" b="1">
                <a:latin typeface="Noto Sans Devanagari"/>
                <a:cs typeface="Noto Sans Devanagari"/>
              </a:rPr>
              <a:t>वडील </a:t>
            </a:r>
            <a:r>
              <a:rPr dirty="0" sz="1000" spc="-5" b="1">
                <a:latin typeface="Noto Sans Devanagari"/>
                <a:cs typeface="Noto Sans Devanagari"/>
              </a:rPr>
              <a:t>व आजोबा यांचे </a:t>
            </a:r>
            <a:r>
              <a:rPr dirty="0" sz="1000" spc="-75" b="1">
                <a:latin typeface="Noto Sans Devanagari"/>
                <a:cs typeface="Noto Sans Devanagari"/>
              </a:rPr>
              <a:t>ज=म </a:t>
            </a:r>
            <a:r>
              <a:rPr dirty="0" sz="1000" spc="-155" b="1">
                <a:latin typeface="Noto Sans Devanagari"/>
                <a:cs typeface="Noto Sans Devanagari"/>
              </a:rPr>
              <a:t>#माणपff</a:t>
            </a:r>
            <a:r>
              <a:rPr dirty="0" sz="1000" spc="-160" b="1">
                <a:latin typeface="Noto Sans Devanagari"/>
                <a:cs typeface="Noto Sans Devanagari"/>
              </a:rPr>
              <a:t> </a:t>
            </a:r>
            <a:r>
              <a:rPr dirty="0" sz="1000" spc="-135" b="1">
                <a:latin typeface="Noto Sans Devanagari"/>
                <a:cs typeface="Noto Sans Devanagari"/>
              </a:rPr>
              <a:t>Yकवा</a:t>
            </a:r>
            <a:endParaRPr sz="1000">
              <a:latin typeface="Noto Sans Devanagari"/>
              <a:cs typeface="Noto Sans Devanagari"/>
            </a:endParaRPr>
          </a:p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dirty="0" sz="1000" spc="-5">
                <a:latin typeface="Arial"/>
                <a:cs typeface="Arial"/>
              </a:rPr>
              <a:t>6. </a:t>
            </a:r>
            <a:r>
              <a:rPr dirty="0" sz="1000" spc="-25" b="1">
                <a:latin typeface="Noto Sans Devanagari"/>
                <a:cs typeface="Noto Sans Devanagari"/>
              </a:rPr>
              <a:t>वडील </a:t>
            </a:r>
            <a:r>
              <a:rPr dirty="0" sz="1000" spc="-5" b="1">
                <a:latin typeface="Noto Sans Devanagari"/>
                <a:cs typeface="Noto Sans Devanagari"/>
              </a:rPr>
              <a:t>व आजोबा यांचे शाळा </a:t>
            </a:r>
            <a:r>
              <a:rPr dirty="0" sz="1000" spc="-30" b="1">
                <a:latin typeface="Noto Sans Devanagari"/>
                <a:cs typeface="Noto Sans Devanagari"/>
              </a:rPr>
              <a:t>सोडuयाचा</a:t>
            </a:r>
            <a:r>
              <a:rPr dirty="0" sz="1000" spc="-65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दाखला</a:t>
            </a:r>
            <a:endParaRPr sz="1000">
              <a:latin typeface="Noto Sans Devanagari"/>
              <a:cs typeface="Noto Sans Devanagari"/>
            </a:endParaRPr>
          </a:p>
          <a:p>
            <a:pPr marL="8318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7. </a:t>
            </a:r>
            <a:r>
              <a:rPr dirty="0" sz="1000" spc="-90" b="1">
                <a:latin typeface="Noto Sans Devanagari"/>
                <a:cs typeface="Noto Sans Devanagari"/>
              </a:rPr>
              <a:t>पूवTचे </a:t>
            </a:r>
            <a:r>
              <a:rPr dirty="0" sz="1000" spc="-80" b="1">
                <a:latin typeface="Noto Sans Devanagari"/>
                <a:cs typeface="Noto Sans Devanagari"/>
              </a:rPr>
              <a:t>महसूल </a:t>
            </a:r>
            <a:r>
              <a:rPr dirty="0" sz="1000" spc="-65" b="1">
                <a:latin typeface="Noto Sans Devanagari"/>
                <a:cs typeface="Noto Sans Devanagari"/>
              </a:rPr>
              <a:t>ßवभागाकडील </a:t>
            </a:r>
            <a:r>
              <a:rPr dirty="0" sz="1000" spc="-130" b="1">
                <a:latin typeface="Noto Sans Devanagari"/>
                <a:cs typeface="Noto Sans Devanagari"/>
              </a:rPr>
              <a:t>कागदपffे</a:t>
            </a:r>
            <a:endParaRPr sz="1000">
              <a:latin typeface="Noto Sans Devanagari"/>
              <a:cs typeface="Noto Sans Devanagari"/>
            </a:endParaRPr>
          </a:p>
          <a:p>
            <a:pPr marL="8318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8. </a:t>
            </a:r>
            <a:r>
              <a:rPr dirty="0" sz="1000" spc="10" b="1">
                <a:latin typeface="Noto Sans Devanagari"/>
                <a:cs typeface="Noto Sans Devanagari"/>
              </a:rPr>
              <a:t>स“या </a:t>
            </a:r>
            <a:r>
              <a:rPr dirty="0" sz="1000" spc="-5" b="1">
                <a:latin typeface="Noto Sans Devanagari"/>
                <a:cs typeface="Noto Sans Devanagari"/>
              </a:rPr>
              <a:t>नातेवाईकांचे जात वैधता</a:t>
            </a:r>
            <a:r>
              <a:rPr dirty="0" sz="1000" spc="-125" b="1">
                <a:latin typeface="Noto Sans Devanagari"/>
                <a:cs typeface="Noto Sans Devanagari"/>
              </a:rPr>
              <a:t> </a:t>
            </a:r>
            <a:r>
              <a:rPr dirty="0" sz="1000" spc="-155" b="1">
                <a:latin typeface="Noto Sans Devanagari"/>
                <a:cs typeface="Noto Sans Devanagari"/>
              </a:rPr>
              <a:t>#माणपff</a:t>
            </a:r>
            <a:endParaRPr sz="1000">
              <a:latin typeface="Noto Sans Devanagari"/>
              <a:cs typeface="Noto Sans Devanagari"/>
            </a:endParaRPr>
          </a:p>
          <a:p>
            <a:pPr marL="83185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9. </a:t>
            </a:r>
            <a:r>
              <a:rPr dirty="0" sz="1000" spc="-5" b="1">
                <a:latin typeface="Noto Sans Devanagari"/>
                <a:cs typeface="Noto Sans Devanagari"/>
              </a:rPr>
              <a:t>कोतवाल </a:t>
            </a:r>
            <a:r>
              <a:rPr dirty="0" sz="1000" spc="-175" b="1">
                <a:latin typeface="Noto Sans Devanagari"/>
                <a:cs typeface="Noto Sans Devanagari"/>
              </a:rPr>
              <a:t>नTद </a:t>
            </a:r>
            <a:r>
              <a:rPr dirty="0" sz="1000" spc="-5" b="1">
                <a:latin typeface="Noto Sans Devanagari"/>
                <a:cs typeface="Noto Sans Devanagari"/>
              </a:rPr>
              <a:t>वही चा</a:t>
            </a:r>
            <a:r>
              <a:rPr dirty="0" sz="1000" spc="-110" b="1">
                <a:latin typeface="Noto Sans Devanagari"/>
                <a:cs typeface="Noto Sans Devanagari"/>
              </a:rPr>
              <a:t> </a:t>
            </a:r>
            <a:r>
              <a:rPr dirty="0" sz="1000" spc="-5" b="1">
                <a:latin typeface="Noto Sans Devanagari"/>
                <a:cs typeface="Noto Sans Devanagari"/>
              </a:rPr>
              <a:t>उतारा</a:t>
            </a:r>
            <a:endParaRPr sz="10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00" spc="-5">
                <a:latin typeface="Arial"/>
                <a:cs typeface="Arial"/>
              </a:rPr>
              <a:t>10. </a:t>
            </a:r>
            <a:r>
              <a:rPr dirty="0" sz="1000" spc="-40" b="1">
                <a:latin typeface="Noto Sans Devanagari"/>
                <a:cs typeface="Noto Sans Devanagari"/>
              </a:rPr>
              <a:t>नावांम³ये </a:t>
            </a:r>
            <a:r>
              <a:rPr dirty="0" sz="1000" spc="-5" b="1">
                <a:latin typeface="Noto Sans Devanagari"/>
                <a:cs typeface="Noto Sans Devanagari"/>
              </a:rPr>
              <a:t>बदल यासंबंधीचे</a:t>
            </a:r>
            <a:r>
              <a:rPr dirty="0" sz="1000" spc="-95" b="1">
                <a:latin typeface="Noto Sans Devanagari"/>
                <a:cs typeface="Noto Sans Devanagari"/>
              </a:rPr>
              <a:t> </a:t>
            </a:r>
            <a:r>
              <a:rPr dirty="0" sz="1000" spc="-170" b="1">
                <a:latin typeface="Noto Sans Devanagari"/>
                <a:cs typeface="Noto Sans Devanagari"/>
              </a:rPr>
              <a:t>राजपff</a:t>
            </a:r>
            <a:endParaRPr sz="1000">
              <a:latin typeface="Noto Sans Devanagari"/>
              <a:cs typeface="Noto Sans Devanaga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766" y="5887974"/>
            <a:ext cx="4547235" cy="4566920"/>
            <a:chOff x="49766" y="5887974"/>
            <a:chExt cx="4547235" cy="4566920"/>
          </a:xfrm>
        </p:grpSpPr>
        <p:sp>
          <p:nvSpPr>
            <p:cNvPr id="26" name="object 26"/>
            <p:cNvSpPr/>
            <p:nvPr/>
          </p:nvSpPr>
          <p:spPr>
            <a:xfrm>
              <a:off x="49766" y="5887974"/>
              <a:ext cx="4547235" cy="4566920"/>
            </a:xfrm>
            <a:custGeom>
              <a:avLst/>
              <a:gdLst/>
              <a:ahLst/>
              <a:cxnLst/>
              <a:rect l="l" t="t" r="r" b="b"/>
              <a:pathLst>
                <a:path w="4547235" h="4566920">
                  <a:moveTo>
                    <a:pt x="4547203" y="4566298"/>
                  </a:moveTo>
                  <a:lnTo>
                    <a:pt x="0" y="4566298"/>
                  </a:lnTo>
                  <a:lnTo>
                    <a:pt x="0" y="0"/>
                  </a:lnTo>
                  <a:lnTo>
                    <a:pt x="4547203" y="0"/>
                  </a:lnTo>
                  <a:lnTo>
                    <a:pt x="4547203" y="4566298"/>
                  </a:lnTo>
                  <a:close/>
                </a:path>
              </a:pathLst>
            </a:custGeom>
            <a:solidFill>
              <a:srgbClr val="D0EF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65455" y="6353289"/>
              <a:ext cx="48260" cy="467359"/>
            </a:xfrm>
            <a:custGeom>
              <a:avLst/>
              <a:gdLst/>
              <a:ahLst/>
              <a:cxnLst/>
              <a:rect l="l" t="t" r="r" b="b"/>
              <a:pathLst>
                <a:path w="48260" h="467359">
                  <a:moveTo>
                    <a:pt x="47675" y="440118"/>
                  </a:moveTo>
                  <a:lnTo>
                    <a:pt x="27000" y="419442"/>
                  </a:lnTo>
                  <a:lnTo>
                    <a:pt x="20675" y="419442"/>
                  </a:lnTo>
                  <a:lnTo>
                    <a:pt x="0" y="440118"/>
                  </a:lnTo>
                  <a:lnTo>
                    <a:pt x="0" y="446443"/>
                  </a:lnTo>
                  <a:lnTo>
                    <a:pt x="20675" y="467106"/>
                  </a:lnTo>
                  <a:lnTo>
                    <a:pt x="27000" y="467106"/>
                  </a:lnTo>
                  <a:lnTo>
                    <a:pt x="47675" y="446443"/>
                  </a:lnTo>
                  <a:lnTo>
                    <a:pt x="47675" y="440118"/>
                  </a:lnTo>
                  <a:close/>
                </a:path>
                <a:path w="48260" h="467359">
                  <a:moveTo>
                    <a:pt x="47675" y="230390"/>
                  </a:moveTo>
                  <a:lnTo>
                    <a:pt x="27000" y="209715"/>
                  </a:lnTo>
                  <a:lnTo>
                    <a:pt x="20675" y="209715"/>
                  </a:lnTo>
                  <a:lnTo>
                    <a:pt x="0" y="230390"/>
                  </a:lnTo>
                  <a:lnTo>
                    <a:pt x="0" y="236715"/>
                  </a:lnTo>
                  <a:lnTo>
                    <a:pt x="20675" y="257390"/>
                  </a:lnTo>
                  <a:lnTo>
                    <a:pt x="27000" y="257390"/>
                  </a:lnTo>
                  <a:lnTo>
                    <a:pt x="47675" y="236715"/>
                  </a:lnTo>
                  <a:lnTo>
                    <a:pt x="47675" y="230390"/>
                  </a:lnTo>
                  <a:close/>
                </a:path>
                <a:path w="48260" h="467359">
                  <a:moveTo>
                    <a:pt x="47675" y="20662"/>
                  </a:moveTo>
                  <a:lnTo>
                    <a:pt x="27000" y="0"/>
                  </a:lnTo>
                  <a:lnTo>
                    <a:pt x="20675" y="0"/>
                  </a:lnTo>
                  <a:lnTo>
                    <a:pt x="0" y="20662"/>
                  </a:lnTo>
                  <a:lnTo>
                    <a:pt x="0" y="26987"/>
                  </a:lnTo>
                  <a:lnTo>
                    <a:pt x="20675" y="47663"/>
                  </a:lnTo>
                  <a:lnTo>
                    <a:pt x="27000" y="47663"/>
                  </a:lnTo>
                  <a:lnTo>
                    <a:pt x="47675" y="26987"/>
                  </a:lnTo>
                  <a:lnTo>
                    <a:pt x="4767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07081" y="6674232"/>
            <a:ext cx="18815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5" b="1">
                <a:latin typeface="Noto Sans Devanagari"/>
                <a:cs typeface="Noto Sans Devanagari"/>
              </a:rPr>
              <a:t>ßपताजी </a:t>
            </a:r>
            <a:r>
              <a:rPr dirty="0" sz="1200" b="1">
                <a:latin typeface="Noto Sans Devanagari"/>
                <a:cs typeface="Noto Sans Devanagari"/>
              </a:rPr>
              <a:t>भोजन </a:t>
            </a:r>
            <a:r>
              <a:rPr dirty="0" sz="1200" spc="20" b="1">
                <a:latin typeface="Noto Sans Devanagari"/>
                <a:cs typeface="Noto Sans Devanagari"/>
              </a:rPr>
              <a:t>5हण </a:t>
            </a:r>
            <a:r>
              <a:rPr dirty="0" sz="1200" b="1">
                <a:latin typeface="Noto Sans Devanagari"/>
                <a:cs typeface="Noto Sans Devanagari"/>
              </a:rPr>
              <a:t>करे</a:t>
            </a:r>
            <a:r>
              <a:rPr dirty="0" sz="1200" spc="-90" b="1">
                <a:latin typeface="Noto Sans Devanagari"/>
                <a:cs typeface="Noto Sans Devanagari"/>
              </a:rPr>
              <a:t> </a:t>
            </a:r>
            <a:r>
              <a:rPr dirty="0" sz="1200" spc="-315" b="1">
                <a:latin typeface="Arimo"/>
                <a:cs typeface="Arimo"/>
              </a:rPr>
              <a:t>(</a:t>
            </a:r>
            <a:r>
              <a:rPr dirty="0" sz="1200" spc="-315" b="1">
                <a:latin typeface="Noto Sans Devanagari"/>
                <a:cs typeface="Noto Sans Devanagari"/>
              </a:rPr>
              <a:t>Yहदt</a:t>
            </a:r>
            <a:r>
              <a:rPr dirty="0" sz="1200" spc="-315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5329" y="6982454"/>
            <a:ext cx="118110" cy="3358515"/>
            <a:chOff x="95329" y="6982454"/>
            <a:chExt cx="118110" cy="3358515"/>
          </a:xfrm>
        </p:grpSpPr>
        <p:sp>
          <p:nvSpPr>
            <p:cNvPr id="30" name="object 30"/>
            <p:cNvSpPr/>
            <p:nvPr/>
          </p:nvSpPr>
          <p:spPr>
            <a:xfrm>
              <a:off x="95326" y="6982459"/>
              <a:ext cx="118110" cy="2477135"/>
            </a:xfrm>
            <a:custGeom>
              <a:avLst/>
              <a:gdLst/>
              <a:ahLst/>
              <a:cxnLst/>
              <a:rect l="l" t="t" r="r" b="b"/>
              <a:pathLst>
                <a:path w="118110" h="2477134">
                  <a:moveTo>
                    <a:pt x="38125" y="2455202"/>
                  </a:moveTo>
                  <a:lnTo>
                    <a:pt x="21590" y="2438666"/>
                  </a:lnTo>
                  <a:lnTo>
                    <a:pt x="16535" y="2438666"/>
                  </a:lnTo>
                  <a:lnTo>
                    <a:pt x="0" y="2455202"/>
                  </a:lnTo>
                  <a:lnTo>
                    <a:pt x="0" y="2460256"/>
                  </a:lnTo>
                  <a:lnTo>
                    <a:pt x="16535" y="2476792"/>
                  </a:lnTo>
                  <a:lnTo>
                    <a:pt x="21590" y="2476792"/>
                  </a:lnTo>
                  <a:lnTo>
                    <a:pt x="38125" y="2460256"/>
                  </a:lnTo>
                  <a:lnTo>
                    <a:pt x="38125" y="2455202"/>
                  </a:lnTo>
                  <a:close/>
                </a:path>
                <a:path w="118110" h="2477134">
                  <a:moveTo>
                    <a:pt x="38125" y="1883219"/>
                  </a:moveTo>
                  <a:lnTo>
                    <a:pt x="21590" y="1866684"/>
                  </a:lnTo>
                  <a:lnTo>
                    <a:pt x="16535" y="1866684"/>
                  </a:lnTo>
                  <a:lnTo>
                    <a:pt x="0" y="1883219"/>
                  </a:lnTo>
                  <a:lnTo>
                    <a:pt x="0" y="1888274"/>
                  </a:lnTo>
                  <a:lnTo>
                    <a:pt x="16535" y="1904822"/>
                  </a:lnTo>
                  <a:lnTo>
                    <a:pt x="21590" y="1904822"/>
                  </a:lnTo>
                  <a:lnTo>
                    <a:pt x="38125" y="1888274"/>
                  </a:lnTo>
                  <a:lnTo>
                    <a:pt x="38125" y="1883219"/>
                  </a:lnTo>
                  <a:close/>
                </a:path>
                <a:path w="118110" h="2477134">
                  <a:moveTo>
                    <a:pt x="38125" y="1311249"/>
                  </a:moveTo>
                  <a:lnTo>
                    <a:pt x="21590" y="1294701"/>
                  </a:lnTo>
                  <a:lnTo>
                    <a:pt x="16535" y="1294701"/>
                  </a:lnTo>
                  <a:lnTo>
                    <a:pt x="0" y="1311249"/>
                  </a:lnTo>
                  <a:lnTo>
                    <a:pt x="0" y="1316304"/>
                  </a:lnTo>
                  <a:lnTo>
                    <a:pt x="16535" y="1332839"/>
                  </a:lnTo>
                  <a:lnTo>
                    <a:pt x="21590" y="1332839"/>
                  </a:lnTo>
                  <a:lnTo>
                    <a:pt x="38125" y="1316304"/>
                  </a:lnTo>
                  <a:lnTo>
                    <a:pt x="38125" y="1311249"/>
                  </a:lnTo>
                  <a:close/>
                </a:path>
                <a:path w="118110" h="2477134">
                  <a:moveTo>
                    <a:pt x="38125" y="929919"/>
                  </a:moveTo>
                  <a:lnTo>
                    <a:pt x="21590" y="913384"/>
                  </a:lnTo>
                  <a:lnTo>
                    <a:pt x="16535" y="913384"/>
                  </a:lnTo>
                  <a:lnTo>
                    <a:pt x="0" y="929919"/>
                  </a:lnTo>
                  <a:lnTo>
                    <a:pt x="0" y="934974"/>
                  </a:lnTo>
                  <a:lnTo>
                    <a:pt x="16535" y="951522"/>
                  </a:lnTo>
                  <a:lnTo>
                    <a:pt x="21590" y="951522"/>
                  </a:lnTo>
                  <a:lnTo>
                    <a:pt x="38125" y="934974"/>
                  </a:lnTo>
                  <a:lnTo>
                    <a:pt x="38125" y="929919"/>
                  </a:lnTo>
                  <a:close/>
                </a:path>
                <a:path w="118110" h="2477134">
                  <a:moveTo>
                    <a:pt x="117805" y="230403"/>
                  </a:moveTo>
                  <a:lnTo>
                    <a:pt x="97129" y="209727"/>
                  </a:lnTo>
                  <a:lnTo>
                    <a:pt x="90805" y="209727"/>
                  </a:lnTo>
                  <a:lnTo>
                    <a:pt x="70129" y="230403"/>
                  </a:lnTo>
                  <a:lnTo>
                    <a:pt x="70129" y="236715"/>
                  </a:lnTo>
                  <a:lnTo>
                    <a:pt x="90805" y="257390"/>
                  </a:lnTo>
                  <a:lnTo>
                    <a:pt x="97129" y="257390"/>
                  </a:lnTo>
                  <a:lnTo>
                    <a:pt x="117805" y="236715"/>
                  </a:lnTo>
                  <a:lnTo>
                    <a:pt x="117805" y="230403"/>
                  </a:lnTo>
                  <a:close/>
                </a:path>
                <a:path w="118110" h="2477134">
                  <a:moveTo>
                    <a:pt x="117805" y="20675"/>
                  </a:moveTo>
                  <a:lnTo>
                    <a:pt x="97129" y="0"/>
                  </a:lnTo>
                  <a:lnTo>
                    <a:pt x="90805" y="0"/>
                  </a:lnTo>
                  <a:lnTo>
                    <a:pt x="70129" y="20675"/>
                  </a:lnTo>
                  <a:lnTo>
                    <a:pt x="70129" y="26987"/>
                  </a:lnTo>
                  <a:lnTo>
                    <a:pt x="90805" y="47663"/>
                  </a:lnTo>
                  <a:lnTo>
                    <a:pt x="97129" y="47663"/>
                  </a:lnTo>
                  <a:lnTo>
                    <a:pt x="117805" y="26987"/>
                  </a:lnTo>
                  <a:lnTo>
                    <a:pt x="117805" y="20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4851" y="9873780"/>
              <a:ext cx="48260" cy="467359"/>
            </a:xfrm>
            <a:custGeom>
              <a:avLst/>
              <a:gdLst/>
              <a:ahLst/>
              <a:cxnLst/>
              <a:rect l="l" t="t" r="r" b="b"/>
              <a:pathLst>
                <a:path w="48260" h="467359">
                  <a:moveTo>
                    <a:pt x="47675" y="440131"/>
                  </a:moveTo>
                  <a:lnTo>
                    <a:pt x="27000" y="419455"/>
                  </a:lnTo>
                  <a:lnTo>
                    <a:pt x="20675" y="419455"/>
                  </a:lnTo>
                  <a:lnTo>
                    <a:pt x="0" y="440131"/>
                  </a:lnTo>
                  <a:lnTo>
                    <a:pt x="0" y="446443"/>
                  </a:lnTo>
                  <a:lnTo>
                    <a:pt x="20675" y="467118"/>
                  </a:lnTo>
                  <a:lnTo>
                    <a:pt x="27000" y="467118"/>
                  </a:lnTo>
                  <a:lnTo>
                    <a:pt x="47675" y="446443"/>
                  </a:lnTo>
                  <a:lnTo>
                    <a:pt x="47675" y="440131"/>
                  </a:lnTo>
                  <a:close/>
                </a:path>
                <a:path w="48260" h="467359">
                  <a:moveTo>
                    <a:pt x="47675" y="230403"/>
                  </a:moveTo>
                  <a:lnTo>
                    <a:pt x="27000" y="209727"/>
                  </a:lnTo>
                  <a:lnTo>
                    <a:pt x="20675" y="209727"/>
                  </a:lnTo>
                  <a:lnTo>
                    <a:pt x="0" y="230403"/>
                  </a:lnTo>
                  <a:lnTo>
                    <a:pt x="0" y="236728"/>
                  </a:lnTo>
                  <a:lnTo>
                    <a:pt x="20675" y="257390"/>
                  </a:lnTo>
                  <a:lnTo>
                    <a:pt x="27000" y="257390"/>
                  </a:lnTo>
                  <a:lnTo>
                    <a:pt x="47675" y="236728"/>
                  </a:lnTo>
                  <a:lnTo>
                    <a:pt x="47675" y="230403"/>
                  </a:lnTo>
                  <a:close/>
                </a:path>
                <a:path w="48260" h="467359">
                  <a:moveTo>
                    <a:pt x="47675" y="20675"/>
                  </a:moveTo>
                  <a:lnTo>
                    <a:pt x="27000" y="0"/>
                  </a:lnTo>
                  <a:lnTo>
                    <a:pt x="20675" y="0"/>
                  </a:lnTo>
                  <a:lnTo>
                    <a:pt x="0" y="20675"/>
                  </a:lnTo>
                  <a:lnTo>
                    <a:pt x="0" y="27000"/>
                  </a:lnTo>
                  <a:lnTo>
                    <a:pt x="20675" y="47675"/>
                  </a:lnTo>
                  <a:lnTo>
                    <a:pt x="27000" y="47675"/>
                  </a:lnTo>
                  <a:lnTo>
                    <a:pt x="47675" y="27000"/>
                  </a:lnTo>
                  <a:lnTo>
                    <a:pt x="47675" y="20675"/>
                  </a:lnTo>
                  <a:close/>
                </a:path>
              </a:pathLst>
            </a:custGeom>
            <a:solidFill>
              <a:srgbClr val="FF16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81681" y="6857265"/>
            <a:ext cx="3921760" cy="864869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dirty="0" sz="1200" spc="-75" b="1">
                <a:latin typeface="Noto Sans Devanagari"/>
                <a:cs typeface="Noto Sans Devanagari"/>
              </a:rPr>
              <a:t>अǎबाजी </a:t>
            </a:r>
            <a:r>
              <a:rPr dirty="0" sz="1200" b="1">
                <a:latin typeface="Noto Sans Devanagari"/>
                <a:cs typeface="Noto Sans Devanagari"/>
              </a:rPr>
              <a:t>खाना खा लो </a:t>
            </a:r>
            <a:r>
              <a:rPr dirty="0" sz="1200" b="1">
                <a:latin typeface="Arimo"/>
                <a:cs typeface="Arimo"/>
              </a:rPr>
              <a:t>( </a:t>
            </a:r>
            <a:r>
              <a:rPr dirty="0" sz="1200" spc="5" b="1">
                <a:latin typeface="Noto Sans Devanagari"/>
                <a:cs typeface="Noto Sans Devanagari"/>
              </a:rPr>
              <a:t>उ\´</a:t>
            </a:r>
            <a:r>
              <a:rPr dirty="0" sz="1200" spc="15" b="1">
                <a:latin typeface="Noto Sans Devanagari"/>
                <a:cs typeface="Noto Sans Devanagari"/>
              </a:rPr>
              <a:t> </a:t>
            </a:r>
            <a:r>
              <a:rPr dirty="0" sz="1200" spc="45" b="1">
                <a:latin typeface="Arial"/>
                <a:cs typeface="Arial"/>
              </a:rPr>
              <a:t>ودر</a:t>
            </a:r>
            <a:r>
              <a:rPr dirty="0" baseline="16203" sz="1800" spc="67" b="1">
                <a:latin typeface="Arial"/>
                <a:cs typeface="Arial"/>
              </a:rPr>
              <a:t>ُ</a:t>
            </a:r>
            <a:r>
              <a:rPr dirty="0" sz="1200" spc="45" b="1">
                <a:latin typeface="Arial"/>
                <a:cs typeface="Arial"/>
              </a:rPr>
              <a:t>ا</a:t>
            </a:r>
            <a:r>
              <a:rPr dirty="0" sz="1200" spc="45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74930" marR="30480" indent="-37465">
              <a:lnSpc>
                <a:spcPct val="114700"/>
              </a:lnSpc>
            </a:pPr>
            <a:r>
              <a:rPr dirty="0" sz="1200" b="1">
                <a:latin typeface="Noto Sans Devanagari"/>
                <a:cs typeface="Noto Sans Devanagari"/>
              </a:rPr>
              <a:t>कई </a:t>
            </a:r>
            <a:r>
              <a:rPr dirty="0" sz="1200" spc="-45" b="1">
                <a:latin typeface="Noto Sans Devanagari"/>
                <a:cs typeface="Noto Sans Devanagari"/>
              </a:rPr>
              <a:t>ßश¶क</a:t>
            </a:r>
            <a:r>
              <a:rPr dirty="0" sz="1200" spc="-45" b="1">
                <a:latin typeface="Arimo"/>
                <a:cs typeface="Arimo"/>
              </a:rPr>
              <a:t>, </a:t>
            </a:r>
            <a:r>
              <a:rPr dirty="0" sz="1200" spc="240" b="1">
                <a:latin typeface="Noto Sans Devanagari"/>
                <a:cs typeface="Noto Sans Devanagari"/>
              </a:rPr>
              <a:t>ब™े</a:t>
            </a:r>
            <a:r>
              <a:rPr dirty="0" sz="1200" spc="240" b="1">
                <a:latin typeface="Arimo"/>
                <a:cs typeface="Arimo"/>
              </a:rPr>
              <a:t>, </a:t>
            </a:r>
            <a:r>
              <a:rPr dirty="0" sz="1200" b="1">
                <a:latin typeface="Arimo"/>
                <a:cs typeface="Arimo"/>
              </a:rPr>
              <a:t>CYBER CAFE </a:t>
            </a:r>
            <a:r>
              <a:rPr dirty="0" sz="1200" b="1">
                <a:latin typeface="Noto Sans Devanagari"/>
                <a:cs typeface="Noto Sans Devanagari"/>
              </a:rPr>
              <a:t>वाले </a:t>
            </a:r>
            <a:r>
              <a:rPr dirty="0" sz="1200" spc="-130" b="1">
                <a:latin typeface="Noto Sans Devanagari"/>
                <a:cs typeface="Noto Sans Devanagari"/>
              </a:rPr>
              <a:t>#वेश </a:t>
            </a:r>
            <a:r>
              <a:rPr dirty="0" sz="1200" b="1">
                <a:latin typeface="Noto Sans Devanagari"/>
                <a:cs typeface="Noto Sans Devanagari"/>
              </a:rPr>
              <a:t>फॉम´ भरते </a:t>
            </a:r>
            <a:r>
              <a:rPr dirty="0" sz="1200" spc="-595" b="1">
                <a:latin typeface="Noto Sans Devanagari"/>
                <a:cs typeface="Noto Sans Devanagari"/>
              </a:rPr>
              <a:t>समय </a:t>
            </a:r>
            <a:r>
              <a:rPr dirty="0" sz="1200" spc="-55" b="1">
                <a:latin typeface="Noto Sans Devanagari"/>
                <a:cs typeface="Noto Sans Devanagari"/>
              </a:rPr>
              <a:t> </a:t>
            </a:r>
            <a:r>
              <a:rPr dirty="0" sz="1200" spc="-175" b="1">
                <a:latin typeface="Noto Sans Devanagari"/>
                <a:cs typeface="Noto Sans Devanagari"/>
              </a:rPr>
              <a:t>मुß5लम </a:t>
            </a:r>
            <a:r>
              <a:rPr dirty="0" sz="1200" spc="120" b="1">
                <a:latin typeface="Noto Sans Devanagari"/>
                <a:cs typeface="Noto Sans Devanagari"/>
              </a:rPr>
              <a:t>ब™T </a:t>
            </a:r>
            <a:r>
              <a:rPr dirty="0" sz="1200" spc="-310" b="1">
                <a:latin typeface="Noto Sans Devanagari"/>
                <a:cs typeface="Noto Sans Devanagari"/>
              </a:rPr>
              <a:t>कt </a:t>
            </a:r>
            <a:r>
              <a:rPr dirty="0" sz="1200" spc="-60" b="1">
                <a:latin typeface="Noto Sans Devanagari"/>
                <a:cs typeface="Noto Sans Devanagari"/>
              </a:rPr>
              <a:t>मातृभाषा </a:t>
            </a:r>
            <a:r>
              <a:rPr dirty="0" sz="1200" spc="-125" b="1">
                <a:latin typeface="Noto Sans Devanagari"/>
                <a:cs typeface="Noto Sans Devanagari"/>
              </a:rPr>
              <a:t>मराठt </a:t>
            </a:r>
            <a:r>
              <a:rPr dirty="0" sz="1200" b="1">
                <a:latin typeface="Noto Sans Devanagari"/>
                <a:cs typeface="Noto Sans Devanagari"/>
              </a:rPr>
              <a:t>या </a:t>
            </a:r>
            <a:r>
              <a:rPr dirty="0" sz="1200" spc="-310" b="1">
                <a:latin typeface="Noto Sans Devanagari"/>
                <a:cs typeface="Noto Sans Devanagari"/>
              </a:rPr>
              <a:t>Yहदt </a:t>
            </a:r>
            <a:r>
              <a:rPr dirty="0" sz="1200" spc="-125" b="1">
                <a:latin typeface="Noto Sans Devanagari"/>
                <a:cs typeface="Noto Sans Devanagari"/>
              </a:rPr>
              <a:t>ßलखते </a:t>
            </a:r>
            <a:r>
              <a:rPr dirty="0" sz="1200" spc="-114" b="1">
                <a:latin typeface="Noto Sans Devanagari"/>
                <a:cs typeface="Noto Sans Devanagari"/>
              </a:rPr>
              <a:t>ह</a:t>
            </a:r>
            <a:r>
              <a:rPr dirty="0" sz="1200" spc="-114" b="1">
                <a:latin typeface="Arimo"/>
                <a:cs typeface="Arimo"/>
              </a:rPr>
              <a:t>,</a:t>
            </a:r>
            <a:r>
              <a:rPr dirty="0" sz="1200" spc="-114" b="1">
                <a:latin typeface="Noto Sans Devanagari"/>
                <a:cs typeface="Noto Sans Devanagari"/>
              </a:rPr>
              <a:t>* </a:t>
            </a:r>
            <a:r>
              <a:rPr dirty="0" sz="1200" b="1">
                <a:latin typeface="Noto Sans Devanagari"/>
                <a:cs typeface="Noto Sans Devanagari"/>
              </a:rPr>
              <a:t>यह </a:t>
            </a:r>
            <a:r>
              <a:rPr dirty="0" sz="1200" spc="-590" b="1">
                <a:latin typeface="Noto Sans Devanagari"/>
                <a:cs typeface="Noto Sans Devanagari"/>
              </a:rPr>
              <a:t>गलत </a:t>
            </a:r>
            <a:r>
              <a:rPr dirty="0" sz="1200" spc="-204" b="1"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latin typeface="Noto Sans Devanagari"/>
                <a:cs typeface="Noto Sans Devanagari"/>
              </a:rPr>
              <a:t>है</a:t>
            </a:r>
            <a:r>
              <a:rPr dirty="0" sz="1200" spc="-5" b="1">
                <a:latin typeface="Noto Sans Bengali"/>
                <a:cs typeface="Noto Sans Bengali"/>
              </a:rPr>
              <a:t>। </a:t>
            </a:r>
            <a:r>
              <a:rPr dirty="0" sz="1200" spc="-30" b="1">
                <a:solidFill>
                  <a:srgbClr val="FF1616"/>
                </a:solidFill>
                <a:latin typeface="Noto Sans Devanagari"/>
                <a:cs typeface="Noto Sans Devanagari"/>
              </a:rPr>
              <a:t>मातृभाषा</a:t>
            </a:r>
            <a:r>
              <a:rPr dirty="0" sz="1200" spc="-30" b="1">
                <a:solidFill>
                  <a:srgbClr val="FF1616"/>
                </a:solidFill>
                <a:latin typeface="Arimo"/>
                <a:cs typeface="Arimo"/>
              </a:rPr>
              <a:t>:---</a:t>
            </a:r>
            <a:r>
              <a:rPr dirty="0" sz="1200" spc="-30" b="1">
                <a:solidFill>
                  <a:srgbClr val="FF1616"/>
                </a:solidFill>
                <a:latin typeface="Noto Sans Devanagari"/>
                <a:cs typeface="Noto Sans Devanagari"/>
              </a:rPr>
              <a:t>उ\´</a:t>
            </a:r>
            <a:r>
              <a:rPr dirty="0" sz="1200" spc="12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55" b="1">
                <a:solidFill>
                  <a:srgbClr val="FF1616"/>
                </a:solidFill>
                <a:latin typeface="Noto Sans Devanagari"/>
                <a:cs typeface="Noto Sans Devanagari"/>
              </a:rPr>
              <a:t>ßलखो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4880" y="7777629"/>
            <a:ext cx="4224020" cy="59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735">
              <a:lnSpc>
                <a:spcPct val="113700"/>
              </a:lnSpc>
              <a:spcBef>
                <a:spcPts val="100"/>
              </a:spcBef>
            </a:pPr>
            <a:r>
              <a:rPr dirty="0" sz="1100" spc="-5" b="1">
                <a:latin typeface="Noto Sans Devanagari"/>
                <a:cs typeface="Noto Sans Devanagari"/>
              </a:rPr>
              <a:t>दहावी व बारावी ची </a:t>
            </a:r>
            <a:r>
              <a:rPr dirty="0" sz="1100" spc="-70" b="1">
                <a:latin typeface="Noto Sans Devanagari"/>
                <a:cs typeface="Noto Sans Devanagari"/>
              </a:rPr>
              <a:t>माक´ </a:t>
            </a:r>
            <a:r>
              <a:rPr dirty="0" sz="1100" spc="-5" b="1">
                <a:latin typeface="Noto Sans Devanagari"/>
                <a:cs typeface="Noto Sans Devanagari"/>
              </a:rPr>
              <a:t>शीट </a:t>
            </a:r>
            <a:r>
              <a:rPr dirty="0" sz="1100" spc="-85" b="1">
                <a:latin typeface="Noto Sans Devanagari"/>
                <a:cs typeface="Noto Sans Devanagari"/>
              </a:rPr>
              <a:t>ßमळाuयावर </a:t>
            </a:r>
            <a:r>
              <a:rPr dirty="0" sz="1100" spc="-105" b="1">
                <a:latin typeface="Noto Sans Devanagari"/>
                <a:cs typeface="Noto Sans Devanagari"/>
              </a:rPr>
              <a:t>sयावर </a:t>
            </a:r>
            <a:r>
              <a:rPr dirty="0" sz="1100" spc="-5" b="1">
                <a:latin typeface="Noto Sans Devanagari"/>
                <a:cs typeface="Noto Sans Devanagari"/>
              </a:rPr>
              <a:t>असलेले संपूण´ नाव व  </a:t>
            </a:r>
            <a:r>
              <a:rPr dirty="0" sz="1100" spc="-40" b="1">
                <a:latin typeface="Noto Sans Devanagari"/>
                <a:cs typeface="Noto Sans Devanagari"/>
              </a:rPr>
              <a:t>ज=मदाखuयावर </a:t>
            </a:r>
            <a:r>
              <a:rPr dirty="0" sz="1100" spc="-5" b="1">
                <a:latin typeface="Noto Sans Devanagari"/>
                <a:cs typeface="Noto Sans Devanagari"/>
              </a:rPr>
              <a:t>असलेले संपूण´ नाव व </a:t>
            </a:r>
            <a:r>
              <a:rPr dirty="0" sz="1100" spc="55" b="1">
                <a:latin typeface="Noto Sans Devanagari"/>
                <a:cs typeface="Noto Sans Devanagari"/>
              </a:rPr>
              <a:t>BेYलग </a:t>
            </a:r>
            <a:r>
              <a:rPr dirty="0" sz="1100" spc="-5" b="1">
                <a:latin typeface="Noto Sans Devanagari"/>
                <a:cs typeface="Noto Sans Devanagari"/>
              </a:rPr>
              <a:t>बरोबर आहे का हे </a:t>
            </a:r>
            <a:r>
              <a:rPr dirty="0" sz="1100" spc="-65" b="1">
                <a:latin typeface="Noto Sans Devanagari"/>
                <a:cs typeface="Noto Sans Devanagari"/>
              </a:rPr>
              <a:t>तपासून  </a:t>
            </a:r>
            <a:r>
              <a:rPr dirty="0" sz="1100" spc="-360" b="1">
                <a:latin typeface="Noto Sans Devanagari"/>
                <a:cs typeface="Noto Sans Devanagari"/>
              </a:rPr>
              <a:t>&lt;यावे</a:t>
            </a:r>
            <a:r>
              <a:rPr dirty="0" sz="1100" spc="-360" b="1">
                <a:latin typeface="Trebuchet MS"/>
                <a:cs typeface="Trebuchet MS"/>
              </a:rPr>
              <a:t>.</a:t>
            </a:r>
            <a:r>
              <a:rPr dirty="0" sz="1100" spc="-80" b="1">
                <a:latin typeface="Trebuchet MS"/>
                <a:cs typeface="Trebuchet MS"/>
              </a:rPr>
              <a:t> </a:t>
            </a:r>
            <a:r>
              <a:rPr dirty="0" sz="1100" spc="-5" b="1">
                <a:latin typeface="Noto Sans Devanagari"/>
                <a:cs typeface="Noto Sans Devanagari"/>
              </a:rPr>
              <a:t>काही बदल </a:t>
            </a:r>
            <a:r>
              <a:rPr dirty="0" sz="1100" spc="-35" b="1">
                <a:latin typeface="Noto Sans Devanagari"/>
                <a:cs typeface="Noto Sans Devanagari"/>
              </a:rPr>
              <a:t>असuयास </a:t>
            </a:r>
            <a:r>
              <a:rPr dirty="0" sz="1100" spc="-100" b="1">
                <a:latin typeface="Noto Sans Devanagari"/>
                <a:cs typeface="Noto Sans Devanagari"/>
              </a:rPr>
              <a:t>लगेच </a:t>
            </a:r>
            <a:r>
              <a:rPr dirty="0" sz="1100" spc="-70" b="1">
                <a:latin typeface="Noto Sans Devanagari"/>
                <a:cs typeface="Noto Sans Devanagari"/>
              </a:rPr>
              <a:t>माक´ </a:t>
            </a:r>
            <a:r>
              <a:rPr dirty="0" sz="1100" spc="-5" b="1">
                <a:latin typeface="Noto Sans Devanagari"/>
                <a:cs typeface="Noto Sans Devanagari"/>
              </a:rPr>
              <a:t>शीट वरचे नाव </a:t>
            </a:r>
            <a:r>
              <a:rPr dirty="0" sz="1100" b="1">
                <a:latin typeface="Noto Sans Devanagari"/>
                <a:cs typeface="Noto Sans Devanagari"/>
              </a:rPr>
              <a:t>\V5त </a:t>
            </a:r>
            <a:r>
              <a:rPr dirty="0" sz="1100" spc="155" b="1">
                <a:latin typeface="Noto Sans Devanagari"/>
                <a:cs typeface="Noto Sans Devanagari"/>
              </a:rPr>
              <a:t>कVन  </a:t>
            </a:r>
            <a:r>
              <a:rPr dirty="0" sz="1100" spc="-105" b="1">
                <a:latin typeface="Noto Sans Devanagari"/>
                <a:cs typeface="Noto Sans Devanagari"/>
              </a:rPr>
              <a:t>&lt;यावे</a:t>
            </a:r>
            <a:r>
              <a:rPr dirty="0" sz="1100" spc="-105" b="1">
                <a:latin typeface="Trebuchet MS"/>
                <a:cs typeface="Trebuchet MS"/>
              </a:rPr>
              <a:t>.</a:t>
            </a:r>
            <a:r>
              <a:rPr dirty="0" sz="1100" spc="-105" b="1">
                <a:latin typeface="Noto Sans Devanagari"/>
                <a:cs typeface="Noto Sans Devanagari"/>
              </a:rPr>
              <a:t>आßण</a:t>
            </a:r>
            <a:endParaRPr sz="1100">
              <a:latin typeface="Noto Sans Devanagari"/>
              <a:cs typeface="Noto Sans Devanaga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4880" y="8372563"/>
            <a:ext cx="43789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60" b="1">
                <a:latin typeface="Noto Sans Devanagari"/>
                <a:cs typeface="Noto Sans Devanagari"/>
              </a:rPr>
              <a:t>sयानुसारच </a:t>
            </a:r>
            <a:r>
              <a:rPr dirty="0" sz="1100" spc="-5" b="1">
                <a:latin typeface="Noto Sans Devanagari"/>
                <a:cs typeface="Noto Sans Devanagari"/>
              </a:rPr>
              <a:t>शाळा </a:t>
            </a:r>
            <a:r>
              <a:rPr dirty="0" sz="1100" spc="-35" b="1">
                <a:latin typeface="Noto Sans Devanagari"/>
                <a:cs typeface="Noto Sans Devanagari"/>
              </a:rPr>
              <a:t>सोडuयाचा </a:t>
            </a:r>
            <a:r>
              <a:rPr dirty="0" sz="1100" spc="-5" b="1">
                <a:latin typeface="Noto Sans Devanagari"/>
                <a:cs typeface="Noto Sans Devanagari"/>
              </a:rPr>
              <a:t>दाखला </a:t>
            </a:r>
            <a:r>
              <a:rPr dirty="0" sz="1100" spc="-60" b="1">
                <a:latin typeface="Noto Sans Devanagari"/>
                <a:cs typeface="Noto Sans Devanagari"/>
              </a:rPr>
              <a:t>&lt;यावा</a:t>
            </a:r>
            <a:r>
              <a:rPr dirty="0" sz="1100" spc="-60" b="1">
                <a:latin typeface="Trebuchet MS"/>
                <a:cs typeface="Trebuchet MS"/>
              </a:rPr>
              <a:t>. </a:t>
            </a:r>
            <a:r>
              <a:rPr dirty="0" sz="1100" spc="-100" b="1">
                <a:latin typeface="Noto Sans Devanagari"/>
                <a:cs typeface="Noto Sans Devanagari"/>
              </a:rPr>
              <a:t>तसेच </a:t>
            </a:r>
            <a:r>
              <a:rPr dirty="0" sz="1100" spc="-130" b="1">
                <a:latin typeface="Noto Sans Devanagari"/>
                <a:cs typeface="Noto Sans Devanagari"/>
              </a:rPr>
              <a:t>हेच </a:t>
            </a:r>
            <a:r>
              <a:rPr dirty="0" sz="1100" spc="-5" b="1">
                <a:latin typeface="Noto Sans Devanagari"/>
                <a:cs typeface="Noto Sans Devanagari"/>
              </a:rPr>
              <a:t>संपूण´ नाव आधार  </a:t>
            </a:r>
            <a:r>
              <a:rPr dirty="0" sz="1100" spc="-434" b="1">
                <a:latin typeface="Noto Sans Devanagari"/>
                <a:cs typeface="Noto Sans Devanagari"/>
              </a:rPr>
              <a:t>काड´वर</a:t>
            </a:r>
            <a:endParaRPr sz="1100">
              <a:latin typeface="Noto Sans Devanagari"/>
              <a:cs typeface="Noto Sans Devanaga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880" y="8563223"/>
            <a:ext cx="103314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Noto Sans Devanagari"/>
                <a:cs typeface="Noto Sans Devanagari"/>
              </a:rPr>
              <a:t>असणे गरजेचे</a:t>
            </a:r>
            <a:r>
              <a:rPr dirty="0" sz="1100" spc="-25" b="1">
                <a:latin typeface="Noto Sans Devanagari"/>
                <a:cs typeface="Noto Sans Devanagari"/>
              </a:rPr>
              <a:t> </a:t>
            </a:r>
            <a:r>
              <a:rPr dirty="0" sz="1100" spc="-5" b="1">
                <a:latin typeface="Noto Sans Devanagari"/>
                <a:cs typeface="Noto Sans Devanagari"/>
              </a:rPr>
              <a:t>आह</a:t>
            </a:r>
            <a:endParaRPr sz="1100">
              <a:latin typeface="Noto Sans Devanagari"/>
              <a:cs typeface="Noto Sans Devanaga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06987" y="8476947"/>
            <a:ext cx="49123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61079" algn="l"/>
              </a:tabLst>
            </a:pPr>
            <a:r>
              <a:rPr dirty="0" baseline="-35353" sz="1650" b="1">
                <a:latin typeface="Noto Sans Devanagari"/>
                <a:cs typeface="Noto Sans Devanagari"/>
              </a:rPr>
              <a:t>े	</a:t>
            </a:r>
            <a:r>
              <a:rPr dirty="0" sz="1000" spc="-5">
                <a:latin typeface="Arial"/>
                <a:cs typeface="Arial"/>
              </a:rPr>
              <a:t>11. </a:t>
            </a:r>
            <a:r>
              <a:rPr dirty="0" sz="1000" spc="-35" b="1">
                <a:latin typeface="Noto Sans Devanagari"/>
                <a:cs typeface="Noto Sans Devanagari"/>
              </a:rPr>
              <a:t>5वयं </a:t>
            </a:r>
            <a:r>
              <a:rPr dirty="0" sz="1000" spc="-130" b="1">
                <a:latin typeface="Noto Sans Devanagari"/>
                <a:cs typeface="Noto Sans Devanagari"/>
              </a:rPr>
              <a:t>घोषणापff </a:t>
            </a:r>
            <a:r>
              <a:rPr dirty="0" sz="1000" spc="-5" b="1">
                <a:latin typeface="Noto Sans Devanagari"/>
                <a:cs typeface="Noto Sans Devanagari"/>
              </a:rPr>
              <a:t>व</a:t>
            </a:r>
            <a:r>
              <a:rPr dirty="0" sz="1000" spc="-145" b="1">
                <a:latin typeface="Noto Sans Devanagari"/>
                <a:cs typeface="Noto Sans Devanagari"/>
              </a:rPr>
              <a:t> </a:t>
            </a:r>
            <a:r>
              <a:rPr dirty="0" sz="1000" spc="-25" b="1">
                <a:latin typeface="Noto Sans Devanagari"/>
                <a:cs typeface="Noto Sans Devanagari"/>
              </a:rPr>
              <a:t>इतर</a:t>
            </a:r>
            <a:r>
              <a:rPr dirty="0" sz="1000" spc="-25" b="1">
                <a:latin typeface="Arimo"/>
                <a:cs typeface="Arimo"/>
              </a:rPr>
              <a:t>.</a:t>
            </a:r>
            <a:endParaRPr sz="1000">
              <a:latin typeface="Arimo"/>
              <a:cs typeface="Arim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4880" y="8753882"/>
            <a:ext cx="40970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Noto Sans Devanagari"/>
                <a:cs typeface="Noto Sans Devanagari"/>
              </a:rPr>
              <a:t>आधार </a:t>
            </a:r>
            <a:r>
              <a:rPr dirty="0" sz="1100" spc="-20" b="1">
                <a:latin typeface="Noto Sans Devanagari"/>
                <a:cs typeface="Noto Sans Devanagari"/>
              </a:rPr>
              <a:t>काड´वर </a:t>
            </a:r>
            <a:r>
              <a:rPr dirty="0" sz="1100" spc="-5" b="1">
                <a:latin typeface="Noto Sans Devanagari"/>
                <a:cs typeface="Noto Sans Devanagari"/>
              </a:rPr>
              <a:t>नाव </a:t>
            </a:r>
            <a:r>
              <a:rPr dirty="0" sz="1100" spc="-145" b="1">
                <a:latin typeface="Noto Sans Devanagari"/>
                <a:cs typeface="Noto Sans Devanagari"/>
              </a:rPr>
              <a:t>Yकवा </a:t>
            </a:r>
            <a:r>
              <a:rPr dirty="0" sz="1100" spc="55" b="1">
                <a:latin typeface="Noto Sans Devanagari"/>
                <a:cs typeface="Noto Sans Devanagari"/>
              </a:rPr>
              <a:t>BेYलग </a:t>
            </a:r>
            <a:r>
              <a:rPr dirty="0" sz="1100" spc="-100" b="1">
                <a:latin typeface="Noto Sans Devanagari"/>
                <a:cs typeface="Noto Sans Devanagari"/>
              </a:rPr>
              <a:t>चुकtचे </a:t>
            </a:r>
            <a:r>
              <a:rPr dirty="0" sz="1100" spc="-35" b="1">
                <a:latin typeface="Noto Sans Devanagari"/>
                <a:cs typeface="Noto Sans Devanagari"/>
              </a:rPr>
              <a:t>असuयास </a:t>
            </a:r>
            <a:r>
              <a:rPr dirty="0" sz="1100" spc="-5" b="1">
                <a:latin typeface="Noto Sans Devanagari"/>
                <a:cs typeface="Noto Sans Devanagari"/>
              </a:rPr>
              <a:t>शाळा </a:t>
            </a:r>
            <a:r>
              <a:rPr dirty="0" sz="1100" spc="-145" b="1">
                <a:latin typeface="Noto Sans Devanagari"/>
                <a:cs typeface="Noto Sans Devanagari"/>
              </a:rPr>
              <a:t>Yकवा  </a:t>
            </a:r>
            <a:r>
              <a:rPr dirty="0" sz="1100" spc="-260" b="1">
                <a:latin typeface="Noto Sans Devanagari"/>
                <a:cs typeface="Noto Sans Devanagari"/>
              </a:rPr>
              <a:t>कॉलेजमधून</a:t>
            </a:r>
            <a:endParaRPr sz="1100">
              <a:latin typeface="Noto Sans Devanagari"/>
              <a:cs typeface="Noto Sans Devanaga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4880" y="8921587"/>
            <a:ext cx="4374515" cy="407034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5" b="1">
                <a:latin typeface="Noto Sans Devanagari"/>
                <a:cs typeface="Noto Sans Devanagari"/>
              </a:rPr>
              <a:t>बोनाफाईट </a:t>
            </a:r>
            <a:r>
              <a:rPr dirty="0" sz="1100" spc="-204" b="1">
                <a:latin typeface="Noto Sans Devanagari"/>
                <a:cs typeface="Noto Sans Devanagari"/>
              </a:rPr>
              <a:t>सFटßफके </a:t>
            </a:r>
            <a:r>
              <a:rPr dirty="0" sz="1100" b="1">
                <a:latin typeface="Noto Sans Devanagari"/>
                <a:cs typeface="Noto Sans Devanagari"/>
              </a:rPr>
              <a:t>ट </a:t>
            </a:r>
            <a:r>
              <a:rPr dirty="0" sz="1100" spc="-50" b="1">
                <a:latin typeface="Noto Sans Devanagari"/>
                <a:cs typeface="Noto Sans Devanagari"/>
              </a:rPr>
              <a:t>&lt;यावा </a:t>
            </a:r>
            <a:r>
              <a:rPr dirty="0" sz="1100" spc="-5" b="1">
                <a:latin typeface="Noto Sans Devanagari"/>
                <a:cs typeface="Noto Sans Devanagari"/>
              </a:rPr>
              <a:t>व </a:t>
            </a:r>
            <a:r>
              <a:rPr dirty="0" sz="1100" spc="-60" b="1">
                <a:latin typeface="Noto Sans Devanagari"/>
                <a:cs typeface="Noto Sans Devanagari"/>
              </a:rPr>
              <a:t>जवळšया </a:t>
            </a:r>
            <a:r>
              <a:rPr dirty="0" sz="1100" spc="-5" b="1">
                <a:latin typeface="Noto Sans Devanagari"/>
                <a:cs typeface="Noto Sans Devanagari"/>
              </a:rPr>
              <a:t>आधार </a:t>
            </a:r>
            <a:r>
              <a:rPr dirty="0" sz="1100" spc="-130" b="1">
                <a:latin typeface="Noto Sans Devanagari"/>
                <a:cs typeface="Noto Sans Devanagari"/>
              </a:rPr>
              <a:t>क” </a:t>
            </a:r>
            <a:r>
              <a:rPr dirty="0" sz="1100" spc="15" b="1">
                <a:latin typeface="Noto Sans Devanagari"/>
                <a:cs typeface="Noto Sans Devanagari"/>
              </a:rPr>
              <a:t>\ावर </a:t>
            </a:r>
            <a:r>
              <a:rPr dirty="0" sz="1100" spc="-5" b="1">
                <a:latin typeface="Noto Sans Devanagari"/>
                <a:cs typeface="Noto Sans Devanagari"/>
              </a:rPr>
              <a:t>जाऊन नाव </a:t>
            </a:r>
            <a:r>
              <a:rPr dirty="0" sz="1100" b="1">
                <a:latin typeface="Noto Sans Devanagari"/>
                <a:cs typeface="Noto Sans Devanagari"/>
              </a:rPr>
              <a:t>\V5त</a:t>
            </a:r>
            <a:r>
              <a:rPr dirty="0" sz="1100" spc="40" b="1">
                <a:latin typeface="Noto Sans Devanagari"/>
                <a:cs typeface="Noto Sans Devanagari"/>
              </a:rPr>
              <a:t> </a:t>
            </a:r>
            <a:r>
              <a:rPr dirty="0" sz="1100" spc="-560" b="1">
                <a:latin typeface="Noto Sans Devanagari"/>
                <a:cs typeface="Noto Sans Devanagari"/>
              </a:rPr>
              <a:t>कVन</a:t>
            </a:r>
            <a:endParaRPr sz="11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 spc="-60" b="1">
                <a:latin typeface="Noto Sans Devanagari"/>
                <a:cs typeface="Noto Sans Devanagari"/>
              </a:rPr>
              <a:t>&lt;यावे</a:t>
            </a:r>
            <a:r>
              <a:rPr dirty="0" sz="1100" spc="-60" b="1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4880" y="9325861"/>
            <a:ext cx="43002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Noto Sans Devanagari"/>
                <a:cs typeface="Noto Sans Devanagari"/>
              </a:rPr>
              <a:t>आधार </a:t>
            </a:r>
            <a:r>
              <a:rPr dirty="0" sz="1100" spc="-25" b="1">
                <a:latin typeface="Noto Sans Devanagari"/>
                <a:cs typeface="Noto Sans Devanagari"/>
              </a:rPr>
              <a:t>काड´ </a:t>
            </a:r>
            <a:r>
              <a:rPr dirty="0" sz="1100" spc="-5" b="1">
                <a:latin typeface="Noto Sans Devanagari"/>
                <a:cs typeface="Noto Sans Devanagari"/>
              </a:rPr>
              <a:t>दहावी </a:t>
            </a:r>
            <a:r>
              <a:rPr dirty="0" sz="1100" spc="-70" b="1">
                <a:latin typeface="Noto Sans Devanagari"/>
                <a:cs typeface="Noto Sans Devanagari"/>
              </a:rPr>
              <a:t>माक´ </a:t>
            </a:r>
            <a:r>
              <a:rPr dirty="0" sz="1100" spc="-5" b="1">
                <a:latin typeface="Noto Sans Devanagari"/>
                <a:cs typeface="Noto Sans Devanagari"/>
              </a:rPr>
              <a:t>शीट बारावी </a:t>
            </a:r>
            <a:r>
              <a:rPr dirty="0" sz="1100" spc="-70" b="1">
                <a:latin typeface="Noto Sans Devanagari"/>
                <a:cs typeface="Noto Sans Devanagari"/>
              </a:rPr>
              <a:t>माक´ </a:t>
            </a:r>
            <a:r>
              <a:rPr dirty="0" sz="1100" spc="-5" b="1">
                <a:latin typeface="Noto Sans Devanagari"/>
                <a:cs typeface="Noto Sans Devanagari"/>
              </a:rPr>
              <a:t>शीट शाळा </a:t>
            </a:r>
            <a:r>
              <a:rPr dirty="0" sz="1100" spc="-70" b="1">
                <a:latin typeface="Noto Sans Devanagari"/>
                <a:cs typeface="Noto Sans Devanagari"/>
              </a:rPr>
              <a:t>सोडuयाšया </a:t>
            </a:r>
            <a:r>
              <a:rPr dirty="0" sz="1100" spc="-310" b="1">
                <a:latin typeface="Noto Sans Devanagari"/>
                <a:cs typeface="Noto Sans Devanagari"/>
              </a:rPr>
              <a:t>दाखuयावर </a:t>
            </a:r>
            <a:r>
              <a:rPr dirty="0" sz="1100" spc="-110" b="1">
                <a:latin typeface="Noto Sans Devanagari"/>
                <a:cs typeface="Noto Sans Devanagari"/>
              </a:rPr>
              <a:t> </a:t>
            </a:r>
            <a:r>
              <a:rPr dirty="0" sz="1100" spc="-5" b="1">
                <a:latin typeface="Noto Sans Devanagari"/>
                <a:cs typeface="Noto Sans Devanagari"/>
              </a:rPr>
              <a:t>एक</a:t>
            </a:r>
            <a:endParaRPr sz="1100">
              <a:latin typeface="Noto Sans Devanagari"/>
              <a:cs typeface="Noto Sans Devanaga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4880" y="9516521"/>
            <a:ext cx="99504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Noto Sans Devanagari"/>
                <a:cs typeface="Noto Sans Devanagari"/>
              </a:rPr>
              <a:t>सारखे नाव</a:t>
            </a:r>
            <a:r>
              <a:rPr dirty="0" sz="1100" spc="-35" b="1">
                <a:latin typeface="Noto Sans Devanagari"/>
                <a:cs typeface="Noto Sans Devanagari"/>
              </a:rPr>
              <a:t> </a:t>
            </a:r>
            <a:r>
              <a:rPr dirty="0" sz="1100" spc="-5" b="1">
                <a:latin typeface="Noto Sans Devanagari"/>
                <a:cs typeface="Noto Sans Devanagari"/>
              </a:rPr>
              <a:t>असाव</a:t>
            </a:r>
            <a:endParaRPr sz="1100">
              <a:latin typeface="Noto Sans Devanagari"/>
              <a:cs typeface="Noto Sans Devanaga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68706" y="9444077"/>
            <a:ext cx="55302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69665" algn="l"/>
              </a:tabLst>
            </a:pPr>
            <a:r>
              <a:rPr dirty="0" baseline="-27777" sz="1650" b="1">
                <a:latin typeface="Noto Sans Devanagari"/>
                <a:cs typeface="Noto Sans Devanagari"/>
              </a:rPr>
              <a:t>े	</a:t>
            </a:r>
            <a:r>
              <a:rPr dirty="0" sz="1000" spc="-5">
                <a:latin typeface="Arial"/>
                <a:cs typeface="Arial"/>
              </a:rPr>
              <a:t>4. </a:t>
            </a:r>
            <a:r>
              <a:rPr dirty="0" sz="1000" spc="-5" b="1">
                <a:latin typeface="Noto Sans Devanagari"/>
                <a:cs typeface="Noto Sans Devanagari"/>
              </a:rPr>
              <a:t>तहसीलदार </a:t>
            </a:r>
            <a:r>
              <a:rPr dirty="0" sz="1000" spc="-80" b="1">
                <a:latin typeface="Noto Sans Devanagari"/>
                <a:cs typeface="Noto Sans Devanagari"/>
              </a:rPr>
              <a:t>उsपU </a:t>
            </a:r>
            <a:r>
              <a:rPr dirty="0" sz="1000" spc="-5" b="1">
                <a:latin typeface="Noto Sans Devanagari"/>
                <a:cs typeface="Noto Sans Devanagari"/>
              </a:rPr>
              <a:t>दाखला </a:t>
            </a:r>
            <a:r>
              <a:rPr dirty="0" sz="1000" b="1">
                <a:latin typeface="Arimo"/>
                <a:cs typeface="Arimo"/>
              </a:rPr>
              <a:t>3</a:t>
            </a:r>
            <a:r>
              <a:rPr dirty="0" sz="1000" spc="-80" b="1">
                <a:latin typeface="Arimo"/>
                <a:cs typeface="Arimo"/>
              </a:rPr>
              <a:t> </a:t>
            </a:r>
            <a:r>
              <a:rPr dirty="0" sz="1000" spc="-235" b="1">
                <a:latin typeface="Noto Sans Devanagari"/>
                <a:cs typeface="Noto Sans Devanagari"/>
              </a:rPr>
              <a:t>वषा´चा</a:t>
            </a:r>
            <a:endParaRPr sz="1000">
              <a:latin typeface="Noto Sans Devanagari"/>
              <a:cs typeface="Noto Sans Devanaga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6478" y="9775281"/>
            <a:ext cx="397700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( </a:t>
            </a:r>
            <a:r>
              <a:rPr dirty="0" sz="1200" spc="-160" b="1">
                <a:solidFill>
                  <a:srgbClr val="FF1616"/>
                </a:solidFill>
                <a:latin typeface="Noto Sans Devanagari"/>
                <a:cs typeface="Noto Sans Devanagari"/>
              </a:rPr>
              <a:t>#माणपffे</a:t>
            </a:r>
            <a:r>
              <a:rPr dirty="0" sz="1200" spc="-1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मागील काढलेले </a:t>
            </a:r>
            <a:r>
              <a:rPr dirty="0" sz="1200" spc="-114" b="1">
                <a:solidFill>
                  <a:srgbClr val="FF1616"/>
                </a:solidFill>
                <a:latin typeface="Noto Sans Devanagari"/>
                <a:cs typeface="Noto Sans Devanagari"/>
              </a:rPr>
              <a:t>असेल 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तर </a:t>
            </a:r>
            <a:r>
              <a:rPr dirty="0" sz="12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सव´</a:t>
            </a:r>
            <a:r>
              <a:rPr dirty="0" sz="1200" spc="13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60" b="1">
                <a:solidFill>
                  <a:srgbClr val="FF1616"/>
                </a:solidFill>
                <a:latin typeface="Noto Sans Devanagari"/>
                <a:cs typeface="Noto Sans Devanagari"/>
              </a:rPr>
              <a:t>#माणपffे  </a:t>
            </a:r>
            <a:r>
              <a:rPr dirty="0" sz="1200" spc="-195" b="1">
                <a:solidFill>
                  <a:srgbClr val="FF1616"/>
                </a:solidFill>
                <a:latin typeface="Noto Sans Devanagari"/>
                <a:cs typeface="Noto Sans Devanagari"/>
              </a:rPr>
              <a:t>पुढtल </a:t>
            </a:r>
            <a:r>
              <a:rPr dirty="0" sz="1200" spc="-505" b="1">
                <a:solidFill>
                  <a:srgbClr val="FF1616"/>
                </a:solidFill>
                <a:latin typeface="Noto Sans Devanagari"/>
                <a:cs typeface="Noto Sans Devanagari"/>
              </a:rPr>
              <a:t>वषा´तील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6478" y="9958314"/>
            <a:ext cx="3819525" cy="445134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31 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माच´ </a:t>
            </a:r>
            <a:r>
              <a:rPr dirty="0" sz="1200" spc="-185" b="1">
                <a:solidFill>
                  <a:srgbClr val="FF1616"/>
                </a:solidFill>
                <a:latin typeface="Noto Sans Devanagari"/>
                <a:cs typeface="Noto Sans Devanagari"/>
              </a:rPr>
              <a:t>पय*त </a:t>
            </a:r>
            <a:r>
              <a:rPr dirty="0" sz="1200" spc="-85" b="1">
                <a:solidFill>
                  <a:srgbClr val="FF1616"/>
                </a:solidFill>
                <a:latin typeface="Noto Sans Devanagari"/>
                <a:cs typeface="Noto Sans Devanagari"/>
              </a:rPr>
              <a:t>वैधता </a:t>
            </a:r>
            <a:r>
              <a:rPr dirty="0" sz="12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असलेले </a:t>
            </a:r>
            <a:r>
              <a:rPr dirty="0" sz="1200" spc="-95" b="1">
                <a:solidFill>
                  <a:srgbClr val="FF1616"/>
                </a:solidFill>
                <a:latin typeface="Noto Sans Devanagari"/>
                <a:cs typeface="Noto Sans Devanagari"/>
              </a:rPr>
              <a:t>आहेत 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का हे </a:t>
            </a:r>
            <a:r>
              <a:rPr dirty="0" sz="1200" spc="-65" b="1">
                <a:solidFill>
                  <a:srgbClr val="FF1616"/>
                </a:solidFill>
                <a:latin typeface="Noto Sans Devanagari"/>
                <a:cs typeface="Noto Sans Devanagari"/>
              </a:rPr>
              <a:t>तपासून</a:t>
            </a:r>
            <a:r>
              <a:rPr dirty="0" sz="1200" spc="4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40" b="1">
                <a:solidFill>
                  <a:srgbClr val="FF1616"/>
                </a:solidFill>
                <a:latin typeface="Noto Sans Devanagari"/>
                <a:cs typeface="Noto Sans Devanagari"/>
              </a:rPr>
              <a:t>&lt;यावे</a:t>
            </a:r>
            <a:r>
              <a:rPr dirty="0" sz="1200" spc="-40" b="1">
                <a:solidFill>
                  <a:srgbClr val="FF1616"/>
                </a:solidFill>
                <a:latin typeface="Arimo"/>
                <a:cs typeface="Arimo"/>
              </a:rPr>
              <a:t>.)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140" b="1">
                <a:solidFill>
                  <a:srgbClr val="FF1616"/>
                </a:solidFill>
                <a:latin typeface="Noto Sans Devanagari"/>
                <a:cs typeface="Noto Sans Devanagari"/>
              </a:rPr>
              <a:t>कृ 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पया वरील </a:t>
            </a:r>
            <a:r>
              <a:rPr dirty="0" sz="1200" spc="-150" b="1">
                <a:solidFill>
                  <a:srgbClr val="FF1616"/>
                </a:solidFill>
                <a:latin typeface="Noto Sans Devanagari"/>
                <a:cs typeface="Noto Sans Devanagari"/>
              </a:rPr>
              <a:t>कागदपffे </a:t>
            </a:r>
            <a:r>
              <a:rPr dirty="0" sz="1200" spc="-100" b="1">
                <a:solidFill>
                  <a:srgbClr val="FF1616"/>
                </a:solidFill>
                <a:latin typeface="Noto Sans Devanagari"/>
                <a:cs typeface="Noto Sans Devanagari"/>
              </a:rPr>
              <a:t>अपुण´ </a:t>
            </a:r>
            <a:r>
              <a:rPr dirty="0" sz="12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असतील 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तर </a:t>
            </a:r>
            <a:r>
              <a:rPr dirty="0" sz="1200" spc="-114" b="1">
                <a:solidFill>
                  <a:srgbClr val="FF1616"/>
                </a:solidFill>
                <a:latin typeface="Noto Sans Devanagari"/>
                <a:cs typeface="Noto Sans Devanagari"/>
              </a:rPr>
              <a:t>sवरीत </a:t>
            </a:r>
            <a:r>
              <a:rPr dirty="0" sz="1200" spc="-120" b="1">
                <a:solidFill>
                  <a:srgbClr val="FF1616"/>
                </a:solidFill>
                <a:latin typeface="Noto Sans Devanagari"/>
                <a:cs typeface="Noto Sans Devanagari"/>
              </a:rPr>
              <a:t>पुण´ </a:t>
            </a:r>
            <a:r>
              <a:rPr dirty="0" sz="1200" spc="-225" b="1">
                <a:solidFill>
                  <a:srgbClr val="FF1616"/>
                </a:solidFill>
                <a:latin typeface="Noto Sans Devanagari"/>
                <a:cs typeface="Noto Sans Devanagari"/>
              </a:rPr>
              <a:t>कVन  </a:t>
            </a:r>
            <a:r>
              <a:rPr dirty="0" sz="1200" spc="-65" b="1">
                <a:solidFill>
                  <a:srgbClr val="FF1616"/>
                </a:solidFill>
                <a:latin typeface="Noto Sans Devanagari"/>
                <a:cs typeface="Noto Sans Devanagari"/>
              </a:rPr>
              <a:t>&lt;याव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14830" y="10117678"/>
            <a:ext cx="17208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3594" algn="l"/>
              </a:tabLst>
            </a:pPr>
            <a:r>
              <a:rPr dirty="0" baseline="-27777" sz="1800" b="1">
                <a:solidFill>
                  <a:srgbClr val="FF1616"/>
                </a:solidFill>
                <a:latin typeface="Noto Sans Devanagari"/>
                <a:cs typeface="Noto Sans Devanagari"/>
              </a:rPr>
              <a:t>े	</a:t>
            </a:r>
            <a:r>
              <a:rPr dirty="0" sz="1000" spc="-5">
                <a:latin typeface="Arial"/>
                <a:cs typeface="Arial"/>
              </a:rPr>
              <a:t>8.</a:t>
            </a:r>
            <a:r>
              <a:rPr dirty="0" sz="1000" spc="-175">
                <a:latin typeface="Arial"/>
                <a:cs typeface="Arial"/>
              </a:rPr>
              <a:t> </a:t>
            </a:r>
            <a:r>
              <a:rPr dirty="0" sz="1000" spc="-35" b="1">
                <a:latin typeface="Noto Sans Devanagari"/>
                <a:cs typeface="Noto Sans Devanagari"/>
              </a:rPr>
              <a:t>5वयं </a:t>
            </a:r>
            <a:r>
              <a:rPr dirty="0" sz="1000" spc="-145" b="1">
                <a:latin typeface="Noto Sans Devanagari"/>
                <a:cs typeface="Noto Sans Devanagari"/>
              </a:rPr>
              <a:t>घोषणापff</a:t>
            </a:r>
            <a:endParaRPr sz="1000">
              <a:latin typeface="Noto Sans Devanagari"/>
              <a:cs typeface="Noto Sans Devanaga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95310" y="10482563"/>
            <a:ext cx="53574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5" b="1">
                <a:solidFill>
                  <a:srgbClr val="004AAC"/>
                </a:solidFill>
                <a:latin typeface="Noto Sans Devanagari"/>
                <a:cs typeface="Noto Sans Devanagari"/>
              </a:rPr>
              <a:t>#काशक </a:t>
            </a:r>
            <a:r>
              <a:rPr dirty="0" sz="1000" b="1">
                <a:solidFill>
                  <a:srgbClr val="004AAC"/>
                </a:solidFill>
                <a:latin typeface="Arimo"/>
                <a:cs typeface="Arimo"/>
              </a:rPr>
              <a:t>:- </a:t>
            </a:r>
            <a:r>
              <a:rPr dirty="0" sz="10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इरफान स‘यद </a:t>
            </a:r>
            <a:r>
              <a:rPr dirty="0" sz="1000" spc="-5" b="1">
                <a:solidFill>
                  <a:srgbClr val="004AAC"/>
                </a:solidFill>
                <a:latin typeface="Arimo"/>
                <a:cs typeface="Arimo"/>
              </a:rPr>
              <a:t>9850757898 </a:t>
            </a:r>
            <a:r>
              <a:rPr dirty="0" sz="1000" spc="-10" b="1">
                <a:solidFill>
                  <a:srgbClr val="004AAC"/>
                </a:solidFill>
                <a:latin typeface="Noto Sans Devanagari"/>
                <a:cs typeface="Noto Sans Devanagari"/>
              </a:rPr>
              <a:t>डायरेFटर</a:t>
            </a:r>
            <a:r>
              <a:rPr dirty="0" sz="1000" spc="-10" b="1">
                <a:solidFill>
                  <a:srgbClr val="004AAC"/>
                </a:solidFill>
                <a:latin typeface="Arimo"/>
                <a:cs typeface="Arimo"/>
              </a:rPr>
              <a:t>,MDC </a:t>
            </a:r>
            <a:r>
              <a:rPr dirty="0" sz="1000" spc="-50" b="1">
                <a:solidFill>
                  <a:srgbClr val="004AAC"/>
                </a:solidFill>
                <a:latin typeface="Noto Sans Devanagari"/>
                <a:cs typeface="Noto Sans Devanagari"/>
              </a:rPr>
              <a:t>ßटम</a:t>
            </a:r>
            <a:r>
              <a:rPr dirty="0" sz="1000" spc="-50" b="1">
                <a:solidFill>
                  <a:srgbClr val="004AAC"/>
                </a:solidFill>
                <a:latin typeface="Arimo"/>
                <a:cs typeface="Arimo"/>
              </a:rPr>
              <a:t>,</a:t>
            </a:r>
            <a:r>
              <a:rPr dirty="0" sz="1000" spc="-50" b="1">
                <a:solidFill>
                  <a:srgbClr val="004AAC"/>
                </a:solidFill>
                <a:latin typeface="Noto Sans Devanagari"/>
                <a:cs typeface="Noto Sans Devanagari"/>
              </a:rPr>
              <a:t>महाराB </a:t>
            </a:r>
            <a:r>
              <a:rPr dirty="0" sz="1000" spc="-130" b="1">
                <a:solidFill>
                  <a:srgbClr val="004AAC"/>
                </a:solidFill>
                <a:latin typeface="Noto Sans Devanagari"/>
                <a:cs typeface="Noto Sans Devanagari"/>
              </a:rPr>
              <a:t>मायनाॕßरटt </a:t>
            </a:r>
            <a:r>
              <a:rPr dirty="0" sz="10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एनजीओ फोरम</a:t>
            </a:r>
            <a:r>
              <a:rPr dirty="0" sz="1000" spc="-5" b="1">
                <a:solidFill>
                  <a:srgbClr val="004AAC"/>
                </a:solidFill>
                <a:latin typeface="Arimo"/>
                <a:cs typeface="Arimo"/>
              </a:rPr>
              <a:t>.</a:t>
            </a:r>
            <a:r>
              <a:rPr dirty="0" sz="1000" spc="5" b="1">
                <a:solidFill>
                  <a:srgbClr val="004AAC"/>
                </a:solidFill>
                <a:latin typeface="Arimo"/>
                <a:cs typeface="Arimo"/>
              </a:rPr>
              <a:t> </a:t>
            </a:r>
            <a:r>
              <a:rPr dirty="0" sz="1000" spc="-195" b="1">
                <a:solidFill>
                  <a:srgbClr val="004AAC"/>
                </a:solidFill>
                <a:latin typeface="Arimo"/>
                <a:cs typeface="Arimo"/>
              </a:rPr>
              <a:t>(MMNF)</a:t>
            </a:r>
            <a:endParaRPr sz="1000">
              <a:latin typeface="Arimo"/>
              <a:cs typeface="Arim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7081" y="5926490"/>
            <a:ext cx="4145915" cy="74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219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काही </a:t>
            </a:r>
            <a:r>
              <a:rPr dirty="0" sz="1400" spc="-140" b="1">
                <a:solidFill>
                  <a:srgbClr val="FF1616"/>
                </a:solidFill>
                <a:latin typeface="Noto Sans Devanagari"/>
                <a:cs typeface="Noto Sans Devanagari"/>
              </a:rPr>
              <a:t>महsवाšया</a:t>
            </a:r>
            <a:r>
              <a:rPr dirty="0" sz="1400" spc="5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सूचना</a:t>
            </a:r>
            <a:endParaRPr sz="1400">
              <a:latin typeface="Noto Sans Devanagari"/>
              <a:cs typeface="Noto Sans Devanagari"/>
            </a:endParaRPr>
          </a:p>
          <a:p>
            <a:pPr marL="12700" marR="5080">
              <a:lnSpc>
                <a:spcPct val="114700"/>
              </a:lnSpc>
              <a:spcBef>
                <a:spcPts val="695"/>
              </a:spcBef>
            </a:pPr>
            <a:r>
              <a:rPr dirty="0" sz="1200" spc="-60" b="1">
                <a:latin typeface="Noto Sans Devanagari"/>
                <a:cs typeface="Noto Sans Devanagari"/>
              </a:rPr>
              <a:t>मातृभाषा </a:t>
            </a:r>
            <a:r>
              <a:rPr dirty="0" sz="1200" spc="325" b="1">
                <a:latin typeface="Noto Sans Devanagari"/>
                <a:cs typeface="Noto Sans Devanagari"/>
              </a:rPr>
              <a:t>ब™े </a:t>
            </a:r>
            <a:r>
              <a:rPr dirty="0" sz="1200" b="1">
                <a:latin typeface="Noto Sans Devanagari"/>
                <a:cs typeface="Noto Sans Devanagari"/>
              </a:rPr>
              <a:t>को </a:t>
            </a:r>
            <a:r>
              <a:rPr dirty="0" sz="1200" spc="-85" b="1">
                <a:latin typeface="Noto Sans Devanagari"/>
                <a:cs typeface="Noto Sans Devanagari"/>
              </a:rPr>
              <a:t>ज=म </a:t>
            </a:r>
            <a:r>
              <a:rPr dirty="0" sz="1200" spc="-5" b="1">
                <a:latin typeface="Noto Sans Devanagari"/>
                <a:cs typeface="Noto Sans Devanagari"/>
              </a:rPr>
              <a:t>से </a:t>
            </a:r>
            <a:r>
              <a:rPr dirty="0" sz="1200" b="1">
                <a:latin typeface="Noto Sans Devanagari"/>
                <a:cs typeface="Noto Sans Devanagari"/>
              </a:rPr>
              <a:t>ही घर म” </a:t>
            </a:r>
            <a:r>
              <a:rPr dirty="0" sz="1200" spc="-310" b="1">
                <a:latin typeface="Noto Sans Devanagari"/>
                <a:cs typeface="Noto Sans Devanagari"/>
              </a:rPr>
              <a:t>दt </a:t>
            </a:r>
            <a:r>
              <a:rPr dirty="0" sz="1200" b="1">
                <a:latin typeface="Noto Sans Devanagari"/>
                <a:cs typeface="Noto Sans Devanagari"/>
              </a:rPr>
              <a:t>जाने वाली </a:t>
            </a:r>
            <a:r>
              <a:rPr dirty="0" sz="1200" spc="-5" b="1">
                <a:latin typeface="Noto Sans Devanagari"/>
                <a:cs typeface="Noto Sans Devanagari"/>
              </a:rPr>
              <a:t>मां </a:t>
            </a:r>
            <a:r>
              <a:rPr dirty="0" sz="1200" spc="-310" b="1">
                <a:latin typeface="Noto Sans Devanagari"/>
                <a:cs typeface="Noto Sans Devanagari"/>
              </a:rPr>
              <a:t>कt </a:t>
            </a:r>
            <a:r>
              <a:rPr dirty="0" sz="1200" b="1">
                <a:latin typeface="Noto Sans Devanagari"/>
                <a:cs typeface="Noto Sans Devanagari"/>
              </a:rPr>
              <a:t>भाषा </a:t>
            </a:r>
            <a:r>
              <a:rPr dirty="0" sz="1200" spc="-135" b="1">
                <a:latin typeface="Noto Sans Devanagari"/>
                <a:cs typeface="Noto Sans Devanagari"/>
              </a:rPr>
              <a:t>होती  </a:t>
            </a:r>
            <a:r>
              <a:rPr dirty="0" sz="1200" spc="-5" b="1">
                <a:latin typeface="Noto Sans Devanagari"/>
                <a:cs typeface="Noto Sans Devanagari"/>
              </a:rPr>
              <a:t>है</a:t>
            </a:r>
            <a:r>
              <a:rPr dirty="0" sz="1200" spc="-5" b="1">
                <a:latin typeface="Noto Sans Bengali"/>
                <a:cs typeface="Noto Sans Bengali"/>
              </a:rPr>
              <a:t>। </a:t>
            </a:r>
            <a:r>
              <a:rPr dirty="0" sz="1200" spc="-60" b="1">
                <a:latin typeface="Noto Sans Devanagari"/>
                <a:cs typeface="Noto Sans Devanagari"/>
              </a:rPr>
              <a:t>मातृभाषा </a:t>
            </a:r>
            <a:r>
              <a:rPr dirty="0" sz="1200" b="1">
                <a:latin typeface="Noto Sans Devanagari"/>
                <a:cs typeface="Noto Sans Devanagari"/>
              </a:rPr>
              <a:t>वह भाषा है </a:t>
            </a:r>
            <a:r>
              <a:rPr dirty="0" sz="1200" spc="-155" b="1">
                <a:latin typeface="Noto Sans Devanagari"/>
                <a:cs typeface="Noto Sans Devanagari"/>
              </a:rPr>
              <a:t>ßजसे </a:t>
            </a:r>
            <a:r>
              <a:rPr dirty="0" sz="1200" spc="325" b="1">
                <a:latin typeface="Noto Sans Devanagari"/>
                <a:cs typeface="Noto Sans Devanagari"/>
              </a:rPr>
              <a:t>ब™ा </a:t>
            </a:r>
            <a:r>
              <a:rPr dirty="0" sz="1200" spc="-75" b="1">
                <a:latin typeface="Noto Sans Devanagari"/>
                <a:cs typeface="Noto Sans Devanagari"/>
              </a:rPr>
              <a:t>सुनता </a:t>
            </a:r>
            <a:r>
              <a:rPr dirty="0" sz="1200" b="1">
                <a:latin typeface="Noto Sans Devanagari"/>
                <a:cs typeface="Noto Sans Devanagari"/>
              </a:rPr>
              <a:t>और बोलता</a:t>
            </a:r>
            <a:r>
              <a:rPr dirty="0" sz="1200" spc="-170" b="1"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latin typeface="Noto Sans Devanagari"/>
                <a:cs typeface="Noto Sans Devanagari"/>
              </a:rPr>
              <a:t>है</a:t>
            </a:r>
            <a:r>
              <a:rPr dirty="0" sz="1200" spc="-5" b="1">
                <a:latin typeface="Noto Sans Bengali"/>
                <a:cs typeface="Noto Sans Bengali"/>
              </a:rPr>
              <a:t>।</a:t>
            </a:r>
            <a:endParaRPr sz="1200">
              <a:latin typeface="Noto Sans Bengali"/>
              <a:cs typeface="Noto Sans Benga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9818" y="67485"/>
            <a:ext cx="6004560" cy="60706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200" b="1">
                <a:latin typeface="Arimo"/>
                <a:cs typeface="Arimo"/>
              </a:rPr>
              <a:t>Published in the Public Interest By</a:t>
            </a:r>
            <a:r>
              <a:rPr dirty="0" sz="1200" spc="-1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:</a:t>
            </a:r>
            <a:endParaRPr sz="1200">
              <a:latin typeface="Arimo"/>
              <a:cs typeface="Arimo"/>
            </a:endParaRPr>
          </a:p>
          <a:p>
            <a:pPr marL="581025">
              <a:lnSpc>
                <a:spcPct val="100000"/>
              </a:lnSpc>
              <a:spcBef>
                <a:spcPts val="395"/>
              </a:spcBef>
            </a:pPr>
            <a:r>
              <a:rPr dirty="0" sz="2100" spc="-5" b="1">
                <a:solidFill>
                  <a:srgbClr val="892975"/>
                </a:solidFill>
                <a:latin typeface="Arimo"/>
                <a:cs typeface="Arimo"/>
              </a:rPr>
              <a:t>Maharashtra Minority NGO Forum.</a:t>
            </a:r>
            <a:r>
              <a:rPr dirty="0" sz="2100" spc="-50" b="1">
                <a:solidFill>
                  <a:srgbClr val="892975"/>
                </a:solidFill>
                <a:latin typeface="Arimo"/>
                <a:cs typeface="Arimo"/>
              </a:rPr>
              <a:t> </a:t>
            </a:r>
            <a:r>
              <a:rPr dirty="0" sz="2100" spc="-5" b="1">
                <a:solidFill>
                  <a:srgbClr val="892975"/>
                </a:solidFill>
                <a:latin typeface="Arimo"/>
                <a:cs typeface="Arimo"/>
              </a:rPr>
              <a:t>(MMNF)</a:t>
            </a:r>
            <a:endParaRPr sz="2100">
              <a:latin typeface="Arimo"/>
              <a:cs typeface="Arim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797" y="43614"/>
            <a:ext cx="7369175" cy="3536950"/>
            <a:chOff x="85797" y="43614"/>
            <a:chExt cx="7369175" cy="3536950"/>
          </a:xfrm>
        </p:grpSpPr>
        <p:sp>
          <p:nvSpPr>
            <p:cNvPr id="5" name="object 5"/>
            <p:cNvSpPr/>
            <p:nvPr/>
          </p:nvSpPr>
          <p:spPr>
            <a:xfrm>
              <a:off x="6708221" y="43614"/>
              <a:ext cx="743574" cy="7149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5797" y="796546"/>
              <a:ext cx="7369175" cy="2783840"/>
            </a:xfrm>
            <a:custGeom>
              <a:avLst/>
              <a:gdLst/>
              <a:ahLst/>
              <a:cxnLst/>
              <a:rect l="l" t="t" r="r" b="b"/>
              <a:pathLst>
                <a:path w="7369175" h="2783840">
                  <a:moveTo>
                    <a:pt x="7368978" y="2783620"/>
                  </a:moveTo>
                  <a:lnTo>
                    <a:pt x="0" y="2783620"/>
                  </a:lnTo>
                  <a:lnTo>
                    <a:pt x="0" y="0"/>
                  </a:lnTo>
                  <a:lnTo>
                    <a:pt x="7368978" y="0"/>
                  </a:lnTo>
                  <a:lnTo>
                    <a:pt x="7368978" y="2783620"/>
                  </a:lnTo>
                  <a:close/>
                </a:path>
              </a:pathLst>
            </a:custGeom>
            <a:solidFill>
              <a:srgbClr val="D0EF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85873" y="3660709"/>
            <a:ext cx="7369175" cy="1687830"/>
          </a:xfrm>
          <a:custGeom>
            <a:avLst/>
            <a:gdLst/>
            <a:ahLst/>
            <a:cxnLst/>
            <a:rect l="l" t="t" r="r" b="b"/>
            <a:pathLst>
              <a:path w="7369175" h="1687829">
                <a:moveTo>
                  <a:pt x="7368860" y="1687340"/>
                </a:moveTo>
                <a:lnTo>
                  <a:pt x="0" y="1687340"/>
                </a:lnTo>
                <a:lnTo>
                  <a:pt x="0" y="0"/>
                </a:lnTo>
                <a:lnTo>
                  <a:pt x="7368860" y="0"/>
                </a:lnTo>
                <a:lnTo>
                  <a:pt x="7368860" y="1687340"/>
                </a:lnTo>
                <a:close/>
              </a:path>
            </a:pathLst>
          </a:custGeom>
          <a:solidFill>
            <a:srgbClr val="D0EF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7494" y="726949"/>
            <a:ext cx="6956425" cy="461835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30"/>
              </a:spcBef>
            </a:pPr>
            <a:r>
              <a:rPr dirty="0" sz="1500" b="1">
                <a:solidFill>
                  <a:srgbClr val="5D17EB"/>
                </a:solidFill>
                <a:latin typeface="Arimo"/>
                <a:cs typeface="Arimo"/>
              </a:rPr>
              <a:t>*List of documents required at the time of Centralized Admission</a:t>
            </a:r>
            <a:r>
              <a:rPr dirty="0" sz="1500" spc="-60" b="1">
                <a:solidFill>
                  <a:srgbClr val="5D17EB"/>
                </a:solidFill>
                <a:latin typeface="Arimo"/>
                <a:cs typeface="Arimo"/>
              </a:rPr>
              <a:t> </a:t>
            </a:r>
            <a:r>
              <a:rPr dirty="0" sz="1500" b="1">
                <a:solidFill>
                  <a:srgbClr val="5D17EB"/>
                </a:solidFill>
                <a:latin typeface="Arimo"/>
                <a:cs typeface="Arimo"/>
              </a:rPr>
              <a:t>Process*</a:t>
            </a:r>
            <a:endParaRPr sz="1500">
              <a:latin typeface="Arimo"/>
              <a:cs typeface="Arimo"/>
            </a:endParaRPr>
          </a:p>
          <a:p>
            <a:pPr algn="ctr" marR="864869">
              <a:lnSpc>
                <a:spcPct val="100000"/>
              </a:lnSpc>
              <a:spcBef>
                <a:spcPts val="869"/>
              </a:spcBef>
            </a:pPr>
            <a:r>
              <a:rPr dirty="0" sz="1400" spc="-20" b="1">
                <a:solidFill>
                  <a:srgbClr val="5D17EB"/>
                </a:solidFill>
                <a:latin typeface="Arimo"/>
                <a:cs typeface="Arimo"/>
              </a:rPr>
              <a:t>*</a:t>
            </a:r>
            <a:r>
              <a:rPr dirty="0" sz="1400" spc="-20" b="1">
                <a:solidFill>
                  <a:srgbClr val="5D17EB"/>
                </a:solidFill>
                <a:latin typeface="Noto Sans Devanagari"/>
                <a:cs typeface="Noto Sans Devanagari"/>
              </a:rPr>
              <a:t>मेडीकल </a:t>
            </a:r>
            <a:r>
              <a:rPr dirty="0" sz="1400" spc="-5" b="1">
                <a:solidFill>
                  <a:srgbClr val="5D17EB"/>
                </a:solidFill>
                <a:latin typeface="Noto Sans Devanagari"/>
                <a:cs typeface="Noto Sans Devanagari"/>
              </a:rPr>
              <a:t>व </a:t>
            </a:r>
            <a:r>
              <a:rPr dirty="0" sz="1400" spc="-150" b="1">
                <a:solidFill>
                  <a:srgbClr val="5D17EB"/>
                </a:solidFill>
                <a:latin typeface="Noto Sans Devanagari"/>
                <a:cs typeface="Noto Sans Devanagari"/>
              </a:rPr>
              <a:t>इंßजनीअYरग </a:t>
            </a:r>
            <a:r>
              <a:rPr dirty="0" sz="1400" spc="-95" b="1">
                <a:solidFill>
                  <a:srgbClr val="5D17EB"/>
                </a:solidFill>
                <a:latin typeface="Noto Sans Devanagari"/>
                <a:cs typeface="Noto Sans Devanagari"/>
              </a:rPr>
              <a:t>#वेशासाठt </a:t>
            </a:r>
            <a:r>
              <a:rPr dirty="0" sz="1400" spc="-5" b="1">
                <a:solidFill>
                  <a:srgbClr val="5D17EB"/>
                </a:solidFill>
                <a:latin typeface="Noto Sans Devanagari"/>
                <a:cs typeface="Noto Sans Devanagari"/>
              </a:rPr>
              <a:t>लागणारी </a:t>
            </a:r>
            <a:r>
              <a:rPr dirty="0" sz="1400" spc="-75" b="1">
                <a:solidFill>
                  <a:srgbClr val="5D17EB"/>
                </a:solidFill>
                <a:latin typeface="Noto Sans Devanagari"/>
                <a:cs typeface="Noto Sans Devanagari"/>
              </a:rPr>
              <a:t>आव€यक</a:t>
            </a:r>
            <a:r>
              <a:rPr dirty="0" sz="1400" spc="-60" b="1">
                <a:solidFill>
                  <a:srgbClr val="5D17EB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160" b="1">
                <a:solidFill>
                  <a:srgbClr val="5D17EB"/>
                </a:solidFill>
                <a:latin typeface="Noto Sans Devanagari"/>
                <a:cs typeface="Noto Sans Devanagari"/>
              </a:rPr>
              <a:t>कागदपffे</a:t>
            </a:r>
            <a:r>
              <a:rPr dirty="0" sz="1400" spc="-160" b="1">
                <a:solidFill>
                  <a:srgbClr val="5D17EB"/>
                </a:solidFill>
                <a:latin typeface="Arimo"/>
                <a:cs typeface="Arimo"/>
              </a:rPr>
              <a:t>*</a:t>
            </a:r>
            <a:endParaRPr sz="14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200" b="1">
                <a:latin typeface="Arimo"/>
                <a:cs typeface="Arimo"/>
              </a:rPr>
              <a:t>1) 10 </a:t>
            </a:r>
            <a:r>
              <a:rPr dirty="0" sz="1200" spc="-5" b="1">
                <a:latin typeface="Noto Sans Devanagari"/>
                <a:cs typeface="Noto Sans Devanagari"/>
              </a:rPr>
              <a:t>वी </a:t>
            </a:r>
            <a:r>
              <a:rPr dirty="0" sz="1200" b="1">
                <a:latin typeface="Noto Sans Devanagari"/>
                <a:cs typeface="Noto Sans Devanagari"/>
              </a:rPr>
              <a:t>चा </a:t>
            </a:r>
            <a:r>
              <a:rPr dirty="0" sz="1200" spc="-70" b="1">
                <a:latin typeface="Noto Sans Devanagari"/>
                <a:cs typeface="Noto Sans Devanagari"/>
              </a:rPr>
              <a:t>माक´ </a:t>
            </a:r>
            <a:r>
              <a:rPr dirty="0" sz="1200" spc="-5" b="1">
                <a:latin typeface="Noto Sans Devanagari"/>
                <a:cs typeface="Noto Sans Devanagari"/>
              </a:rPr>
              <a:t>मेमो </a:t>
            </a:r>
            <a:r>
              <a:rPr dirty="0" sz="1200" b="1">
                <a:latin typeface="Arimo"/>
                <a:cs typeface="Arimo"/>
              </a:rPr>
              <a:t>(S.S.C.</a:t>
            </a:r>
            <a:r>
              <a:rPr dirty="0" sz="1200" spc="-6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Marksheet)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2) 10 </a:t>
            </a:r>
            <a:r>
              <a:rPr dirty="0" sz="1200" spc="-5" b="1">
                <a:latin typeface="Noto Sans Devanagari"/>
                <a:cs typeface="Noto Sans Devanagari"/>
              </a:rPr>
              <a:t>वी सनद </a:t>
            </a:r>
            <a:r>
              <a:rPr dirty="0" sz="1200" b="1">
                <a:latin typeface="Arimo"/>
                <a:cs typeface="Arimo"/>
              </a:rPr>
              <a:t>(Board</a:t>
            </a:r>
            <a:r>
              <a:rPr dirty="0" sz="1200" spc="4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Certificate)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3) 12</a:t>
            </a:r>
            <a:r>
              <a:rPr dirty="0" sz="1200" b="1">
                <a:latin typeface="Noto Sans Devanagari"/>
                <a:cs typeface="Noto Sans Devanagari"/>
              </a:rPr>
              <a:t>वी </a:t>
            </a:r>
            <a:r>
              <a:rPr dirty="0" sz="1200" spc="-70" b="1">
                <a:latin typeface="Noto Sans Devanagari"/>
                <a:cs typeface="Noto Sans Devanagari"/>
              </a:rPr>
              <a:t>माक´ </a:t>
            </a:r>
            <a:r>
              <a:rPr dirty="0" sz="1200" spc="-5" b="1">
                <a:latin typeface="Noto Sans Devanagari"/>
                <a:cs typeface="Noto Sans Devanagari"/>
              </a:rPr>
              <a:t>मेमो </a:t>
            </a:r>
            <a:r>
              <a:rPr dirty="0" sz="1200" b="1">
                <a:latin typeface="Arimo"/>
                <a:cs typeface="Arimo"/>
              </a:rPr>
              <a:t>(H.S.C. Mark</a:t>
            </a:r>
            <a:r>
              <a:rPr dirty="0" sz="1200" spc="-6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sheet)</a:t>
            </a:r>
            <a:endParaRPr sz="1200">
              <a:latin typeface="Arimo"/>
              <a:cs typeface="Arimo"/>
            </a:endParaRPr>
          </a:p>
          <a:p>
            <a:pPr marL="190500" indent="-178435">
              <a:lnSpc>
                <a:spcPct val="100000"/>
              </a:lnSpc>
              <a:spcBef>
                <a:spcPts val="210"/>
              </a:spcBef>
              <a:buFont typeface="Arimo"/>
              <a:buAutoNum type="arabicParenR" startAt="4"/>
              <a:tabLst>
                <a:tab pos="191135" algn="l"/>
              </a:tabLst>
            </a:pPr>
            <a:r>
              <a:rPr dirty="0" sz="1200" spc="-170" b="1">
                <a:latin typeface="Noto Sans Devanagari"/>
                <a:cs typeface="Noto Sans Devanagari"/>
              </a:rPr>
              <a:t>नँशनँलीटt </a:t>
            </a:r>
            <a:r>
              <a:rPr dirty="0" sz="1200" spc="-215" b="1">
                <a:latin typeface="Noto Sans Devanagari"/>
                <a:cs typeface="Noto Sans Devanagari"/>
              </a:rPr>
              <a:t>सटTßफके </a:t>
            </a:r>
            <a:r>
              <a:rPr dirty="0" sz="1200" b="1">
                <a:latin typeface="Noto Sans Devanagari"/>
                <a:cs typeface="Noto Sans Devanagari"/>
              </a:rPr>
              <a:t>ट </a:t>
            </a:r>
            <a:r>
              <a:rPr dirty="0" sz="1200" b="1">
                <a:latin typeface="Arimo"/>
                <a:cs typeface="Arimo"/>
              </a:rPr>
              <a:t>(Nationality Cert. OR</a:t>
            </a:r>
            <a:r>
              <a:rPr dirty="0" sz="1200" spc="-3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Passport)</a:t>
            </a:r>
            <a:endParaRPr sz="1200">
              <a:latin typeface="Arimo"/>
              <a:cs typeface="Arimo"/>
            </a:endParaRPr>
          </a:p>
          <a:p>
            <a:pPr marL="190500" indent="-178435">
              <a:lnSpc>
                <a:spcPct val="100000"/>
              </a:lnSpc>
              <a:spcBef>
                <a:spcPts val="215"/>
              </a:spcBef>
              <a:buFont typeface="Arimo"/>
              <a:buAutoNum type="arabicParenR" startAt="4"/>
              <a:tabLst>
                <a:tab pos="191135" algn="l"/>
              </a:tabLst>
            </a:pPr>
            <a:r>
              <a:rPr dirty="0" sz="1200" spc="-90" b="1">
                <a:latin typeface="Noto Sans Devanagari"/>
                <a:cs typeface="Noto Sans Devanagari"/>
              </a:rPr>
              <a:t>रßहवाशी </a:t>
            </a:r>
            <a:r>
              <a:rPr dirty="0" sz="1200" spc="-180" b="1">
                <a:latin typeface="Noto Sans Devanagari"/>
                <a:cs typeface="Noto Sans Devanagari"/>
              </a:rPr>
              <a:t>#माणपff </a:t>
            </a:r>
            <a:r>
              <a:rPr dirty="0" sz="1200" b="1">
                <a:latin typeface="Arimo"/>
                <a:cs typeface="Arimo"/>
              </a:rPr>
              <a:t>(Domicile</a:t>
            </a:r>
            <a:r>
              <a:rPr dirty="0" sz="1200" spc="-18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Certificate)</a:t>
            </a:r>
            <a:endParaRPr sz="1200">
              <a:latin typeface="Arimo"/>
              <a:cs typeface="Arimo"/>
            </a:endParaRPr>
          </a:p>
          <a:p>
            <a:pPr marL="190500" indent="-178435">
              <a:lnSpc>
                <a:spcPct val="100000"/>
              </a:lnSpc>
              <a:spcBef>
                <a:spcPts val="210"/>
              </a:spcBef>
              <a:buAutoNum type="arabicParenR" startAt="4"/>
              <a:tabLst>
                <a:tab pos="191135" algn="l"/>
              </a:tabLst>
            </a:pPr>
            <a:r>
              <a:rPr dirty="0" sz="1200" b="1">
                <a:latin typeface="Arimo"/>
                <a:cs typeface="Arimo"/>
              </a:rPr>
              <a:t>12 </a:t>
            </a:r>
            <a:r>
              <a:rPr dirty="0" sz="1200" spc="-5" b="1">
                <a:latin typeface="Noto Sans Devanagari"/>
                <a:cs typeface="Noto Sans Devanagari"/>
              </a:rPr>
              <a:t>वी </a:t>
            </a:r>
            <a:r>
              <a:rPr dirty="0" sz="1200" spc="-310" b="1">
                <a:latin typeface="Noto Sans Devanagari"/>
                <a:cs typeface="Noto Sans Devanagari"/>
              </a:rPr>
              <a:t>टt </a:t>
            </a:r>
            <a:r>
              <a:rPr dirty="0" sz="1200" spc="-5" b="1">
                <a:latin typeface="Noto Sans Devanagari"/>
                <a:cs typeface="Noto Sans Devanagari"/>
              </a:rPr>
              <a:t>सी </a:t>
            </a:r>
            <a:r>
              <a:rPr dirty="0" sz="1200" b="1">
                <a:latin typeface="Arimo"/>
                <a:cs typeface="Arimo"/>
              </a:rPr>
              <a:t>(College Leaving OR Transfer</a:t>
            </a:r>
            <a:r>
              <a:rPr dirty="0" sz="1200" spc="4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Certificate)</a:t>
            </a:r>
            <a:endParaRPr sz="1200">
              <a:latin typeface="Arimo"/>
              <a:cs typeface="Arimo"/>
            </a:endParaRPr>
          </a:p>
          <a:p>
            <a:pPr marL="190500" indent="-178435">
              <a:lnSpc>
                <a:spcPct val="100000"/>
              </a:lnSpc>
              <a:spcBef>
                <a:spcPts val="210"/>
              </a:spcBef>
              <a:buFont typeface="Arimo"/>
              <a:buAutoNum type="arabicParenR" startAt="4"/>
              <a:tabLst>
                <a:tab pos="191135" algn="l"/>
              </a:tabLst>
            </a:pPr>
            <a:r>
              <a:rPr dirty="0" sz="1200" b="1">
                <a:latin typeface="Noto Sans Devanagari"/>
                <a:cs typeface="Noto Sans Devanagari"/>
              </a:rPr>
              <a:t>फोटो</a:t>
            </a:r>
            <a:r>
              <a:rPr dirty="0" sz="1200" b="1">
                <a:latin typeface="Arimo"/>
                <a:cs typeface="Arimo"/>
              </a:rPr>
              <a:t>. (Passport size colour</a:t>
            </a:r>
            <a:r>
              <a:rPr dirty="0" sz="1200" spc="-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Photo)</a:t>
            </a:r>
            <a:endParaRPr sz="1200">
              <a:latin typeface="Arimo"/>
              <a:cs typeface="Arimo"/>
            </a:endParaRPr>
          </a:p>
          <a:p>
            <a:pPr marL="190500" indent="-178435">
              <a:lnSpc>
                <a:spcPct val="100000"/>
              </a:lnSpc>
              <a:spcBef>
                <a:spcPts val="215"/>
              </a:spcBef>
              <a:buFont typeface="Arimo"/>
              <a:buAutoNum type="arabicParenR" startAt="4"/>
              <a:tabLst>
                <a:tab pos="191135" algn="l"/>
              </a:tabLst>
            </a:pPr>
            <a:r>
              <a:rPr dirty="0" sz="1200" b="1">
                <a:latin typeface="Noto Sans Devanagari"/>
                <a:cs typeface="Noto Sans Devanagari"/>
              </a:rPr>
              <a:t>आधार </a:t>
            </a:r>
            <a:r>
              <a:rPr dirty="0" sz="1200" spc="-25" b="1">
                <a:latin typeface="Noto Sans Devanagari"/>
                <a:cs typeface="Noto Sans Devanagari"/>
              </a:rPr>
              <a:t>काड´ </a:t>
            </a:r>
            <a:r>
              <a:rPr dirty="0" sz="1200" b="1">
                <a:latin typeface="Arimo"/>
                <a:cs typeface="Arimo"/>
              </a:rPr>
              <a:t>(Aadhar Card</a:t>
            </a:r>
            <a:r>
              <a:rPr dirty="0" sz="1200" spc="7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Copy)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9) </a:t>
            </a:r>
            <a:r>
              <a:rPr dirty="0" sz="1200" spc="-95" b="1">
                <a:latin typeface="Noto Sans Devanagari"/>
                <a:cs typeface="Noto Sans Devanagari"/>
              </a:rPr>
              <a:t>उsपU </a:t>
            </a:r>
            <a:r>
              <a:rPr dirty="0" sz="1200" spc="-180" b="1">
                <a:latin typeface="Noto Sans Devanagari"/>
                <a:cs typeface="Noto Sans Devanagari"/>
              </a:rPr>
              <a:t>#माणपff </a:t>
            </a:r>
            <a:r>
              <a:rPr dirty="0" sz="1200" spc="-155" b="1">
                <a:latin typeface="Noto Sans Devanagari"/>
                <a:cs typeface="Noto Sans Devanagari"/>
              </a:rPr>
              <a:t>Yकवा </a:t>
            </a:r>
            <a:r>
              <a:rPr dirty="0" sz="1200" spc="-80" b="1">
                <a:latin typeface="Noto Sans Devanagari"/>
                <a:cs typeface="Noto Sans Devanagari"/>
              </a:rPr>
              <a:t>फाँम´ </a:t>
            </a:r>
            <a:r>
              <a:rPr dirty="0" sz="1200" b="1">
                <a:latin typeface="Noto Sans Devanagari"/>
                <a:cs typeface="Noto Sans Devanagari"/>
              </a:rPr>
              <a:t>नं </a:t>
            </a:r>
            <a:r>
              <a:rPr dirty="0" sz="1200" b="1">
                <a:latin typeface="Arimo"/>
                <a:cs typeface="Arimo"/>
              </a:rPr>
              <a:t>16 </a:t>
            </a:r>
            <a:r>
              <a:rPr dirty="0" sz="1200" spc="-140" b="1">
                <a:latin typeface="Noto Sans Devanagari"/>
                <a:cs typeface="Noto Sans Devanagari"/>
              </a:rPr>
              <a:t>वßडलांचा </a:t>
            </a:r>
            <a:r>
              <a:rPr dirty="0" sz="1200" b="1">
                <a:latin typeface="Arimo"/>
                <a:cs typeface="Arimo"/>
              </a:rPr>
              <a:t>(Income Certificate / Form no</a:t>
            </a:r>
            <a:r>
              <a:rPr dirty="0" sz="1200" spc="-6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16)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10) </a:t>
            </a:r>
            <a:r>
              <a:rPr dirty="0" sz="1200" spc="-75" b="1">
                <a:latin typeface="Noto Sans Devanagari"/>
                <a:cs typeface="Noto Sans Devanagari"/>
              </a:rPr>
              <a:t>मुलाचे </a:t>
            </a:r>
            <a:r>
              <a:rPr dirty="0" sz="1200" spc="10" b="1">
                <a:latin typeface="Noto Sans Devanagari"/>
                <a:cs typeface="Noto Sans Devanagari"/>
              </a:rPr>
              <a:t>राBीय </a:t>
            </a:r>
            <a:r>
              <a:rPr dirty="0" sz="1200" spc="-95" b="1">
                <a:latin typeface="Noto Sans Devanagari"/>
                <a:cs typeface="Noto Sans Devanagari"/>
              </a:rPr>
              <a:t>बके </a:t>
            </a:r>
            <a:r>
              <a:rPr dirty="0" sz="1200" b="1">
                <a:latin typeface="Noto Sans Devanagari"/>
                <a:cs typeface="Noto Sans Devanagari"/>
              </a:rPr>
              <a:t>तील खाते </a:t>
            </a:r>
            <a:r>
              <a:rPr dirty="0" sz="1200" b="1">
                <a:latin typeface="Arimo"/>
                <a:cs typeface="Arimo"/>
              </a:rPr>
              <a:t>(Nationalised Bank Pass</a:t>
            </a:r>
            <a:r>
              <a:rPr dirty="0" sz="1200" spc="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Book)</a:t>
            </a:r>
            <a:endParaRPr sz="1200">
              <a:latin typeface="Arimo"/>
              <a:cs typeface="Arimo"/>
            </a:endParaRPr>
          </a:p>
          <a:p>
            <a:pPr algn="ctr" marR="911225">
              <a:lnSpc>
                <a:spcPct val="100000"/>
              </a:lnSpc>
              <a:spcBef>
                <a:spcPts val="1055"/>
              </a:spcBef>
            </a:pPr>
            <a:r>
              <a:rPr dirty="0" sz="1400" b="1">
                <a:solidFill>
                  <a:srgbClr val="5D17EB"/>
                </a:solidFill>
                <a:latin typeface="Arimo"/>
                <a:cs typeface="Arimo"/>
              </a:rPr>
              <a:t>* </a:t>
            </a:r>
            <a:r>
              <a:rPr dirty="0" sz="1400" spc="-105" b="1">
                <a:solidFill>
                  <a:srgbClr val="5D17EB"/>
                </a:solidFill>
                <a:latin typeface="Noto Sans Devanagari"/>
                <a:cs typeface="Noto Sans Devanagari"/>
              </a:rPr>
              <a:t>मागासवगTयांसाठt </a:t>
            </a:r>
            <a:r>
              <a:rPr dirty="0" sz="1400" spc="-75" b="1">
                <a:solidFill>
                  <a:srgbClr val="5D17EB"/>
                </a:solidFill>
                <a:latin typeface="Noto Sans Devanagari"/>
                <a:cs typeface="Noto Sans Devanagari"/>
              </a:rPr>
              <a:t>आव€यक </a:t>
            </a:r>
            <a:r>
              <a:rPr dirty="0" sz="1400" spc="-180" b="1">
                <a:solidFill>
                  <a:srgbClr val="5D17EB"/>
                </a:solidFill>
                <a:latin typeface="Noto Sans Devanagari"/>
                <a:cs typeface="Noto Sans Devanagari"/>
              </a:rPr>
              <a:t>कागदपffे</a:t>
            </a:r>
            <a:r>
              <a:rPr dirty="0" sz="1400" spc="-5" b="1">
                <a:solidFill>
                  <a:srgbClr val="5D17EB"/>
                </a:solidFill>
                <a:latin typeface="Noto Sans Devanagari"/>
                <a:cs typeface="Noto Sans Devanagari"/>
              </a:rPr>
              <a:t> </a:t>
            </a:r>
            <a:r>
              <a:rPr dirty="0" sz="1400" b="1">
                <a:solidFill>
                  <a:srgbClr val="5D17EB"/>
                </a:solidFill>
                <a:latin typeface="Arimo"/>
                <a:cs typeface="Arimo"/>
              </a:rPr>
              <a:t>*</a:t>
            </a:r>
            <a:endParaRPr sz="1400">
              <a:latin typeface="Arimo"/>
              <a:cs typeface="Arimo"/>
            </a:endParaRPr>
          </a:p>
          <a:p>
            <a:pPr marL="1029335">
              <a:lnSpc>
                <a:spcPct val="100000"/>
              </a:lnSpc>
              <a:spcBef>
                <a:spcPts val="245"/>
              </a:spcBef>
            </a:pP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वरील </a:t>
            </a:r>
            <a:r>
              <a:rPr dirty="0" sz="1200" spc="-5" b="1">
                <a:latin typeface="Noto Sans Devanagari"/>
                <a:cs typeface="Noto Sans Devanagari"/>
              </a:rPr>
              <a:t>सव´ </a:t>
            </a:r>
            <a:r>
              <a:rPr dirty="0" sz="1200" b="1">
                <a:latin typeface="Arimo"/>
                <a:cs typeface="Arimo"/>
              </a:rPr>
              <a:t>10 </a:t>
            </a:r>
            <a:r>
              <a:rPr dirty="0" sz="1200" b="1">
                <a:latin typeface="Noto Sans Devanagari"/>
                <a:cs typeface="Noto Sans Devanagari"/>
              </a:rPr>
              <a:t>व खालील</a:t>
            </a:r>
            <a:r>
              <a:rPr dirty="0" sz="1200" spc="80" b="1">
                <a:latin typeface="Noto Sans Devanagari"/>
                <a:cs typeface="Noto Sans Devanagari"/>
              </a:rPr>
              <a:t> </a:t>
            </a:r>
            <a:r>
              <a:rPr dirty="0" sz="1200" spc="-145" b="1">
                <a:latin typeface="Noto Sans Devanagari"/>
                <a:cs typeface="Noto Sans Devanagari"/>
              </a:rPr>
              <a:t>#माणपffे</a:t>
            </a:r>
            <a:r>
              <a:rPr dirty="0" sz="1200" spc="-145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190500" indent="-178435">
              <a:lnSpc>
                <a:spcPct val="100000"/>
              </a:lnSpc>
              <a:spcBef>
                <a:spcPts val="215"/>
              </a:spcBef>
              <a:buFont typeface="Arimo"/>
              <a:buAutoNum type="arabicParenR"/>
              <a:tabLst>
                <a:tab pos="191135" algn="l"/>
              </a:tabLst>
            </a:pPr>
            <a:r>
              <a:rPr dirty="0" sz="1200" b="1">
                <a:latin typeface="Noto Sans Devanagari"/>
                <a:cs typeface="Noto Sans Devanagari"/>
              </a:rPr>
              <a:t>जातीचे </a:t>
            </a:r>
            <a:r>
              <a:rPr dirty="0" sz="1200" spc="-180" b="1">
                <a:latin typeface="Noto Sans Devanagari"/>
                <a:cs typeface="Noto Sans Devanagari"/>
              </a:rPr>
              <a:t>#माणपff </a:t>
            </a:r>
            <a:r>
              <a:rPr dirty="0" sz="1200" b="1">
                <a:latin typeface="Arimo"/>
                <a:cs typeface="Arimo"/>
              </a:rPr>
              <a:t>(Cast Certificate OR EWS</a:t>
            </a:r>
            <a:r>
              <a:rPr dirty="0" sz="1200" spc="-5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Certificate)</a:t>
            </a:r>
            <a:endParaRPr sz="1200">
              <a:latin typeface="Arimo"/>
              <a:cs typeface="Arimo"/>
            </a:endParaRPr>
          </a:p>
          <a:p>
            <a:pPr marL="190500" indent="-178435">
              <a:lnSpc>
                <a:spcPct val="100000"/>
              </a:lnSpc>
              <a:spcBef>
                <a:spcPts val="210"/>
              </a:spcBef>
              <a:buFont typeface="Arimo"/>
              <a:buAutoNum type="arabicParenR"/>
              <a:tabLst>
                <a:tab pos="191135" algn="l"/>
              </a:tabLst>
            </a:pPr>
            <a:r>
              <a:rPr dirty="0" sz="1200" b="1">
                <a:latin typeface="Noto Sans Devanagari"/>
                <a:cs typeface="Noto Sans Devanagari"/>
              </a:rPr>
              <a:t>जात </a:t>
            </a:r>
            <a:r>
              <a:rPr dirty="0" sz="1200" spc="-85" b="1">
                <a:latin typeface="Noto Sans Devanagari"/>
                <a:cs typeface="Noto Sans Devanagari"/>
              </a:rPr>
              <a:t>वैधता </a:t>
            </a:r>
            <a:r>
              <a:rPr dirty="0" sz="1200" spc="-180" b="1">
                <a:latin typeface="Noto Sans Devanagari"/>
                <a:cs typeface="Noto Sans Devanagari"/>
              </a:rPr>
              <a:t>#माणपff </a:t>
            </a:r>
            <a:r>
              <a:rPr dirty="0" sz="1200" b="1">
                <a:latin typeface="Arimo"/>
                <a:cs typeface="Arimo"/>
              </a:rPr>
              <a:t>(Caste Validity</a:t>
            </a:r>
            <a:r>
              <a:rPr dirty="0" sz="1200" spc="-15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Certificate)</a:t>
            </a:r>
            <a:endParaRPr sz="1200">
              <a:latin typeface="Arimo"/>
              <a:cs typeface="Arimo"/>
            </a:endParaRPr>
          </a:p>
          <a:p>
            <a:pPr marL="181610" marR="2087880" indent="-85090">
              <a:lnSpc>
                <a:spcPct val="114700"/>
              </a:lnSpc>
            </a:pPr>
            <a:r>
              <a:rPr dirty="0" sz="1200" b="1">
                <a:latin typeface="Arimo"/>
                <a:cs typeface="Arimo"/>
              </a:rPr>
              <a:t>(If your state do not issue CVC, you have to submit the letter</a:t>
            </a:r>
            <a:r>
              <a:rPr dirty="0" sz="1200" spc="-7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from  Competent Authority as per attached</a:t>
            </a:r>
            <a:r>
              <a:rPr dirty="0" sz="1200" spc="-1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proforma)</a:t>
            </a:r>
            <a:endParaRPr sz="1200">
              <a:latin typeface="Arimo"/>
              <a:cs typeface="Arimo"/>
            </a:endParaRPr>
          </a:p>
          <a:p>
            <a:pPr marL="181610" marR="2978150" indent="-169545">
              <a:lnSpc>
                <a:spcPct val="114700"/>
              </a:lnSpc>
              <a:buFont typeface="Arimo"/>
              <a:buAutoNum type="arabicParenR" startAt="3"/>
              <a:tabLst>
                <a:tab pos="191135" algn="l"/>
              </a:tabLst>
            </a:pPr>
            <a:r>
              <a:rPr dirty="0" sz="1200" spc="-95" b="1">
                <a:latin typeface="Noto Sans Devanagari"/>
                <a:cs typeface="Noto Sans Devanagari"/>
              </a:rPr>
              <a:t>नाँन </a:t>
            </a:r>
            <a:r>
              <a:rPr dirty="0" sz="1200" spc="-20" b="1">
                <a:latin typeface="Noto Sans Devanagari"/>
                <a:cs typeface="Noto Sans Devanagari"/>
              </a:rPr>
              <a:t>ßUमीलीयर </a:t>
            </a:r>
            <a:r>
              <a:rPr dirty="0" sz="1200" spc="-180" b="1">
                <a:latin typeface="Noto Sans Devanagari"/>
                <a:cs typeface="Noto Sans Devanagari"/>
              </a:rPr>
              <a:t>#माणपff </a:t>
            </a:r>
            <a:r>
              <a:rPr dirty="0" sz="1200" b="1">
                <a:latin typeface="Arimo"/>
                <a:cs typeface="Arimo"/>
              </a:rPr>
              <a:t>(Non Creamy Layer </a:t>
            </a:r>
            <a:r>
              <a:rPr dirty="0" sz="1200" spc="-120" b="1">
                <a:latin typeface="Arimo"/>
                <a:cs typeface="Arimo"/>
              </a:rPr>
              <a:t>Certificate)  </a:t>
            </a:r>
            <a:r>
              <a:rPr dirty="0" sz="1200" b="1">
                <a:latin typeface="Arimo"/>
                <a:cs typeface="Arimo"/>
              </a:rPr>
              <a:t>(For NT –1,2,3 VJ</a:t>
            </a:r>
            <a:r>
              <a:rPr dirty="0" sz="1200" spc="-1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&amp;OBC)</a:t>
            </a:r>
            <a:endParaRPr sz="1200">
              <a:latin typeface="Arimo"/>
              <a:cs typeface="Arim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907" y="5424312"/>
            <a:ext cx="7369175" cy="1229995"/>
          </a:xfrm>
          <a:custGeom>
            <a:avLst/>
            <a:gdLst/>
            <a:ahLst/>
            <a:cxnLst/>
            <a:rect l="l" t="t" r="r" b="b"/>
            <a:pathLst>
              <a:path w="7369175" h="1229995">
                <a:moveTo>
                  <a:pt x="7368781" y="1229755"/>
                </a:moveTo>
                <a:lnTo>
                  <a:pt x="0" y="1229755"/>
                </a:lnTo>
                <a:lnTo>
                  <a:pt x="0" y="0"/>
                </a:lnTo>
                <a:lnTo>
                  <a:pt x="7368781" y="0"/>
                </a:lnTo>
                <a:lnTo>
                  <a:pt x="7368781" y="1229755"/>
                </a:lnTo>
                <a:close/>
              </a:path>
            </a:pathLst>
          </a:custGeom>
          <a:solidFill>
            <a:srgbClr val="D0EF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0492" y="5475142"/>
            <a:ext cx="4878070" cy="111887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000760">
              <a:lnSpc>
                <a:spcPct val="100000"/>
              </a:lnSpc>
              <a:spcBef>
                <a:spcPts val="385"/>
              </a:spcBef>
            </a:pPr>
            <a:r>
              <a:rPr dirty="0" sz="1400" spc="-135" b="1">
                <a:solidFill>
                  <a:srgbClr val="5D17EB"/>
                </a:solidFill>
                <a:latin typeface="Arimo"/>
                <a:cs typeface="Arimo"/>
              </a:rPr>
              <a:t>*</a:t>
            </a:r>
            <a:r>
              <a:rPr dirty="0" sz="1400" spc="-135" b="1">
                <a:solidFill>
                  <a:srgbClr val="5D17EB"/>
                </a:solidFill>
                <a:latin typeface="Noto Sans Devanagari"/>
                <a:cs typeface="Noto Sans Devanagari"/>
              </a:rPr>
              <a:t>इंßजनीअYरग </a:t>
            </a:r>
            <a:r>
              <a:rPr dirty="0" sz="1400" spc="-95" b="1">
                <a:solidFill>
                  <a:srgbClr val="5D17EB"/>
                </a:solidFill>
                <a:latin typeface="Noto Sans Devanagari"/>
                <a:cs typeface="Noto Sans Devanagari"/>
              </a:rPr>
              <a:t>#वेशासाठt </a:t>
            </a:r>
            <a:r>
              <a:rPr dirty="0" sz="1400" spc="-5" b="1">
                <a:solidFill>
                  <a:srgbClr val="5D17EB"/>
                </a:solidFill>
                <a:latin typeface="Noto Sans Devanagari"/>
                <a:cs typeface="Noto Sans Devanagari"/>
              </a:rPr>
              <a:t>लागणारी </a:t>
            </a:r>
            <a:r>
              <a:rPr dirty="0" sz="1400" spc="-75" b="1">
                <a:solidFill>
                  <a:srgbClr val="5D17EB"/>
                </a:solidFill>
                <a:latin typeface="Noto Sans Devanagari"/>
                <a:cs typeface="Noto Sans Devanagari"/>
              </a:rPr>
              <a:t>आव€यक  </a:t>
            </a:r>
            <a:r>
              <a:rPr dirty="0" sz="1400" spc="-254" b="1">
                <a:solidFill>
                  <a:srgbClr val="5D17EB"/>
                </a:solidFill>
                <a:latin typeface="Noto Sans Devanagari"/>
                <a:cs typeface="Noto Sans Devanagari"/>
              </a:rPr>
              <a:t>कागदपffे</a:t>
            </a:r>
            <a:r>
              <a:rPr dirty="0" sz="1400" spc="-195" b="1">
                <a:solidFill>
                  <a:srgbClr val="5D17EB"/>
                </a:solidFill>
                <a:latin typeface="Noto Sans Devanagari"/>
                <a:cs typeface="Noto Sans Devanagari"/>
              </a:rPr>
              <a:t> </a:t>
            </a:r>
            <a:r>
              <a:rPr dirty="0" sz="1400" b="1">
                <a:solidFill>
                  <a:srgbClr val="5D17EB"/>
                </a:solidFill>
                <a:latin typeface="Arimo"/>
                <a:cs typeface="Arimo"/>
              </a:rPr>
              <a:t>*</a:t>
            </a:r>
            <a:endParaRPr sz="1400">
              <a:latin typeface="Arimo"/>
              <a:cs typeface="Arimo"/>
            </a:endParaRPr>
          </a:p>
          <a:p>
            <a:pPr marL="12700" marR="2265680" indent="508000">
              <a:lnSpc>
                <a:spcPct val="114700"/>
              </a:lnSpc>
              <a:spcBef>
                <a:spcPts val="35"/>
              </a:spcBef>
            </a:pP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वरील </a:t>
            </a:r>
            <a:r>
              <a:rPr dirty="0" sz="1200" spc="-5" b="1">
                <a:latin typeface="Noto Sans Devanagari"/>
                <a:cs typeface="Noto Sans Devanagari"/>
              </a:rPr>
              <a:t>सव´ </a:t>
            </a:r>
            <a:r>
              <a:rPr dirty="0" sz="1200" b="1">
                <a:latin typeface="Arimo"/>
                <a:cs typeface="Arimo"/>
              </a:rPr>
              <a:t>10 </a:t>
            </a:r>
            <a:r>
              <a:rPr dirty="0" sz="1200" b="1">
                <a:latin typeface="Noto Sans Devanagari"/>
                <a:cs typeface="Noto Sans Devanagari"/>
              </a:rPr>
              <a:t>व खालील  </a:t>
            </a:r>
            <a:r>
              <a:rPr dirty="0" sz="1200" spc="-305" b="1">
                <a:latin typeface="Noto Sans Devanagari"/>
                <a:cs typeface="Noto Sans Devanagari"/>
              </a:rPr>
              <a:t>कागदपffे</a:t>
            </a:r>
            <a:r>
              <a:rPr dirty="0" sz="1200" spc="-305" b="1">
                <a:latin typeface="Arimo"/>
                <a:cs typeface="Arimo"/>
              </a:rPr>
              <a:t>) </a:t>
            </a:r>
            <a:r>
              <a:rPr dirty="0" sz="1200" b="1">
                <a:latin typeface="Arimo"/>
                <a:cs typeface="Arimo"/>
              </a:rPr>
              <a:t>1) MHT-CET </a:t>
            </a:r>
            <a:r>
              <a:rPr dirty="0" sz="1200" spc="-55" b="1">
                <a:latin typeface="Noto Sans Devanagari"/>
                <a:cs typeface="Noto Sans Devanagari"/>
              </a:rPr>
              <a:t>आँनलाईन </a:t>
            </a:r>
            <a:r>
              <a:rPr dirty="0" sz="1200" spc="-80" b="1">
                <a:latin typeface="Noto Sans Devanagari"/>
                <a:cs typeface="Noto Sans Devanagari"/>
              </a:rPr>
              <a:t>फाँम´  </a:t>
            </a:r>
            <a:r>
              <a:rPr dirty="0" sz="1200" spc="-225" b="1">
                <a:latin typeface="Noto Sans Devanagari"/>
                <a:cs typeface="Noto Sans Devanagari"/>
              </a:rPr>
              <a:t>Y#ट</a:t>
            </a:r>
            <a:endParaRPr sz="1200">
              <a:latin typeface="Noto Sans Devanagari"/>
              <a:cs typeface="Noto Sans Devanagari"/>
            </a:endParaRPr>
          </a:p>
          <a:p>
            <a:pPr marL="190500" indent="-178435">
              <a:lnSpc>
                <a:spcPct val="100000"/>
              </a:lnSpc>
              <a:spcBef>
                <a:spcPts val="210"/>
              </a:spcBef>
              <a:buAutoNum type="arabicParenR" startAt="2"/>
              <a:tabLst>
                <a:tab pos="191135" algn="l"/>
              </a:tabLst>
            </a:pPr>
            <a:r>
              <a:rPr dirty="0" sz="1200" b="1">
                <a:latin typeface="Arimo"/>
                <a:cs typeface="Arimo"/>
              </a:rPr>
              <a:t>MHT-CET*</a:t>
            </a:r>
            <a:r>
              <a:rPr dirty="0" sz="1200" spc="-95" b="1">
                <a:latin typeface="Arimo"/>
                <a:cs typeface="Arimo"/>
              </a:rPr>
              <a:t> </a:t>
            </a:r>
            <a:r>
              <a:rPr dirty="0" sz="1200" spc="-400" b="1">
                <a:latin typeface="Noto Sans Devanagari"/>
                <a:cs typeface="Noto Sans Devanagari"/>
              </a:rPr>
              <a:t>पff</a:t>
            </a:r>
            <a:endParaRPr sz="1200">
              <a:latin typeface="Noto Sans Devanagari"/>
              <a:cs typeface="Noto Sans Devanagari"/>
            </a:endParaRPr>
          </a:p>
          <a:p>
            <a:pPr marL="190500" indent="-178435">
              <a:lnSpc>
                <a:spcPct val="100000"/>
              </a:lnSpc>
              <a:spcBef>
                <a:spcPts val="215"/>
              </a:spcBef>
              <a:buAutoNum type="arabicParenR" startAt="2"/>
              <a:tabLst>
                <a:tab pos="191135" algn="l"/>
              </a:tabLst>
            </a:pPr>
            <a:r>
              <a:rPr dirty="0" sz="1200" b="1">
                <a:latin typeface="Arimo"/>
                <a:cs typeface="Arimo"/>
              </a:rPr>
              <a:t>MHT-CET*</a:t>
            </a:r>
            <a:r>
              <a:rPr dirty="0" sz="1200" spc="-85" b="1">
                <a:latin typeface="Arimo"/>
                <a:cs typeface="Arimo"/>
              </a:rPr>
              <a:t> </a:t>
            </a:r>
            <a:r>
              <a:rPr dirty="0" sz="1200" spc="-95" b="1">
                <a:latin typeface="Noto Sans Devanagari"/>
                <a:cs typeface="Noto Sans Devanagari"/>
              </a:rPr>
              <a:t>माक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0581" y="6385268"/>
            <a:ext cx="45148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Noto Sans Devanagari"/>
                <a:cs typeface="Noto Sans Devanagari"/>
              </a:rPr>
              <a:t>´</a:t>
            </a:r>
            <a:r>
              <a:rPr dirty="0" sz="1200" spc="245" b="1">
                <a:latin typeface="Noto Sans Devanagari"/>
                <a:cs typeface="Noto Sans Devanagari"/>
              </a:rPr>
              <a:t> </a:t>
            </a:r>
            <a:r>
              <a:rPr dirty="0" sz="1200" spc="-540" b="1">
                <a:latin typeface="Noto Sans Devanagari"/>
                <a:cs typeface="Noto Sans Devanagari"/>
              </a:rPr>
              <a:t>ßल5ट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270" y="6758970"/>
            <a:ext cx="7369175" cy="1344295"/>
          </a:xfrm>
          <a:custGeom>
            <a:avLst/>
            <a:gdLst/>
            <a:ahLst/>
            <a:cxnLst/>
            <a:rect l="l" t="t" r="r" b="b"/>
            <a:pathLst>
              <a:path w="7369175" h="1344295">
                <a:moveTo>
                  <a:pt x="7368781" y="1344153"/>
                </a:moveTo>
                <a:lnTo>
                  <a:pt x="0" y="1344153"/>
                </a:lnTo>
                <a:lnTo>
                  <a:pt x="0" y="0"/>
                </a:lnTo>
                <a:lnTo>
                  <a:pt x="7368781" y="0"/>
                </a:lnTo>
                <a:lnTo>
                  <a:pt x="7368781" y="1344153"/>
                </a:lnTo>
                <a:close/>
              </a:path>
            </a:pathLst>
          </a:custGeom>
          <a:solidFill>
            <a:srgbClr val="D0EF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797" y="8169859"/>
            <a:ext cx="7369175" cy="2173605"/>
          </a:xfrm>
          <a:custGeom>
            <a:avLst/>
            <a:gdLst/>
            <a:ahLst/>
            <a:cxnLst/>
            <a:rect l="l" t="t" r="r" b="b"/>
            <a:pathLst>
              <a:path w="7369175" h="2173604">
                <a:moveTo>
                  <a:pt x="7368978" y="2173504"/>
                </a:moveTo>
                <a:lnTo>
                  <a:pt x="0" y="2173504"/>
                </a:lnTo>
                <a:lnTo>
                  <a:pt x="0" y="0"/>
                </a:lnTo>
                <a:lnTo>
                  <a:pt x="7368978" y="0"/>
                </a:lnTo>
                <a:lnTo>
                  <a:pt x="7368978" y="2173504"/>
                </a:lnTo>
                <a:close/>
              </a:path>
            </a:pathLst>
          </a:custGeom>
          <a:solidFill>
            <a:srgbClr val="D0EF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3759" y="6695378"/>
            <a:ext cx="7039609" cy="394779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901700">
              <a:lnSpc>
                <a:spcPct val="100000"/>
              </a:lnSpc>
              <a:spcBef>
                <a:spcPts val="385"/>
              </a:spcBef>
            </a:pPr>
            <a:r>
              <a:rPr dirty="0" sz="1400" b="1">
                <a:solidFill>
                  <a:srgbClr val="5D17EB"/>
                </a:solidFill>
                <a:latin typeface="Arimo"/>
                <a:cs typeface="Arimo"/>
              </a:rPr>
              <a:t>* </a:t>
            </a:r>
            <a:r>
              <a:rPr dirty="0" sz="1400" spc="-5" b="1">
                <a:solidFill>
                  <a:srgbClr val="5D17EB"/>
                </a:solidFill>
                <a:latin typeface="Noto Sans Devanagari"/>
                <a:cs typeface="Noto Sans Devanagari"/>
              </a:rPr>
              <a:t>इतर </a:t>
            </a:r>
            <a:r>
              <a:rPr dirty="0" sz="1400" spc="-180" b="1">
                <a:solidFill>
                  <a:srgbClr val="5D17EB"/>
                </a:solidFill>
                <a:latin typeface="Noto Sans Devanagari"/>
                <a:cs typeface="Noto Sans Devanagari"/>
              </a:rPr>
              <a:t>कागदपffे </a:t>
            </a:r>
            <a:r>
              <a:rPr dirty="0" sz="1400" spc="-5" b="1">
                <a:solidFill>
                  <a:srgbClr val="5D17EB"/>
                </a:solidFill>
                <a:latin typeface="Arimo"/>
                <a:cs typeface="Arimo"/>
              </a:rPr>
              <a:t>(</a:t>
            </a:r>
            <a:r>
              <a:rPr dirty="0" sz="1400" spc="-5" b="1">
                <a:solidFill>
                  <a:srgbClr val="5D17EB"/>
                </a:solidFill>
                <a:latin typeface="Noto Sans Devanagari"/>
                <a:cs typeface="Noto Sans Devanagari"/>
              </a:rPr>
              <a:t>लागू</a:t>
            </a:r>
            <a:r>
              <a:rPr dirty="0" sz="1400" spc="70" b="1">
                <a:solidFill>
                  <a:srgbClr val="5D17EB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35" b="1">
                <a:solidFill>
                  <a:srgbClr val="5D17EB"/>
                </a:solidFill>
                <a:latin typeface="Noto Sans Devanagari"/>
                <a:cs typeface="Noto Sans Devanagari"/>
              </a:rPr>
              <a:t>असuयास</a:t>
            </a:r>
            <a:r>
              <a:rPr dirty="0" sz="1400" spc="-35" b="1">
                <a:solidFill>
                  <a:srgbClr val="5D17EB"/>
                </a:solidFill>
                <a:latin typeface="Arimo"/>
                <a:cs typeface="Arimo"/>
              </a:rPr>
              <a:t>)*</a:t>
            </a:r>
            <a:endParaRPr sz="1400">
              <a:latin typeface="Arimo"/>
              <a:cs typeface="Arimo"/>
            </a:endParaRPr>
          </a:p>
          <a:p>
            <a:pPr marL="190500" indent="-178435">
              <a:lnSpc>
                <a:spcPct val="100000"/>
              </a:lnSpc>
              <a:spcBef>
                <a:spcPts val="245"/>
              </a:spcBef>
              <a:buFont typeface="Arimo"/>
              <a:buAutoNum type="arabicParenR"/>
              <a:tabLst>
                <a:tab pos="191135" algn="l"/>
              </a:tabLst>
            </a:pPr>
            <a:r>
              <a:rPr dirty="0" sz="1200" spc="-155" b="1">
                <a:latin typeface="Noto Sans Devanagari"/>
                <a:cs typeface="Noto Sans Devanagari"/>
              </a:rPr>
              <a:t>अपंगsव </a:t>
            </a:r>
            <a:r>
              <a:rPr dirty="0" sz="1200" spc="-160" b="1">
                <a:latin typeface="Noto Sans Devanagari"/>
                <a:cs typeface="Noto Sans Devanagari"/>
              </a:rPr>
              <a:t>#माणपff</a:t>
            </a:r>
            <a:r>
              <a:rPr dirty="0" sz="1200" spc="-160" b="1">
                <a:latin typeface="Arimo"/>
                <a:cs typeface="Arimo"/>
              </a:rPr>
              <a:t>. </a:t>
            </a:r>
            <a:r>
              <a:rPr dirty="0" sz="1200" b="1">
                <a:latin typeface="Arimo"/>
                <a:cs typeface="Arimo"/>
              </a:rPr>
              <a:t>(Physical Handicap</a:t>
            </a:r>
            <a:r>
              <a:rPr dirty="0" sz="1200" spc="1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Certificate)</a:t>
            </a:r>
            <a:endParaRPr sz="1200">
              <a:latin typeface="Arimo"/>
              <a:cs typeface="Arimo"/>
            </a:endParaRPr>
          </a:p>
          <a:p>
            <a:pPr marL="190500" indent="-178435">
              <a:lnSpc>
                <a:spcPct val="100000"/>
              </a:lnSpc>
              <a:spcBef>
                <a:spcPts val="215"/>
              </a:spcBef>
              <a:buFont typeface="Arimo"/>
              <a:buAutoNum type="arabicParenR"/>
              <a:tabLst>
                <a:tab pos="191135" algn="l"/>
              </a:tabLst>
            </a:pPr>
            <a:r>
              <a:rPr dirty="0" sz="1200" spc="20" b="1">
                <a:latin typeface="Noto Sans Devanagari"/>
                <a:cs typeface="Noto Sans Devanagari"/>
              </a:rPr>
              <a:t>संर¶ण </a:t>
            </a:r>
            <a:r>
              <a:rPr dirty="0" sz="1200" spc="-180" b="1">
                <a:latin typeface="Noto Sans Devanagari"/>
                <a:cs typeface="Noto Sans Devanagari"/>
              </a:rPr>
              <a:t>#माणपff </a:t>
            </a:r>
            <a:r>
              <a:rPr dirty="0" sz="1200" b="1">
                <a:latin typeface="Arimo"/>
                <a:cs typeface="Arimo"/>
              </a:rPr>
              <a:t>(Defence Service</a:t>
            </a:r>
            <a:r>
              <a:rPr dirty="0" sz="1200" spc="-5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Certificate)</a:t>
            </a:r>
            <a:endParaRPr sz="1200">
              <a:latin typeface="Arimo"/>
              <a:cs typeface="Arimo"/>
            </a:endParaRPr>
          </a:p>
          <a:p>
            <a:pPr marL="190500" indent="-178435">
              <a:lnSpc>
                <a:spcPct val="100000"/>
              </a:lnSpc>
              <a:spcBef>
                <a:spcPts val="210"/>
              </a:spcBef>
              <a:buFont typeface="Arimo"/>
              <a:buAutoNum type="arabicParenR"/>
              <a:tabLst>
                <a:tab pos="191135" algn="l"/>
              </a:tabLst>
            </a:pPr>
            <a:r>
              <a:rPr dirty="0" sz="1200" spc="-140" b="1">
                <a:latin typeface="Noto Sans Devanagari"/>
                <a:cs typeface="Noto Sans Devanagari"/>
              </a:rPr>
              <a:t>डTगरी </a:t>
            </a:r>
            <a:r>
              <a:rPr dirty="0" sz="1200" b="1">
                <a:latin typeface="Noto Sans Devanagari"/>
                <a:cs typeface="Noto Sans Devanagari"/>
              </a:rPr>
              <a:t>दाखला दाखला </a:t>
            </a:r>
            <a:r>
              <a:rPr dirty="0" sz="1200" b="1">
                <a:latin typeface="Arimo"/>
                <a:cs typeface="Arimo"/>
              </a:rPr>
              <a:t>(Hilly Area</a:t>
            </a:r>
            <a:r>
              <a:rPr dirty="0" sz="1200" spc="2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Certificate)</a:t>
            </a:r>
            <a:endParaRPr sz="1200">
              <a:latin typeface="Arimo"/>
              <a:cs typeface="Arimo"/>
            </a:endParaRPr>
          </a:p>
          <a:p>
            <a:pPr marL="190500" indent="-178435">
              <a:lnSpc>
                <a:spcPct val="100000"/>
              </a:lnSpc>
              <a:spcBef>
                <a:spcPts val="210"/>
              </a:spcBef>
              <a:buFont typeface="Arimo"/>
              <a:buAutoNum type="arabicParenR"/>
              <a:tabLst>
                <a:tab pos="191135" algn="l"/>
              </a:tabLst>
            </a:pPr>
            <a:r>
              <a:rPr dirty="0" sz="1200" spc="-95" b="1">
                <a:latin typeface="Noto Sans Devanagari"/>
                <a:cs typeface="Noto Sans Devanagari"/>
              </a:rPr>
              <a:t>अंतर </a:t>
            </a:r>
            <a:r>
              <a:rPr dirty="0" sz="1200" spc="-180" b="1">
                <a:latin typeface="Noto Sans Devanagari"/>
                <a:cs typeface="Noto Sans Devanagari"/>
              </a:rPr>
              <a:t>#माणपff </a:t>
            </a:r>
            <a:r>
              <a:rPr dirty="0" sz="1200" b="1">
                <a:latin typeface="Arimo"/>
                <a:cs typeface="Arimo"/>
              </a:rPr>
              <a:t>- Educational Gap certificate (Affidavit from</a:t>
            </a:r>
            <a:r>
              <a:rPr dirty="0" sz="1200" spc="-125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students)</a:t>
            </a:r>
            <a:endParaRPr sz="1200">
              <a:latin typeface="Arimo"/>
              <a:cs typeface="Arimo"/>
            </a:endParaRPr>
          </a:p>
          <a:p>
            <a:pPr marL="190500" indent="-178435">
              <a:lnSpc>
                <a:spcPct val="100000"/>
              </a:lnSpc>
              <a:spcBef>
                <a:spcPts val="210"/>
              </a:spcBef>
              <a:buAutoNum type="arabicParenR"/>
              <a:tabLst>
                <a:tab pos="191135" algn="l"/>
              </a:tabLst>
            </a:pPr>
            <a:r>
              <a:rPr dirty="0" sz="1200" b="1">
                <a:latin typeface="Arimo"/>
                <a:cs typeface="Arimo"/>
              </a:rPr>
              <a:t>Migration Certificate (If HSC Board is other than</a:t>
            </a:r>
            <a:r>
              <a:rPr dirty="0" sz="1200" spc="-1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Maharashtra)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mo"/>
              <a:cs typeface="Arimo"/>
            </a:endParaRPr>
          </a:p>
          <a:p>
            <a:pPr marL="2204085">
              <a:lnSpc>
                <a:spcPct val="100000"/>
              </a:lnSpc>
            </a:pPr>
            <a:r>
              <a:rPr dirty="0" sz="1400" spc="-90" b="1">
                <a:solidFill>
                  <a:srgbClr val="5D17EB"/>
                </a:solidFill>
                <a:latin typeface="Arimo"/>
                <a:cs typeface="Arimo"/>
              </a:rPr>
              <a:t>*</a:t>
            </a:r>
            <a:r>
              <a:rPr dirty="0" sz="1400" spc="-90" b="1">
                <a:solidFill>
                  <a:srgbClr val="5D17EB"/>
                </a:solidFill>
                <a:latin typeface="Noto Sans Devanagari"/>
                <a:cs typeface="Noto Sans Devanagari"/>
              </a:rPr>
              <a:t>महšवाšया</a:t>
            </a:r>
            <a:r>
              <a:rPr dirty="0" sz="1400" spc="25" b="1">
                <a:solidFill>
                  <a:srgbClr val="5D17EB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15" b="1">
                <a:solidFill>
                  <a:srgbClr val="5D17EB"/>
                </a:solidFill>
                <a:latin typeface="Noto Sans Devanagari"/>
                <a:cs typeface="Noto Sans Devanagari"/>
              </a:rPr>
              <a:t>वेबसाईट्स</a:t>
            </a:r>
            <a:r>
              <a:rPr dirty="0" sz="1400" spc="-15" b="1">
                <a:solidFill>
                  <a:srgbClr val="5D17EB"/>
                </a:solidFill>
                <a:latin typeface="Arimo"/>
                <a:cs typeface="Arimo"/>
              </a:rPr>
              <a:t>*</a:t>
            </a:r>
            <a:endParaRPr sz="1400">
              <a:latin typeface="Arimo"/>
              <a:cs typeface="Arimo"/>
            </a:endParaRPr>
          </a:p>
          <a:p>
            <a:pPr marL="248920" marR="2707005" indent="-169545">
              <a:lnSpc>
                <a:spcPct val="114700"/>
              </a:lnSpc>
              <a:spcBef>
                <a:spcPts val="35"/>
              </a:spcBef>
            </a:pPr>
            <a:r>
              <a:rPr dirty="0" sz="1200" b="1">
                <a:latin typeface="Arimo"/>
                <a:cs typeface="Arimo"/>
              </a:rPr>
              <a:t>1) </a:t>
            </a:r>
            <a:r>
              <a:rPr dirty="0" sz="1200" spc="-229" b="1">
                <a:latin typeface="Noto Sans Devanagari"/>
                <a:cs typeface="Noto Sans Devanagari"/>
              </a:rPr>
              <a:t>तंffßश¶ण </a:t>
            </a:r>
            <a:r>
              <a:rPr dirty="0" sz="1200" spc="-45" b="1">
                <a:latin typeface="Noto Sans Devanagari"/>
                <a:cs typeface="Noto Sans Devanagari"/>
              </a:rPr>
              <a:t>संचालनालय</a:t>
            </a:r>
            <a:r>
              <a:rPr dirty="0" sz="1200" spc="-45" b="1">
                <a:latin typeface="Arimo"/>
                <a:cs typeface="Arimo"/>
              </a:rPr>
              <a:t>, </a:t>
            </a:r>
            <a:r>
              <a:rPr dirty="0" sz="1200" spc="5" b="1">
                <a:latin typeface="Noto Sans Devanagari"/>
                <a:cs typeface="Noto Sans Devanagari"/>
              </a:rPr>
              <a:t>महाराB </a:t>
            </a:r>
            <a:r>
              <a:rPr dirty="0" sz="1200" spc="-5" b="1">
                <a:latin typeface="Noto Sans Devanagari"/>
                <a:cs typeface="Noto Sans Devanagari"/>
              </a:rPr>
              <a:t>शासन</a:t>
            </a:r>
            <a:r>
              <a:rPr dirty="0" sz="1200" spc="-5" b="1">
                <a:latin typeface="Arimo"/>
                <a:cs typeface="Arimo"/>
              </a:rPr>
              <a:t>. </a:t>
            </a:r>
            <a:r>
              <a:rPr dirty="0" sz="1200" b="1">
                <a:solidFill>
                  <a:srgbClr val="D11B25"/>
                </a:solidFill>
                <a:latin typeface="Arimo"/>
                <a:cs typeface="Arimo"/>
                <a:hlinkClick r:id="rId3"/>
              </a:rPr>
              <a:t>www.dte.org.in </a:t>
            </a:r>
            <a:r>
              <a:rPr dirty="0" sz="1200" b="1">
                <a:solidFill>
                  <a:srgbClr val="D11B25"/>
                </a:solidFill>
                <a:latin typeface="Arimo"/>
                <a:cs typeface="Arimo"/>
              </a:rPr>
              <a:t> </a:t>
            </a:r>
            <a:r>
              <a:rPr dirty="0" sz="1200" spc="-260" b="1">
                <a:latin typeface="Arimo"/>
                <a:cs typeface="Arimo"/>
              </a:rPr>
              <a:t>(</a:t>
            </a:r>
            <a:r>
              <a:rPr dirty="0" sz="1200" spc="-260" b="1">
                <a:latin typeface="Noto Sans Devanagari"/>
                <a:cs typeface="Noto Sans Devanagari"/>
              </a:rPr>
              <a:t>अßभयांßffकt</a:t>
            </a:r>
            <a:r>
              <a:rPr dirty="0" sz="1200" spc="-260" b="1">
                <a:latin typeface="Arimo"/>
                <a:cs typeface="Arimo"/>
              </a:rPr>
              <a:t>,</a:t>
            </a:r>
            <a:r>
              <a:rPr dirty="0" sz="1200" spc="-190" b="1">
                <a:latin typeface="Arimo"/>
                <a:cs typeface="Arimo"/>
              </a:rPr>
              <a:t> </a:t>
            </a:r>
            <a:r>
              <a:rPr dirty="0" sz="1200" spc="-130" b="1">
                <a:latin typeface="Noto Sans Devanagari"/>
                <a:cs typeface="Noto Sans Devanagari"/>
              </a:rPr>
              <a:t>वा5तुशा5ff</a:t>
            </a:r>
            <a:r>
              <a:rPr dirty="0" sz="1200" spc="-130" b="1">
                <a:latin typeface="Arimo"/>
                <a:cs typeface="Arimo"/>
              </a:rPr>
              <a:t>, </a:t>
            </a:r>
            <a:r>
              <a:rPr dirty="0" sz="1200" spc="-175" b="1">
                <a:latin typeface="Noto Sans Devanagari"/>
                <a:cs typeface="Noto Sans Devanagari"/>
              </a:rPr>
              <a:t>औषधßनमा´ण </a:t>
            </a:r>
            <a:r>
              <a:rPr dirty="0" sz="1200" spc="-215" b="1">
                <a:latin typeface="Noto Sans Devanagari"/>
                <a:cs typeface="Noto Sans Devanagari"/>
              </a:rPr>
              <a:t>शा5ff</a:t>
            </a:r>
            <a:r>
              <a:rPr dirty="0" sz="1200" spc="-215" b="1">
                <a:latin typeface="Arimo"/>
                <a:cs typeface="Arimo"/>
              </a:rPr>
              <a:t>, </a:t>
            </a:r>
            <a:r>
              <a:rPr dirty="0" sz="1200" spc="-15" b="1">
                <a:latin typeface="Noto Sans Devanagari"/>
                <a:cs typeface="Noto Sans Devanagari"/>
              </a:rPr>
              <a:t>हॉटेल </a:t>
            </a:r>
            <a:r>
              <a:rPr dirty="0" sz="1200" spc="-165" b="1">
                <a:latin typeface="Noto Sans Devanagari"/>
                <a:cs typeface="Noto Sans Devanagari"/>
              </a:rPr>
              <a:t>मॅनेजम”ट  </a:t>
            </a:r>
            <a:r>
              <a:rPr dirty="0" sz="1200" spc="-755" b="1">
                <a:latin typeface="Noto Sans Devanagari"/>
                <a:cs typeface="Noto Sans Devanagari"/>
              </a:rPr>
              <a:t>आदt</a:t>
            </a:r>
            <a:r>
              <a:rPr dirty="0" sz="1200" spc="-755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79375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2) </a:t>
            </a:r>
            <a:r>
              <a:rPr dirty="0" sz="1200" spc="-160" b="1">
                <a:latin typeface="Noto Sans Devanagari"/>
                <a:cs typeface="Noto Sans Devanagari"/>
              </a:rPr>
              <a:t>वै#कtय</a:t>
            </a:r>
            <a:r>
              <a:rPr dirty="0" sz="1200" spc="-10" b="1">
                <a:latin typeface="Noto Sans Devanagari"/>
                <a:cs typeface="Noto Sans Devanagari"/>
              </a:rPr>
              <a:t> </a:t>
            </a:r>
            <a:r>
              <a:rPr dirty="0" sz="1200" spc="-60" b="1">
                <a:latin typeface="Noto Sans Devanagari"/>
                <a:cs typeface="Noto Sans Devanagari"/>
              </a:rPr>
              <a:t>ßश¶ण </a:t>
            </a:r>
            <a:r>
              <a:rPr dirty="0" sz="1200" spc="-204" b="1">
                <a:latin typeface="Noto Sans Devanagari"/>
                <a:cs typeface="Noto Sans Devanagari"/>
              </a:rPr>
              <a:t>आßण </a:t>
            </a:r>
            <a:r>
              <a:rPr dirty="0" sz="1200" spc="-80" b="1">
                <a:latin typeface="Noto Sans Devanagari"/>
                <a:cs typeface="Noto Sans Devanagari"/>
              </a:rPr>
              <a:t>संशोधन </a:t>
            </a:r>
            <a:r>
              <a:rPr dirty="0" sz="1200" spc="-45" b="1">
                <a:latin typeface="Noto Sans Devanagari"/>
                <a:cs typeface="Noto Sans Devanagari"/>
              </a:rPr>
              <a:t>संचालनालय</a:t>
            </a:r>
            <a:r>
              <a:rPr dirty="0" sz="1200" spc="-45" b="1">
                <a:latin typeface="Arimo"/>
                <a:cs typeface="Arimo"/>
              </a:rPr>
              <a:t>, </a:t>
            </a:r>
            <a:r>
              <a:rPr dirty="0" sz="1200" spc="5" b="1">
                <a:latin typeface="Noto Sans Devanagari"/>
                <a:cs typeface="Noto Sans Devanagari"/>
              </a:rPr>
              <a:t>महाराB </a:t>
            </a:r>
            <a:r>
              <a:rPr dirty="0" sz="1200" spc="-5" b="1">
                <a:latin typeface="Noto Sans Devanagari"/>
                <a:cs typeface="Noto Sans Devanagari"/>
              </a:rPr>
              <a:t>शासन </a:t>
            </a:r>
            <a:r>
              <a:rPr dirty="0" sz="1200" spc="-135" b="1">
                <a:latin typeface="Arimo"/>
                <a:cs typeface="Arimo"/>
              </a:rPr>
              <a:t>(</a:t>
            </a:r>
            <a:r>
              <a:rPr dirty="0" sz="1200" spc="-135" b="1">
                <a:latin typeface="Noto Sans Devanagari"/>
                <a:cs typeface="Noto Sans Devanagari"/>
              </a:rPr>
              <a:t>वै#कtय  </a:t>
            </a:r>
            <a:r>
              <a:rPr dirty="0" sz="1200" spc="-85" b="1">
                <a:latin typeface="Noto Sans Devanagari"/>
                <a:cs typeface="Noto Sans Devanagari"/>
              </a:rPr>
              <a:t>ßश¶णासंबंधी</a:t>
            </a:r>
            <a:r>
              <a:rPr dirty="0" sz="1200" spc="-85" b="1">
                <a:latin typeface="Arimo"/>
                <a:cs typeface="Arimo"/>
              </a:rPr>
              <a:t>)</a:t>
            </a:r>
            <a:r>
              <a:rPr dirty="0" sz="1200" spc="-20" b="1"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  <a:hlinkClick r:id="rId4"/>
              </a:rPr>
              <a:t>www.dmer.org</a:t>
            </a:r>
            <a:endParaRPr sz="1200">
              <a:latin typeface="Arimo"/>
              <a:cs typeface="Arimo"/>
            </a:endParaRPr>
          </a:p>
          <a:p>
            <a:pPr marL="79375" marR="548640">
              <a:lnSpc>
                <a:spcPct val="114700"/>
              </a:lnSpc>
            </a:pPr>
            <a:r>
              <a:rPr dirty="0" sz="1200" b="1">
                <a:latin typeface="Arimo"/>
                <a:cs typeface="Arimo"/>
              </a:rPr>
              <a:t>3) </a:t>
            </a:r>
            <a:r>
              <a:rPr dirty="0" sz="1200" spc="150" b="1">
                <a:latin typeface="Noto Sans Devanagari"/>
                <a:cs typeface="Noto Sans Devanagari"/>
              </a:rPr>
              <a:t>§वसाय </a:t>
            </a:r>
            <a:r>
              <a:rPr dirty="0" sz="1200" spc="-60" b="1">
                <a:latin typeface="Noto Sans Devanagari"/>
                <a:cs typeface="Noto Sans Devanagari"/>
              </a:rPr>
              <a:t>ßश¶ण </a:t>
            </a:r>
            <a:r>
              <a:rPr dirty="0" sz="1200" b="1">
                <a:latin typeface="Noto Sans Devanagari"/>
                <a:cs typeface="Noto Sans Devanagari"/>
              </a:rPr>
              <a:t>व </a:t>
            </a:r>
            <a:r>
              <a:rPr dirty="0" sz="1200" spc="-60" b="1">
                <a:latin typeface="Noto Sans Devanagari"/>
                <a:cs typeface="Noto Sans Devanagari"/>
              </a:rPr>
              <a:t>#ßश¶ण </a:t>
            </a:r>
            <a:r>
              <a:rPr dirty="0" sz="1200" spc="-45" b="1">
                <a:latin typeface="Noto Sans Devanagari"/>
                <a:cs typeface="Noto Sans Devanagari"/>
              </a:rPr>
              <a:t>संचालनालय</a:t>
            </a:r>
            <a:r>
              <a:rPr dirty="0" sz="1200" spc="-45" b="1">
                <a:latin typeface="Arimo"/>
                <a:cs typeface="Arimo"/>
              </a:rPr>
              <a:t>, </a:t>
            </a:r>
            <a:r>
              <a:rPr dirty="0" sz="1200" spc="5" b="1">
                <a:latin typeface="Noto Sans Devanagari"/>
                <a:cs typeface="Noto Sans Devanagari"/>
              </a:rPr>
              <a:t>महाराB </a:t>
            </a:r>
            <a:r>
              <a:rPr dirty="0" sz="1200" spc="-5" b="1">
                <a:latin typeface="Noto Sans Devanagari"/>
                <a:cs typeface="Noto Sans Devanagari"/>
              </a:rPr>
              <a:t>शासन </a:t>
            </a:r>
            <a:r>
              <a:rPr dirty="0" sz="1200" spc="-70" b="1">
                <a:latin typeface="Arimo"/>
                <a:cs typeface="Arimo"/>
              </a:rPr>
              <a:t>(</a:t>
            </a:r>
            <a:r>
              <a:rPr dirty="0" sz="1200" spc="-70" b="1">
                <a:latin typeface="Noto Sans Devanagari"/>
                <a:cs typeface="Noto Sans Devanagari"/>
              </a:rPr>
              <a:t>औ#ोßगक </a:t>
            </a:r>
            <a:r>
              <a:rPr dirty="0" sz="1200" spc="-75" b="1">
                <a:latin typeface="Noto Sans Devanagari"/>
                <a:cs typeface="Noto Sans Devanagari"/>
              </a:rPr>
              <a:t>#ßश¶णासाठt</a:t>
            </a:r>
            <a:r>
              <a:rPr dirty="0" sz="1200" spc="-75" b="1">
                <a:latin typeface="Arimo"/>
                <a:cs typeface="Arimo"/>
              </a:rPr>
              <a:t>) </a:t>
            </a:r>
            <a:r>
              <a:rPr dirty="0" sz="1200" spc="-305" b="1">
                <a:solidFill>
                  <a:srgbClr val="FF1616"/>
                </a:solidFill>
                <a:latin typeface="Arimo"/>
                <a:cs typeface="Arimo"/>
                <a:hlinkClick r:id="rId5"/>
              </a:rPr>
              <a:t>www.dvet.gov.in </a:t>
            </a:r>
            <a:r>
              <a:rPr dirty="0" sz="1200" spc="-305" b="1">
                <a:solidFill>
                  <a:srgbClr val="FF1616"/>
                </a:solidFill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4) </a:t>
            </a:r>
            <a:r>
              <a:rPr dirty="0" sz="1200" spc="-125" b="1">
                <a:latin typeface="Noto Sans Devanagari"/>
                <a:cs typeface="Noto Sans Devanagari"/>
              </a:rPr>
              <a:t>पारंपßरक </a:t>
            </a:r>
            <a:r>
              <a:rPr dirty="0" sz="1200" b="1">
                <a:latin typeface="Noto Sans Devanagari"/>
                <a:cs typeface="Noto Sans Devanagari"/>
              </a:rPr>
              <a:t>पदवी </a:t>
            </a:r>
            <a:r>
              <a:rPr dirty="0" sz="1200" spc="-45" b="1">
                <a:latin typeface="Noto Sans Devanagari"/>
                <a:cs typeface="Noto Sans Devanagari"/>
              </a:rPr>
              <a:t>ßश¶ण</a:t>
            </a:r>
            <a:r>
              <a:rPr dirty="0" sz="1200" spc="-45" b="1">
                <a:latin typeface="Arimo"/>
                <a:cs typeface="Arimo"/>
              </a:rPr>
              <a:t>, </a:t>
            </a:r>
            <a:r>
              <a:rPr dirty="0" sz="1200" spc="-120" b="1">
                <a:latin typeface="Noto Sans Devanagari"/>
                <a:cs typeface="Noto Sans Devanagari"/>
              </a:rPr>
              <a:t>पुणे </a:t>
            </a:r>
            <a:r>
              <a:rPr dirty="0" sz="1200" spc="-70" b="1">
                <a:latin typeface="Noto Sans Devanagari"/>
                <a:cs typeface="Noto Sans Devanagari"/>
              </a:rPr>
              <a:t>ßव#ापीठ</a:t>
            </a:r>
            <a:r>
              <a:rPr dirty="0" sz="1200" spc="165" b="1"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  <a:hlinkClick r:id="rId6"/>
              </a:rPr>
              <a:t>www.unipune.ac.in</a:t>
            </a:r>
            <a:endParaRPr sz="1200">
              <a:latin typeface="Arimo"/>
              <a:cs typeface="Arimo"/>
            </a:endParaRPr>
          </a:p>
          <a:p>
            <a:pPr marL="79375">
              <a:lnSpc>
                <a:spcPct val="100000"/>
              </a:lnSpc>
              <a:spcBef>
                <a:spcPts val="215"/>
              </a:spcBef>
            </a:pPr>
            <a:r>
              <a:rPr dirty="0" sz="1200" b="1">
                <a:latin typeface="Arimo"/>
                <a:cs typeface="Arimo"/>
              </a:rPr>
              <a:t>5) </a:t>
            </a:r>
            <a:r>
              <a:rPr dirty="0" sz="1200" b="1">
                <a:latin typeface="Noto Sans Devanagari"/>
                <a:cs typeface="Noto Sans Devanagari"/>
              </a:rPr>
              <a:t>भारतीय </a:t>
            </a:r>
            <a:r>
              <a:rPr dirty="0" sz="1200" spc="-80" b="1">
                <a:latin typeface="Noto Sans Devanagari"/>
                <a:cs typeface="Noto Sans Devanagari"/>
              </a:rPr>
              <a:t>#ौ#ोßगक </a:t>
            </a:r>
            <a:r>
              <a:rPr dirty="0" sz="1200" spc="-20" b="1">
                <a:latin typeface="Noto Sans Devanagari"/>
                <a:cs typeface="Noto Sans Devanagari"/>
              </a:rPr>
              <a:t>संAा </a:t>
            </a:r>
            <a:r>
              <a:rPr dirty="0" sz="1200" spc="-70" b="1">
                <a:latin typeface="Arimo"/>
                <a:cs typeface="Arimo"/>
              </a:rPr>
              <a:t>(</a:t>
            </a:r>
            <a:r>
              <a:rPr dirty="0" sz="1200" spc="-70" b="1">
                <a:latin typeface="Noto Sans Devanagari"/>
                <a:cs typeface="Noto Sans Devanagari"/>
              </a:rPr>
              <a:t>आयआयटt</a:t>
            </a:r>
            <a:r>
              <a:rPr dirty="0" sz="1200" spc="-70" b="1">
                <a:latin typeface="Arimo"/>
                <a:cs typeface="Arimo"/>
              </a:rPr>
              <a:t>), </a:t>
            </a:r>
            <a:r>
              <a:rPr dirty="0" sz="1200" spc="-100" b="1">
                <a:latin typeface="Noto Sans Devanagari"/>
                <a:cs typeface="Noto Sans Devanagari"/>
              </a:rPr>
              <a:t>मुंबई </a:t>
            </a:r>
            <a:r>
              <a:rPr dirty="0" sz="1200" spc="-90" b="1">
                <a:latin typeface="Noto Sans Devanagari"/>
                <a:cs typeface="Noto Sans Devanagari"/>
              </a:rPr>
              <a:t>आयआयटt</a:t>
            </a:r>
            <a:r>
              <a:rPr dirty="0" sz="1200" spc="-90" b="1">
                <a:latin typeface="Arimo"/>
                <a:cs typeface="Arimo"/>
              </a:rPr>
              <a:t>, </a:t>
            </a:r>
            <a:r>
              <a:rPr dirty="0" sz="1200" spc="-120" b="1">
                <a:latin typeface="Noto Sans Devanagari"/>
                <a:cs typeface="Noto Sans Devanagari"/>
              </a:rPr>
              <a:t>जेईईसंबंधी </a:t>
            </a: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बी</a:t>
            </a:r>
            <a:r>
              <a:rPr dirty="0" sz="1200" b="1">
                <a:latin typeface="Arimo"/>
                <a:cs typeface="Arimo"/>
              </a:rPr>
              <a:t>. </a:t>
            </a:r>
            <a:r>
              <a:rPr dirty="0" sz="1200" spc="-20" b="1">
                <a:latin typeface="Noto Sans Devanagari"/>
                <a:cs typeface="Noto Sans Devanagari"/>
              </a:rPr>
              <a:t>टेक </a:t>
            </a:r>
            <a:r>
              <a:rPr dirty="0" sz="1200" b="1">
                <a:latin typeface="Noto Sans Devanagari"/>
                <a:cs typeface="Noto Sans Devanagari"/>
              </a:rPr>
              <a:t>पदवी</a:t>
            </a:r>
            <a:r>
              <a:rPr dirty="0" sz="1200" b="1">
                <a:latin typeface="Arimo"/>
                <a:cs typeface="Arimo"/>
              </a:rPr>
              <a:t>)</a:t>
            </a:r>
            <a:r>
              <a:rPr dirty="0" sz="1200" spc="60" b="1"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  <a:hlinkClick r:id="rId7"/>
              </a:rPr>
              <a:t>www.iitb.ac.in</a:t>
            </a:r>
            <a:endParaRPr sz="1200">
              <a:latin typeface="Arimo"/>
              <a:cs typeface="Arimo"/>
            </a:endParaRPr>
          </a:p>
          <a:p>
            <a:pPr marL="79375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6) </a:t>
            </a:r>
            <a:r>
              <a:rPr dirty="0" sz="1200" spc="-140" b="1">
                <a:latin typeface="Noto Sans Devanagari"/>
                <a:cs typeface="Noto Sans Devanagari"/>
              </a:rPr>
              <a:t>क” </a:t>
            </a:r>
            <a:r>
              <a:rPr dirty="0" sz="1200" spc="-170" b="1">
                <a:latin typeface="Noto Sans Devanagari"/>
                <a:cs typeface="Noto Sans Devanagari"/>
              </a:rPr>
              <a:t>\tय </a:t>
            </a:r>
            <a:r>
              <a:rPr dirty="0" sz="1200" spc="-145" b="1">
                <a:latin typeface="Noto Sans Devanagari"/>
                <a:cs typeface="Noto Sans Devanagari"/>
              </a:rPr>
              <a:t>मा³यßमक </a:t>
            </a:r>
            <a:r>
              <a:rPr dirty="0" sz="1200" spc="-60" b="1">
                <a:latin typeface="Noto Sans Devanagari"/>
                <a:cs typeface="Noto Sans Devanagari"/>
              </a:rPr>
              <a:t>ßश¶ण </a:t>
            </a:r>
            <a:r>
              <a:rPr dirty="0" sz="1200" spc="-114" b="1">
                <a:latin typeface="Noto Sans Devanagari"/>
                <a:cs typeface="Noto Sans Devanagari"/>
              </a:rPr>
              <a:t>मंडळ </a:t>
            </a:r>
            <a:r>
              <a:rPr dirty="0" sz="1200" spc="-5" b="1">
                <a:latin typeface="Arimo"/>
                <a:cs typeface="Arimo"/>
              </a:rPr>
              <a:t>(</a:t>
            </a:r>
            <a:r>
              <a:rPr dirty="0" sz="1200" spc="-5" b="1">
                <a:latin typeface="Noto Sans Devanagari"/>
                <a:cs typeface="Noto Sans Devanagari"/>
              </a:rPr>
              <a:t>सीबीएसई</a:t>
            </a:r>
            <a:r>
              <a:rPr dirty="0" sz="1200" spc="-5" b="1">
                <a:latin typeface="Arimo"/>
                <a:cs typeface="Arimo"/>
              </a:rPr>
              <a:t>) </a:t>
            </a:r>
            <a:r>
              <a:rPr dirty="0" sz="1200" spc="-60" b="1">
                <a:latin typeface="Arimo"/>
                <a:cs typeface="Arimo"/>
              </a:rPr>
              <a:t>"</a:t>
            </a:r>
            <a:r>
              <a:rPr dirty="0" sz="1200" spc="-60" b="1">
                <a:latin typeface="Noto Sans Devanagari"/>
                <a:cs typeface="Noto Sans Devanagari"/>
              </a:rPr>
              <a:t>एआयईईई</a:t>
            </a:r>
            <a:r>
              <a:rPr dirty="0" sz="1200" spc="-60" b="1">
                <a:latin typeface="Arimo"/>
                <a:cs typeface="Arimo"/>
              </a:rPr>
              <a:t>‘</a:t>
            </a:r>
            <a:r>
              <a:rPr dirty="0" sz="1200" spc="-60" b="1">
                <a:latin typeface="Noto Sans Devanagari"/>
                <a:cs typeface="Noto Sans Devanagari"/>
              </a:rPr>
              <a:t>संबंधी </a:t>
            </a:r>
            <a:r>
              <a:rPr dirty="0" sz="1200" spc="-305" b="1">
                <a:latin typeface="Noto Sans Devanagari"/>
                <a:cs typeface="Noto Sans Devanagari"/>
              </a:rPr>
              <a:t>अßभयांßffकt </a:t>
            </a:r>
            <a:r>
              <a:rPr dirty="0" sz="1200" spc="-60" b="1">
                <a:latin typeface="Noto Sans Devanagari"/>
                <a:cs typeface="Noto Sans Devanagari"/>
              </a:rPr>
              <a:t>ßश¶ण</a:t>
            </a:r>
            <a:r>
              <a:rPr dirty="0" sz="1200" spc="25" b="1"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  <a:hlinkClick r:id="rId8"/>
              </a:rPr>
              <a:t>www.aipmt.nic.in</a:t>
            </a:r>
            <a:endParaRPr sz="1200">
              <a:latin typeface="Arimo"/>
              <a:cs typeface="Arimo"/>
            </a:endParaRPr>
          </a:p>
          <a:p>
            <a:pPr marL="79375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7) </a:t>
            </a:r>
            <a:r>
              <a:rPr dirty="0" sz="1200" spc="-20" b="1">
                <a:latin typeface="Noto Sans Devanagari"/>
                <a:cs typeface="Noto Sans Devanagari"/>
              </a:rPr>
              <a:t>एनडीए </a:t>
            </a:r>
            <a:r>
              <a:rPr dirty="0" sz="1200" spc="-130" b="1">
                <a:latin typeface="Noto Sans Devanagari"/>
                <a:cs typeface="Noto Sans Devanagari"/>
              </a:rPr>
              <a:t>#वेश </a:t>
            </a:r>
            <a:r>
              <a:rPr dirty="0" sz="1200" spc="-75" b="1">
                <a:latin typeface="Noto Sans Devanagari"/>
                <a:cs typeface="Noto Sans Devanagari"/>
              </a:rPr>
              <a:t>परी¶ेणसंबंधी </a:t>
            </a:r>
            <a:r>
              <a:rPr dirty="0" sz="1200" spc="-140" b="1">
                <a:latin typeface="Noto Sans Devanagari"/>
                <a:cs typeface="Noto Sans Devanagari"/>
              </a:rPr>
              <a:t>क” </a:t>
            </a:r>
            <a:r>
              <a:rPr dirty="0" sz="1200" spc="-170" b="1">
                <a:latin typeface="Noto Sans Devanagari"/>
                <a:cs typeface="Noto Sans Devanagari"/>
              </a:rPr>
              <a:t>\tय </a:t>
            </a:r>
            <a:r>
              <a:rPr dirty="0" sz="1200" spc="-55" b="1">
                <a:latin typeface="Noto Sans Devanagari"/>
                <a:cs typeface="Noto Sans Devanagari"/>
              </a:rPr>
              <a:t>लोकसेवा </a:t>
            </a:r>
            <a:r>
              <a:rPr dirty="0" sz="1200" b="1">
                <a:latin typeface="Noto Sans Devanagari"/>
                <a:cs typeface="Noto Sans Devanagari"/>
              </a:rPr>
              <a:t>आयोगय </a:t>
            </a:r>
            <a:r>
              <a:rPr dirty="0" sz="1200" spc="-5" b="1">
                <a:latin typeface="Arimo"/>
                <a:cs typeface="Arimo"/>
              </a:rPr>
              <a:t>(</a:t>
            </a:r>
            <a:r>
              <a:rPr dirty="0" sz="1200" spc="-5" b="1">
                <a:latin typeface="Noto Sans Devanagari"/>
                <a:cs typeface="Noto Sans Devanagari"/>
              </a:rPr>
              <a:t>यूपीएससी</a:t>
            </a:r>
            <a:r>
              <a:rPr dirty="0" sz="1200" spc="-5" b="1">
                <a:latin typeface="Arimo"/>
                <a:cs typeface="Arimo"/>
              </a:rPr>
              <a:t>)</a:t>
            </a:r>
            <a:r>
              <a:rPr dirty="0" sz="1200" spc="30" b="1"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  <a:hlinkClick r:id="rId9"/>
              </a:rPr>
              <a:t>www.upsc.gov.in</a:t>
            </a:r>
            <a:endParaRPr sz="1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mo"/>
              <a:cs typeface="Arimo"/>
            </a:endParaRPr>
          </a:p>
          <a:p>
            <a:pPr marL="93980">
              <a:lnSpc>
                <a:spcPct val="100000"/>
              </a:lnSpc>
            </a:pPr>
            <a:r>
              <a:rPr dirty="0" sz="1300" spc="-20" b="1">
                <a:solidFill>
                  <a:srgbClr val="004AAC"/>
                </a:solidFill>
                <a:latin typeface="Noto Sans Devanagari"/>
                <a:cs typeface="Noto Sans Devanagari"/>
              </a:rPr>
              <a:t>#काशक </a:t>
            </a:r>
            <a:r>
              <a:rPr dirty="0" sz="1300" b="1">
                <a:solidFill>
                  <a:srgbClr val="004AAC"/>
                </a:solidFill>
                <a:latin typeface="Arimo"/>
                <a:cs typeface="Arimo"/>
              </a:rPr>
              <a:t>:- </a:t>
            </a:r>
            <a:r>
              <a:rPr dirty="0" sz="13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इरफान स‘यद </a:t>
            </a:r>
            <a:r>
              <a:rPr dirty="0" sz="1300" spc="-5" b="1">
                <a:solidFill>
                  <a:srgbClr val="004AAC"/>
                </a:solidFill>
                <a:latin typeface="Arimo"/>
                <a:cs typeface="Arimo"/>
              </a:rPr>
              <a:t>9850757898 </a:t>
            </a:r>
            <a:r>
              <a:rPr dirty="0" sz="1300" spc="-10" b="1">
                <a:solidFill>
                  <a:srgbClr val="004AAC"/>
                </a:solidFill>
                <a:latin typeface="Noto Sans Devanagari"/>
                <a:cs typeface="Noto Sans Devanagari"/>
              </a:rPr>
              <a:t>डायरेFटर</a:t>
            </a:r>
            <a:r>
              <a:rPr dirty="0" sz="1300" spc="-10" b="1">
                <a:solidFill>
                  <a:srgbClr val="004AAC"/>
                </a:solidFill>
                <a:latin typeface="Arimo"/>
                <a:cs typeface="Arimo"/>
              </a:rPr>
              <a:t>,MDC </a:t>
            </a:r>
            <a:r>
              <a:rPr dirty="0" sz="1300" spc="-65" b="1">
                <a:solidFill>
                  <a:srgbClr val="004AAC"/>
                </a:solidFill>
                <a:latin typeface="Noto Sans Devanagari"/>
                <a:cs typeface="Noto Sans Devanagari"/>
              </a:rPr>
              <a:t>ßटम</a:t>
            </a:r>
            <a:r>
              <a:rPr dirty="0" sz="1300" spc="-65" b="1">
                <a:solidFill>
                  <a:srgbClr val="004AAC"/>
                </a:solidFill>
                <a:latin typeface="Arimo"/>
                <a:cs typeface="Arimo"/>
              </a:rPr>
              <a:t>,</a:t>
            </a:r>
            <a:r>
              <a:rPr dirty="0" sz="1300" spc="-65" b="1">
                <a:solidFill>
                  <a:srgbClr val="004AAC"/>
                </a:solidFill>
                <a:latin typeface="Noto Sans Devanagari"/>
                <a:cs typeface="Noto Sans Devanagari"/>
              </a:rPr>
              <a:t>महाराB </a:t>
            </a:r>
            <a:r>
              <a:rPr dirty="0" sz="1300" spc="-170" b="1">
                <a:solidFill>
                  <a:srgbClr val="004AAC"/>
                </a:solidFill>
                <a:latin typeface="Noto Sans Devanagari"/>
                <a:cs typeface="Noto Sans Devanagari"/>
              </a:rPr>
              <a:t>मायनाॕßरटt </a:t>
            </a:r>
            <a:r>
              <a:rPr dirty="0" sz="13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एनजीओ फोरम</a:t>
            </a:r>
            <a:r>
              <a:rPr dirty="0" sz="1300" spc="-5" b="1">
                <a:solidFill>
                  <a:srgbClr val="004AAC"/>
                </a:solidFill>
                <a:latin typeface="Arimo"/>
                <a:cs typeface="Arimo"/>
              </a:rPr>
              <a:t>.</a:t>
            </a:r>
            <a:r>
              <a:rPr dirty="0" sz="1300" spc="30" b="1">
                <a:solidFill>
                  <a:srgbClr val="004AAC"/>
                </a:solidFill>
                <a:latin typeface="Arimo"/>
                <a:cs typeface="Arimo"/>
              </a:rPr>
              <a:t> </a:t>
            </a:r>
            <a:r>
              <a:rPr dirty="0" sz="1300" spc="-265" b="1">
                <a:solidFill>
                  <a:srgbClr val="004AAC"/>
                </a:solidFill>
                <a:latin typeface="Arimo"/>
                <a:cs typeface="Arimo"/>
              </a:rPr>
              <a:t>(MMNF)</a:t>
            </a:r>
            <a:endParaRPr sz="1300">
              <a:latin typeface="Arimo"/>
              <a:cs typeface="Arim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30308" y="1516477"/>
            <a:ext cx="2449979" cy="15157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05263" y="8169859"/>
            <a:ext cx="838903" cy="676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3ECE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35526"/>
            <a:ext cx="7562850" cy="2075814"/>
            <a:chOff x="0" y="35526"/>
            <a:chExt cx="7562850" cy="2075814"/>
          </a:xfrm>
        </p:grpSpPr>
        <p:sp>
          <p:nvSpPr>
            <p:cNvPr id="4" name="object 4"/>
            <p:cNvSpPr/>
            <p:nvPr/>
          </p:nvSpPr>
          <p:spPr>
            <a:xfrm>
              <a:off x="0" y="547771"/>
              <a:ext cx="7562850" cy="15634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9558" y="35526"/>
              <a:ext cx="533848" cy="5147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54378" y="615586"/>
              <a:ext cx="1134425" cy="11439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7154" y="667338"/>
              <a:ext cx="695910" cy="11534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51591" y="2622039"/>
            <a:ext cx="5404485" cy="715010"/>
          </a:xfrm>
          <a:custGeom>
            <a:avLst/>
            <a:gdLst/>
            <a:ahLst/>
            <a:cxnLst/>
            <a:rect l="l" t="t" r="r" b="b"/>
            <a:pathLst>
              <a:path w="5404485" h="715010">
                <a:moveTo>
                  <a:pt x="5404339" y="714973"/>
                </a:moveTo>
                <a:lnTo>
                  <a:pt x="0" y="714973"/>
                </a:lnTo>
                <a:lnTo>
                  <a:pt x="0" y="0"/>
                </a:lnTo>
                <a:lnTo>
                  <a:pt x="5404339" y="0"/>
                </a:lnTo>
                <a:lnTo>
                  <a:pt x="5404339" y="714973"/>
                </a:lnTo>
                <a:close/>
              </a:path>
            </a:pathLst>
          </a:custGeom>
          <a:solidFill>
            <a:srgbClr val="E61F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4005" y="3390747"/>
            <a:ext cx="7269480" cy="1712595"/>
          </a:xfrm>
          <a:custGeom>
            <a:avLst/>
            <a:gdLst/>
            <a:ahLst/>
            <a:cxnLst/>
            <a:rect l="l" t="t" r="r" b="b"/>
            <a:pathLst>
              <a:path w="7269480" h="1712595">
                <a:moveTo>
                  <a:pt x="4765281" y="189344"/>
                </a:moveTo>
                <a:lnTo>
                  <a:pt x="4762208" y="139204"/>
                </a:lnTo>
                <a:lnTo>
                  <a:pt x="4746396" y="94030"/>
                </a:lnTo>
                <a:lnTo>
                  <a:pt x="4719586" y="55689"/>
                </a:lnTo>
                <a:lnTo>
                  <a:pt x="4683455" y="25984"/>
                </a:lnTo>
                <a:lnTo>
                  <a:pt x="4639703" y="6807"/>
                </a:lnTo>
                <a:lnTo>
                  <a:pt x="4590046" y="0"/>
                </a:lnTo>
                <a:lnTo>
                  <a:pt x="4525670" y="0"/>
                </a:lnTo>
                <a:lnTo>
                  <a:pt x="230847" y="0"/>
                </a:lnTo>
                <a:lnTo>
                  <a:pt x="230670" y="0"/>
                </a:lnTo>
                <a:lnTo>
                  <a:pt x="175234" y="0"/>
                </a:lnTo>
                <a:lnTo>
                  <a:pt x="125590" y="6807"/>
                </a:lnTo>
                <a:lnTo>
                  <a:pt x="81851" y="25984"/>
                </a:lnTo>
                <a:lnTo>
                  <a:pt x="45732" y="55676"/>
                </a:lnTo>
                <a:lnTo>
                  <a:pt x="18884" y="94081"/>
                </a:lnTo>
                <a:lnTo>
                  <a:pt x="3086" y="139306"/>
                </a:lnTo>
                <a:lnTo>
                  <a:pt x="0" y="189534"/>
                </a:lnTo>
                <a:lnTo>
                  <a:pt x="35229" y="668629"/>
                </a:lnTo>
                <a:lnTo>
                  <a:pt x="45313" y="717689"/>
                </a:lnTo>
                <a:lnTo>
                  <a:pt x="66865" y="762038"/>
                </a:lnTo>
                <a:lnTo>
                  <a:pt x="98031" y="799947"/>
                </a:lnTo>
                <a:lnTo>
                  <a:pt x="136969" y="829729"/>
                </a:lnTo>
                <a:lnTo>
                  <a:pt x="181864" y="849642"/>
                </a:lnTo>
                <a:lnTo>
                  <a:pt x="230670" y="857948"/>
                </a:lnTo>
                <a:lnTo>
                  <a:pt x="233172" y="858151"/>
                </a:lnTo>
                <a:lnTo>
                  <a:pt x="4525670" y="858151"/>
                </a:lnTo>
                <a:lnTo>
                  <a:pt x="4525670" y="857973"/>
                </a:lnTo>
                <a:lnTo>
                  <a:pt x="4527105" y="857973"/>
                </a:lnTo>
                <a:lnTo>
                  <a:pt x="4570717" y="852944"/>
                </a:lnTo>
                <a:lnTo>
                  <a:pt x="4611535" y="838631"/>
                </a:lnTo>
                <a:lnTo>
                  <a:pt x="4648314" y="816190"/>
                </a:lnTo>
                <a:lnTo>
                  <a:pt x="4679797" y="786790"/>
                </a:lnTo>
                <a:lnTo>
                  <a:pt x="4704740" y="751586"/>
                </a:lnTo>
                <a:lnTo>
                  <a:pt x="4721911" y="711758"/>
                </a:lnTo>
                <a:lnTo>
                  <a:pt x="4730064" y="668451"/>
                </a:lnTo>
                <a:lnTo>
                  <a:pt x="4765281" y="189344"/>
                </a:lnTo>
                <a:close/>
              </a:path>
              <a:path w="7269480" h="1712595">
                <a:moveTo>
                  <a:pt x="7269251" y="1066038"/>
                </a:moveTo>
                <a:lnTo>
                  <a:pt x="7266241" y="1017574"/>
                </a:lnTo>
                <a:lnTo>
                  <a:pt x="7250811" y="973899"/>
                </a:lnTo>
                <a:lnTo>
                  <a:pt x="7224649" y="936840"/>
                </a:lnTo>
                <a:lnTo>
                  <a:pt x="7189381" y="908126"/>
                </a:lnTo>
                <a:lnTo>
                  <a:pt x="7146684" y="889584"/>
                </a:lnTo>
                <a:lnTo>
                  <a:pt x="7098220" y="883005"/>
                </a:lnTo>
                <a:lnTo>
                  <a:pt x="7035393" y="883005"/>
                </a:lnTo>
                <a:lnTo>
                  <a:pt x="2843847" y="883005"/>
                </a:lnTo>
                <a:lnTo>
                  <a:pt x="2843669" y="883005"/>
                </a:lnTo>
                <a:lnTo>
                  <a:pt x="2789580" y="883005"/>
                </a:lnTo>
                <a:lnTo>
                  <a:pt x="2741130" y="889584"/>
                </a:lnTo>
                <a:lnTo>
                  <a:pt x="2698445" y="908126"/>
                </a:lnTo>
                <a:lnTo>
                  <a:pt x="2663190" y="936828"/>
                </a:lnTo>
                <a:lnTo>
                  <a:pt x="2636990" y="973950"/>
                </a:lnTo>
                <a:lnTo>
                  <a:pt x="2621559" y="1017676"/>
                </a:lnTo>
                <a:lnTo>
                  <a:pt x="2618549" y="1066215"/>
                </a:lnTo>
                <a:lnTo>
                  <a:pt x="2652928" y="1529346"/>
                </a:lnTo>
                <a:lnTo>
                  <a:pt x="2662783" y="1576768"/>
                </a:lnTo>
                <a:lnTo>
                  <a:pt x="2683814" y="1619643"/>
                </a:lnTo>
                <a:lnTo>
                  <a:pt x="2714231" y="1656295"/>
                </a:lnTo>
                <a:lnTo>
                  <a:pt x="2752242" y="1685074"/>
                </a:lnTo>
                <a:lnTo>
                  <a:pt x="2796044" y="1704327"/>
                </a:lnTo>
                <a:lnTo>
                  <a:pt x="2843669" y="1712353"/>
                </a:lnTo>
                <a:lnTo>
                  <a:pt x="2846120" y="1712556"/>
                </a:lnTo>
                <a:lnTo>
                  <a:pt x="7035393" y="1712556"/>
                </a:lnTo>
                <a:lnTo>
                  <a:pt x="7035393" y="1712379"/>
                </a:lnTo>
                <a:lnTo>
                  <a:pt x="7036790" y="1712379"/>
                </a:lnTo>
                <a:lnTo>
                  <a:pt x="7086219" y="1705800"/>
                </a:lnTo>
                <a:lnTo>
                  <a:pt x="7131659" y="1687271"/>
                </a:lnTo>
                <a:lnTo>
                  <a:pt x="7171169" y="1658543"/>
                </a:lnTo>
                <a:lnTo>
                  <a:pt x="7202830" y="1621434"/>
                </a:lnTo>
                <a:lnTo>
                  <a:pt x="7224700" y="1577721"/>
                </a:lnTo>
                <a:lnTo>
                  <a:pt x="7234872" y="1529181"/>
                </a:lnTo>
                <a:lnTo>
                  <a:pt x="7269251" y="1066038"/>
                </a:lnTo>
                <a:close/>
              </a:path>
            </a:pathLst>
          </a:custGeom>
          <a:solidFill>
            <a:srgbClr val="013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56314" y="72946"/>
            <a:ext cx="4862830" cy="4648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305"/>
              </a:lnSpc>
              <a:spcBef>
                <a:spcPts val="110"/>
              </a:spcBef>
            </a:pPr>
            <a:r>
              <a:rPr dirty="0" sz="1100" b="1">
                <a:latin typeface="Arimo"/>
                <a:cs typeface="Arimo"/>
              </a:rPr>
              <a:t>Published in the Public Interest </a:t>
            </a:r>
            <a:r>
              <a:rPr dirty="0" sz="1100" spc="5" b="1">
                <a:latin typeface="Arimo"/>
                <a:cs typeface="Arimo"/>
              </a:rPr>
              <a:t>By</a:t>
            </a:r>
            <a:r>
              <a:rPr dirty="0" sz="1100" b="1">
                <a:latin typeface="Arimo"/>
                <a:cs typeface="Arimo"/>
              </a:rPr>
              <a:t> :</a:t>
            </a:r>
            <a:endParaRPr sz="1100">
              <a:latin typeface="Arimo"/>
              <a:cs typeface="Arimo"/>
            </a:endParaRPr>
          </a:p>
          <a:p>
            <a:pPr marL="212725">
              <a:lnSpc>
                <a:spcPts val="2145"/>
              </a:lnSpc>
            </a:pPr>
            <a:r>
              <a:rPr dirty="0" sz="1800" spc="-5" b="1">
                <a:solidFill>
                  <a:srgbClr val="004AAC"/>
                </a:solidFill>
                <a:latin typeface="Arimo"/>
                <a:cs typeface="Arimo"/>
              </a:rPr>
              <a:t>Maharashtra Minority NGO Forum.</a:t>
            </a:r>
            <a:r>
              <a:rPr dirty="0" sz="1800" spc="-70" b="1">
                <a:solidFill>
                  <a:srgbClr val="004AAC"/>
                </a:solidFill>
                <a:latin typeface="Arimo"/>
                <a:cs typeface="Arimo"/>
              </a:rPr>
              <a:t> </a:t>
            </a:r>
            <a:r>
              <a:rPr dirty="0" sz="1800" spc="-5" b="1">
                <a:solidFill>
                  <a:srgbClr val="004AAC"/>
                </a:solidFill>
                <a:latin typeface="Arimo"/>
                <a:cs typeface="Arimo"/>
              </a:rPr>
              <a:t>(MMNF)</a:t>
            </a:r>
            <a:endParaRPr sz="180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0391" y="2635249"/>
            <a:ext cx="3710304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FFFFFF"/>
                </a:solidFill>
                <a:latin typeface="Arimo"/>
                <a:cs typeface="Arimo"/>
                <a:hlinkClick r:id="rId6"/>
              </a:rPr>
              <a:t>www.mahadbtmahait.gov.in</a:t>
            </a:r>
            <a:endParaRPr sz="220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0198" y="3000649"/>
            <a:ext cx="337057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Noto Sans Devanagari"/>
                <a:cs typeface="Noto Sans Devanagari"/>
              </a:rPr>
              <a:t>या </a:t>
            </a:r>
            <a:r>
              <a:rPr dirty="0" sz="1800" b="1">
                <a:solidFill>
                  <a:srgbClr val="FFFF00"/>
                </a:solidFill>
                <a:latin typeface="Arimo"/>
                <a:cs typeface="Arimo"/>
              </a:rPr>
              <a:t>website </a:t>
            </a:r>
            <a:r>
              <a:rPr dirty="0" sz="1800" spc="-5" b="1">
                <a:solidFill>
                  <a:srgbClr val="FFFF00"/>
                </a:solidFill>
                <a:latin typeface="Noto Sans Devanagari"/>
                <a:cs typeface="Noto Sans Devanagari"/>
              </a:rPr>
              <a:t>वर </a:t>
            </a:r>
            <a:r>
              <a:rPr dirty="0" sz="1800" b="1">
                <a:solidFill>
                  <a:srgbClr val="FFFF00"/>
                </a:solidFill>
                <a:latin typeface="Noto Sans Devanagari"/>
                <a:cs typeface="Noto Sans Devanagari"/>
              </a:rPr>
              <a:t>ऑनलाइन अज´</a:t>
            </a:r>
            <a:r>
              <a:rPr dirty="0" sz="1800" spc="55" b="1">
                <a:solidFill>
                  <a:srgbClr val="FFFF00"/>
                </a:solidFill>
                <a:latin typeface="Noto Sans Devanagari"/>
                <a:cs typeface="Noto Sans Devanagari"/>
              </a:rPr>
              <a:t> </a:t>
            </a:r>
            <a:r>
              <a:rPr dirty="0" sz="1800" spc="-580" b="1">
                <a:solidFill>
                  <a:srgbClr val="FFFF00"/>
                </a:solidFill>
                <a:latin typeface="Noto Sans Devanagari"/>
                <a:cs typeface="Noto Sans Devanagari"/>
              </a:rPr>
              <a:t>करण</a:t>
            </a:r>
            <a:endParaRPr sz="1800">
              <a:latin typeface="Noto Sans Devanagari"/>
              <a:cs typeface="Noto Sans Devanaga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005" y="5162981"/>
            <a:ext cx="7269480" cy="1709420"/>
          </a:xfrm>
          <a:custGeom>
            <a:avLst/>
            <a:gdLst/>
            <a:ahLst/>
            <a:cxnLst/>
            <a:rect l="l" t="t" r="r" b="b"/>
            <a:pathLst>
              <a:path w="7269480" h="1709420">
                <a:moveTo>
                  <a:pt x="4765281" y="189344"/>
                </a:moveTo>
                <a:lnTo>
                  <a:pt x="4762208" y="139204"/>
                </a:lnTo>
                <a:lnTo>
                  <a:pt x="4746396" y="94030"/>
                </a:lnTo>
                <a:lnTo>
                  <a:pt x="4719586" y="55689"/>
                </a:lnTo>
                <a:lnTo>
                  <a:pt x="4683455" y="25984"/>
                </a:lnTo>
                <a:lnTo>
                  <a:pt x="4639703" y="6807"/>
                </a:lnTo>
                <a:lnTo>
                  <a:pt x="4590046" y="0"/>
                </a:lnTo>
                <a:lnTo>
                  <a:pt x="4525670" y="0"/>
                </a:lnTo>
                <a:lnTo>
                  <a:pt x="230847" y="0"/>
                </a:lnTo>
                <a:lnTo>
                  <a:pt x="230670" y="0"/>
                </a:lnTo>
                <a:lnTo>
                  <a:pt x="175234" y="0"/>
                </a:lnTo>
                <a:lnTo>
                  <a:pt x="125590" y="6807"/>
                </a:lnTo>
                <a:lnTo>
                  <a:pt x="81851" y="25971"/>
                </a:lnTo>
                <a:lnTo>
                  <a:pt x="45732" y="55664"/>
                </a:lnTo>
                <a:lnTo>
                  <a:pt x="18884" y="94081"/>
                </a:lnTo>
                <a:lnTo>
                  <a:pt x="3086" y="139306"/>
                </a:lnTo>
                <a:lnTo>
                  <a:pt x="0" y="189522"/>
                </a:lnTo>
                <a:lnTo>
                  <a:pt x="35229" y="668629"/>
                </a:lnTo>
                <a:lnTo>
                  <a:pt x="45313" y="717689"/>
                </a:lnTo>
                <a:lnTo>
                  <a:pt x="66865" y="762025"/>
                </a:lnTo>
                <a:lnTo>
                  <a:pt x="98031" y="799947"/>
                </a:lnTo>
                <a:lnTo>
                  <a:pt x="136969" y="829716"/>
                </a:lnTo>
                <a:lnTo>
                  <a:pt x="181864" y="849630"/>
                </a:lnTo>
                <a:lnTo>
                  <a:pt x="230670" y="857935"/>
                </a:lnTo>
                <a:lnTo>
                  <a:pt x="233172" y="858151"/>
                </a:lnTo>
                <a:lnTo>
                  <a:pt x="4525670" y="858151"/>
                </a:lnTo>
                <a:lnTo>
                  <a:pt x="4525670" y="857973"/>
                </a:lnTo>
                <a:lnTo>
                  <a:pt x="4527105" y="857973"/>
                </a:lnTo>
                <a:lnTo>
                  <a:pt x="4570717" y="852944"/>
                </a:lnTo>
                <a:lnTo>
                  <a:pt x="4611535" y="838619"/>
                </a:lnTo>
                <a:lnTo>
                  <a:pt x="4648314" y="816178"/>
                </a:lnTo>
                <a:lnTo>
                  <a:pt x="4679797" y="786790"/>
                </a:lnTo>
                <a:lnTo>
                  <a:pt x="4704740" y="751586"/>
                </a:lnTo>
                <a:lnTo>
                  <a:pt x="4721911" y="711758"/>
                </a:lnTo>
                <a:lnTo>
                  <a:pt x="4730064" y="668451"/>
                </a:lnTo>
                <a:lnTo>
                  <a:pt x="4765281" y="189344"/>
                </a:lnTo>
                <a:close/>
              </a:path>
              <a:path w="7269480" h="1709420">
                <a:moveTo>
                  <a:pt x="7269251" y="1062685"/>
                </a:moveTo>
                <a:lnTo>
                  <a:pt x="7266241" y="1014209"/>
                </a:lnTo>
                <a:lnTo>
                  <a:pt x="7250811" y="970546"/>
                </a:lnTo>
                <a:lnTo>
                  <a:pt x="7224649" y="933488"/>
                </a:lnTo>
                <a:lnTo>
                  <a:pt x="7189381" y="904773"/>
                </a:lnTo>
                <a:lnTo>
                  <a:pt x="7146684" y="886231"/>
                </a:lnTo>
                <a:lnTo>
                  <a:pt x="7098220" y="879652"/>
                </a:lnTo>
                <a:lnTo>
                  <a:pt x="7035393" y="879652"/>
                </a:lnTo>
                <a:lnTo>
                  <a:pt x="2843847" y="879652"/>
                </a:lnTo>
                <a:lnTo>
                  <a:pt x="2843669" y="879652"/>
                </a:lnTo>
                <a:lnTo>
                  <a:pt x="2789580" y="879652"/>
                </a:lnTo>
                <a:lnTo>
                  <a:pt x="2741130" y="886231"/>
                </a:lnTo>
                <a:lnTo>
                  <a:pt x="2698445" y="904760"/>
                </a:lnTo>
                <a:lnTo>
                  <a:pt x="2663190" y="933462"/>
                </a:lnTo>
                <a:lnTo>
                  <a:pt x="2636990" y="970597"/>
                </a:lnTo>
                <a:lnTo>
                  <a:pt x="2621559" y="1014310"/>
                </a:lnTo>
                <a:lnTo>
                  <a:pt x="2618549" y="1062863"/>
                </a:lnTo>
                <a:lnTo>
                  <a:pt x="2652928" y="1525993"/>
                </a:lnTo>
                <a:lnTo>
                  <a:pt x="2662783" y="1573415"/>
                </a:lnTo>
                <a:lnTo>
                  <a:pt x="2683814" y="1616278"/>
                </a:lnTo>
                <a:lnTo>
                  <a:pt x="2714231" y="1652930"/>
                </a:lnTo>
                <a:lnTo>
                  <a:pt x="2752242" y="1681721"/>
                </a:lnTo>
                <a:lnTo>
                  <a:pt x="2796044" y="1700961"/>
                </a:lnTo>
                <a:lnTo>
                  <a:pt x="2843669" y="1709000"/>
                </a:lnTo>
                <a:lnTo>
                  <a:pt x="2846120" y="1709204"/>
                </a:lnTo>
                <a:lnTo>
                  <a:pt x="7035393" y="1709204"/>
                </a:lnTo>
                <a:lnTo>
                  <a:pt x="7035393" y="1709026"/>
                </a:lnTo>
                <a:lnTo>
                  <a:pt x="7036790" y="1709026"/>
                </a:lnTo>
                <a:lnTo>
                  <a:pt x="7086219" y="1702447"/>
                </a:lnTo>
                <a:lnTo>
                  <a:pt x="7131659" y="1683905"/>
                </a:lnTo>
                <a:lnTo>
                  <a:pt x="7171169" y="1655191"/>
                </a:lnTo>
                <a:lnTo>
                  <a:pt x="7202830" y="1618081"/>
                </a:lnTo>
                <a:lnTo>
                  <a:pt x="7224700" y="1574368"/>
                </a:lnTo>
                <a:lnTo>
                  <a:pt x="7234872" y="1525816"/>
                </a:lnTo>
                <a:lnTo>
                  <a:pt x="7269251" y="1062685"/>
                </a:lnTo>
                <a:close/>
              </a:path>
            </a:pathLst>
          </a:custGeom>
          <a:solidFill>
            <a:srgbClr val="013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4297" y="6959866"/>
            <a:ext cx="7346315" cy="3478529"/>
          </a:xfrm>
          <a:custGeom>
            <a:avLst/>
            <a:gdLst/>
            <a:ahLst/>
            <a:cxnLst/>
            <a:rect l="l" t="t" r="r" b="b"/>
            <a:pathLst>
              <a:path w="7346315" h="3478529">
                <a:moveTo>
                  <a:pt x="4583569" y="1954072"/>
                </a:moveTo>
                <a:lnTo>
                  <a:pt x="4580598" y="1906168"/>
                </a:lnTo>
                <a:lnTo>
                  <a:pt x="4565396" y="1862988"/>
                </a:lnTo>
                <a:lnTo>
                  <a:pt x="4539615" y="1826361"/>
                </a:lnTo>
                <a:lnTo>
                  <a:pt x="4504855" y="1797977"/>
                </a:lnTo>
                <a:lnTo>
                  <a:pt x="4462767" y="1779651"/>
                </a:lnTo>
                <a:lnTo>
                  <a:pt x="4415015" y="1773148"/>
                </a:lnTo>
                <a:lnTo>
                  <a:pt x="4353090" y="1773148"/>
                </a:lnTo>
                <a:lnTo>
                  <a:pt x="222046" y="1773148"/>
                </a:lnTo>
                <a:lnTo>
                  <a:pt x="221869" y="1773148"/>
                </a:lnTo>
                <a:lnTo>
                  <a:pt x="168554" y="1773148"/>
                </a:lnTo>
                <a:lnTo>
                  <a:pt x="120802" y="1779651"/>
                </a:lnTo>
                <a:lnTo>
                  <a:pt x="78740" y="1797964"/>
                </a:lnTo>
                <a:lnTo>
                  <a:pt x="43992" y="1826336"/>
                </a:lnTo>
                <a:lnTo>
                  <a:pt x="18173" y="1863039"/>
                </a:lnTo>
                <a:lnTo>
                  <a:pt x="2971" y="1906257"/>
                </a:lnTo>
                <a:lnTo>
                  <a:pt x="0" y="1954250"/>
                </a:lnTo>
                <a:lnTo>
                  <a:pt x="33883" y="2412060"/>
                </a:lnTo>
                <a:lnTo>
                  <a:pt x="43599" y="2458936"/>
                </a:lnTo>
                <a:lnTo>
                  <a:pt x="64325" y="2501303"/>
                </a:lnTo>
                <a:lnTo>
                  <a:pt x="94297" y="2537536"/>
                </a:lnTo>
                <a:lnTo>
                  <a:pt x="131762" y="2565984"/>
                </a:lnTo>
                <a:lnTo>
                  <a:pt x="174929" y="2585021"/>
                </a:lnTo>
                <a:lnTo>
                  <a:pt x="221869" y="2592959"/>
                </a:lnTo>
                <a:lnTo>
                  <a:pt x="224282" y="2593162"/>
                </a:lnTo>
                <a:lnTo>
                  <a:pt x="4353090" y="2593162"/>
                </a:lnTo>
                <a:lnTo>
                  <a:pt x="4353090" y="2592984"/>
                </a:lnTo>
                <a:lnTo>
                  <a:pt x="4354474" y="2592984"/>
                </a:lnTo>
                <a:lnTo>
                  <a:pt x="4403191" y="2586482"/>
                </a:lnTo>
                <a:lnTo>
                  <a:pt x="4447972" y="2568156"/>
                </a:lnTo>
                <a:lnTo>
                  <a:pt x="4486910" y="2539771"/>
                </a:lnTo>
                <a:lnTo>
                  <a:pt x="4518114" y="2503093"/>
                </a:lnTo>
                <a:lnTo>
                  <a:pt x="4539666" y="2459875"/>
                </a:lnTo>
                <a:lnTo>
                  <a:pt x="4549686" y="2411882"/>
                </a:lnTo>
                <a:lnTo>
                  <a:pt x="4583569" y="1954072"/>
                </a:lnTo>
                <a:close/>
              </a:path>
              <a:path w="7346315" h="3478529">
                <a:moveTo>
                  <a:pt x="4769104" y="187248"/>
                </a:moveTo>
                <a:lnTo>
                  <a:pt x="4766018" y="137655"/>
                </a:lnTo>
                <a:lnTo>
                  <a:pt x="4750244" y="92989"/>
                </a:lnTo>
                <a:lnTo>
                  <a:pt x="4723498" y="55079"/>
                </a:lnTo>
                <a:lnTo>
                  <a:pt x="4687430" y="25692"/>
                </a:lnTo>
                <a:lnTo>
                  <a:pt x="4643767" y="6731"/>
                </a:lnTo>
                <a:lnTo>
                  <a:pt x="4594225" y="0"/>
                </a:lnTo>
                <a:lnTo>
                  <a:pt x="4529988" y="0"/>
                </a:lnTo>
                <a:lnTo>
                  <a:pt x="243992" y="0"/>
                </a:lnTo>
                <a:lnTo>
                  <a:pt x="243814" y="0"/>
                </a:lnTo>
                <a:lnTo>
                  <a:pt x="188493" y="0"/>
                </a:lnTo>
                <a:lnTo>
                  <a:pt x="138963" y="6731"/>
                </a:lnTo>
                <a:lnTo>
                  <a:pt x="95313" y="25692"/>
                </a:lnTo>
                <a:lnTo>
                  <a:pt x="59270" y="55054"/>
                </a:lnTo>
                <a:lnTo>
                  <a:pt x="32473" y="93040"/>
                </a:lnTo>
                <a:lnTo>
                  <a:pt x="16700" y="137756"/>
                </a:lnTo>
                <a:lnTo>
                  <a:pt x="13627" y="187426"/>
                </a:lnTo>
                <a:lnTo>
                  <a:pt x="48780" y="661200"/>
                </a:lnTo>
                <a:lnTo>
                  <a:pt x="58851" y="709714"/>
                </a:lnTo>
                <a:lnTo>
                  <a:pt x="80352" y="753567"/>
                </a:lnTo>
                <a:lnTo>
                  <a:pt x="111455" y="791057"/>
                </a:lnTo>
                <a:lnTo>
                  <a:pt x="150317" y="820508"/>
                </a:lnTo>
                <a:lnTo>
                  <a:pt x="195110" y="840193"/>
                </a:lnTo>
                <a:lnTo>
                  <a:pt x="243814" y="848410"/>
                </a:lnTo>
                <a:lnTo>
                  <a:pt x="246316" y="848614"/>
                </a:lnTo>
                <a:lnTo>
                  <a:pt x="4529988" y="848614"/>
                </a:lnTo>
                <a:lnTo>
                  <a:pt x="4529988" y="848436"/>
                </a:lnTo>
                <a:lnTo>
                  <a:pt x="4531411" y="848436"/>
                </a:lnTo>
                <a:lnTo>
                  <a:pt x="4574933" y="843470"/>
                </a:lnTo>
                <a:lnTo>
                  <a:pt x="4615675" y="829310"/>
                </a:lnTo>
                <a:lnTo>
                  <a:pt x="4652365" y="807123"/>
                </a:lnTo>
                <a:lnTo>
                  <a:pt x="4683785" y="778040"/>
                </a:lnTo>
                <a:lnTo>
                  <a:pt x="4708677" y="743242"/>
                </a:lnTo>
                <a:lnTo>
                  <a:pt x="4725822" y="703846"/>
                </a:lnTo>
                <a:lnTo>
                  <a:pt x="4733950" y="661022"/>
                </a:lnTo>
                <a:lnTo>
                  <a:pt x="4769104" y="187248"/>
                </a:lnTo>
                <a:close/>
              </a:path>
              <a:path w="7346315" h="3478529">
                <a:moveTo>
                  <a:pt x="7269874" y="2817114"/>
                </a:moveTo>
                <a:lnTo>
                  <a:pt x="7266787" y="2767533"/>
                </a:lnTo>
                <a:lnTo>
                  <a:pt x="7251014" y="2722854"/>
                </a:lnTo>
                <a:lnTo>
                  <a:pt x="7224268" y="2684945"/>
                </a:lnTo>
                <a:lnTo>
                  <a:pt x="7188200" y="2655570"/>
                </a:lnTo>
                <a:lnTo>
                  <a:pt x="7144537" y="2636609"/>
                </a:lnTo>
                <a:lnTo>
                  <a:pt x="7094995" y="2629878"/>
                </a:lnTo>
                <a:lnTo>
                  <a:pt x="7030758" y="2629878"/>
                </a:lnTo>
                <a:lnTo>
                  <a:pt x="2744762" y="2629878"/>
                </a:lnTo>
                <a:lnTo>
                  <a:pt x="2744584" y="2629878"/>
                </a:lnTo>
                <a:lnTo>
                  <a:pt x="2689263" y="2629878"/>
                </a:lnTo>
                <a:lnTo>
                  <a:pt x="2639733" y="2636609"/>
                </a:lnTo>
                <a:lnTo>
                  <a:pt x="2596083" y="2655570"/>
                </a:lnTo>
                <a:lnTo>
                  <a:pt x="2560040" y="2684932"/>
                </a:lnTo>
                <a:lnTo>
                  <a:pt x="2533243" y="2722918"/>
                </a:lnTo>
                <a:lnTo>
                  <a:pt x="2517470" y="2767634"/>
                </a:lnTo>
                <a:lnTo>
                  <a:pt x="2514396" y="2817291"/>
                </a:lnTo>
                <a:lnTo>
                  <a:pt x="2549550" y="3291078"/>
                </a:lnTo>
                <a:lnTo>
                  <a:pt x="2559621" y="3339592"/>
                </a:lnTo>
                <a:lnTo>
                  <a:pt x="2581122" y="3383445"/>
                </a:lnTo>
                <a:lnTo>
                  <a:pt x="2612225" y="3420935"/>
                </a:lnTo>
                <a:lnTo>
                  <a:pt x="2651087" y="3450374"/>
                </a:lnTo>
                <a:lnTo>
                  <a:pt x="2695879" y="3470071"/>
                </a:lnTo>
                <a:lnTo>
                  <a:pt x="2744584" y="3478288"/>
                </a:lnTo>
                <a:lnTo>
                  <a:pt x="2747086" y="3478492"/>
                </a:lnTo>
                <a:lnTo>
                  <a:pt x="7030758" y="3478492"/>
                </a:lnTo>
                <a:lnTo>
                  <a:pt x="7030758" y="3478314"/>
                </a:lnTo>
                <a:lnTo>
                  <a:pt x="7032180" y="3478314"/>
                </a:lnTo>
                <a:lnTo>
                  <a:pt x="7075703" y="3473335"/>
                </a:lnTo>
                <a:lnTo>
                  <a:pt x="7116445" y="3459188"/>
                </a:lnTo>
                <a:lnTo>
                  <a:pt x="7153135" y="3436988"/>
                </a:lnTo>
                <a:lnTo>
                  <a:pt x="7184555" y="3407918"/>
                </a:lnTo>
                <a:lnTo>
                  <a:pt x="7209447" y="3373120"/>
                </a:lnTo>
                <a:lnTo>
                  <a:pt x="7226592" y="3333724"/>
                </a:lnTo>
                <a:lnTo>
                  <a:pt x="7234720" y="3290900"/>
                </a:lnTo>
                <a:lnTo>
                  <a:pt x="7269874" y="2817114"/>
                </a:lnTo>
                <a:close/>
              </a:path>
              <a:path w="7346315" h="3478529">
                <a:moveTo>
                  <a:pt x="7346289" y="1070152"/>
                </a:moveTo>
                <a:lnTo>
                  <a:pt x="7343216" y="1020572"/>
                </a:lnTo>
                <a:lnTo>
                  <a:pt x="7327443" y="975893"/>
                </a:lnTo>
                <a:lnTo>
                  <a:pt x="7300696" y="937983"/>
                </a:lnTo>
                <a:lnTo>
                  <a:pt x="7264628" y="908608"/>
                </a:lnTo>
                <a:lnTo>
                  <a:pt x="7220966" y="889647"/>
                </a:lnTo>
                <a:lnTo>
                  <a:pt x="7171423" y="882916"/>
                </a:lnTo>
                <a:lnTo>
                  <a:pt x="7107174" y="882916"/>
                </a:lnTo>
                <a:lnTo>
                  <a:pt x="2821190" y="882916"/>
                </a:lnTo>
                <a:lnTo>
                  <a:pt x="2821013" y="882916"/>
                </a:lnTo>
                <a:lnTo>
                  <a:pt x="2765691" y="882916"/>
                </a:lnTo>
                <a:lnTo>
                  <a:pt x="2716149" y="889647"/>
                </a:lnTo>
                <a:lnTo>
                  <a:pt x="2672511" y="908608"/>
                </a:lnTo>
                <a:lnTo>
                  <a:pt x="2636456" y="937971"/>
                </a:lnTo>
                <a:lnTo>
                  <a:pt x="2609672" y="975956"/>
                </a:lnTo>
                <a:lnTo>
                  <a:pt x="2593898" y="1020673"/>
                </a:lnTo>
                <a:lnTo>
                  <a:pt x="2590812" y="1070330"/>
                </a:lnTo>
                <a:lnTo>
                  <a:pt x="2625966" y="1544116"/>
                </a:lnTo>
                <a:lnTo>
                  <a:pt x="2636050" y="1592630"/>
                </a:lnTo>
                <a:lnTo>
                  <a:pt x="2657551" y="1636483"/>
                </a:lnTo>
                <a:lnTo>
                  <a:pt x="2688653" y="1673974"/>
                </a:lnTo>
                <a:lnTo>
                  <a:pt x="2727515" y="1703412"/>
                </a:lnTo>
                <a:lnTo>
                  <a:pt x="2772308" y="1723110"/>
                </a:lnTo>
                <a:lnTo>
                  <a:pt x="2821013" y="1731327"/>
                </a:lnTo>
                <a:lnTo>
                  <a:pt x="2823514" y="1731530"/>
                </a:lnTo>
                <a:lnTo>
                  <a:pt x="7107174" y="1731530"/>
                </a:lnTo>
                <a:lnTo>
                  <a:pt x="7107174" y="1731352"/>
                </a:lnTo>
                <a:lnTo>
                  <a:pt x="7108609" y="1731352"/>
                </a:lnTo>
                <a:lnTo>
                  <a:pt x="7152132" y="1726374"/>
                </a:lnTo>
                <a:lnTo>
                  <a:pt x="7192861" y="1712226"/>
                </a:lnTo>
                <a:lnTo>
                  <a:pt x="7229564" y="1690027"/>
                </a:lnTo>
                <a:lnTo>
                  <a:pt x="7260984" y="1660956"/>
                </a:lnTo>
                <a:lnTo>
                  <a:pt x="7285876" y="1626158"/>
                </a:lnTo>
                <a:lnTo>
                  <a:pt x="7303008" y="1586763"/>
                </a:lnTo>
                <a:lnTo>
                  <a:pt x="7311136" y="1543939"/>
                </a:lnTo>
                <a:lnTo>
                  <a:pt x="7346289" y="1070152"/>
                </a:lnTo>
                <a:close/>
              </a:path>
            </a:pathLst>
          </a:custGeom>
          <a:solidFill>
            <a:srgbClr val="013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19542" y="2680174"/>
            <a:ext cx="817244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solidFill>
                  <a:srgbClr val="FFFF00"/>
                </a:solidFill>
                <a:latin typeface="Arimo"/>
                <a:cs typeface="Arimo"/>
              </a:rPr>
              <a:t>Period</a:t>
            </a:r>
            <a:r>
              <a:rPr dirty="0" sz="1700" spc="-75" b="1">
                <a:solidFill>
                  <a:srgbClr val="FFFF00"/>
                </a:solidFill>
                <a:latin typeface="Arimo"/>
                <a:cs typeface="Arimo"/>
              </a:rPr>
              <a:t> </a:t>
            </a:r>
            <a:r>
              <a:rPr dirty="0" sz="1700" b="1">
                <a:solidFill>
                  <a:srgbClr val="FFFF00"/>
                </a:solidFill>
                <a:latin typeface="Arimo"/>
                <a:cs typeface="Arimo"/>
              </a:rPr>
              <a:t>:</a:t>
            </a:r>
            <a:endParaRPr sz="170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2334" y="2943856"/>
            <a:ext cx="16554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76884" algn="l"/>
              </a:tabLst>
            </a:pPr>
            <a:r>
              <a:rPr dirty="0" baseline="-13888" sz="2700" b="1">
                <a:solidFill>
                  <a:srgbClr val="FFFF00"/>
                </a:solidFill>
                <a:latin typeface="Noto Sans Devanagari"/>
                <a:cs typeface="Noto Sans Devanagari"/>
              </a:rPr>
              <a:t>े	</a:t>
            </a:r>
            <a:r>
              <a:rPr dirty="0" sz="1700" spc="-5" b="1">
                <a:solidFill>
                  <a:srgbClr val="FFFF00"/>
                </a:solidFill>
                <a:latin typeface="Arimo"/>
                <a:cs typeface="Arimo"/>
              </a:rPr>
              <a:t>Aug to</a:t>
            </a:r>
            <a:r>
              <a:rPr dirty="0" sz="1700" spc="-60" b="1">
                <a:solidFill>
                  <a:srgbClr val="FFFF00"/>
                </a:solidFill>
                <a:latin typeface="Arimo"/>
                <a:cs typeface="Arimo"/>
              </a:rPr>
              <a:t> </a:t>
            </a:r>
            <a:r>
              <a:rPr dirty="0" sz="1700" spc="-5" b="1">
                <a:solidFill>
                  <a:srgbClr val="FFFF00"/>
                </a:solidFill>
                <a:latin typeface="Arimo"/>
                <a:cs typeface="Arimo"/>
              </a:rPr>
              <a:t>Dec</a:t>
            </a:r>
            <a:endParaRPr sz="170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0664" y="1794630"/>
            <a:ext cx="5023485" cy="83756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 marL="41275">
              <a:lnSpc>
                <a:spcPct val="100000"/>
              </a:lnSpc>
              <a:spcBef>
                <a:spcPts val="550"/>
              </a:spcBef>
            </a:pPr>
            <a:r>
              <a:rPr dirty="0" sz="1600" spc="10" b="1">
                <a:solidFill>
                  <a:srgbClr val="F1E8CF"/>
                </a:solidFill>
                <a:latin typeface="Arial"/>
                <a:cs typeface="Arial"/>
              </a:rPr>
              <a:t>Maharashtra </a:t>
            </a:r>
            <a:r>
              <a:rPr dirty="0" sz="1600" spc="-35" b="1">
                <a:solidFill>
                  <a:srgbClr val="F1E8CF"/>
                </a:solidFill>
                <a:latin typeface="Arial"/>
                <a:cs typeface="Arial"/>
              </a:rPr>
              <a:t>Scholarship</a:t>
            </a:r>
            <a:r>
              <a:rPr dirty="0" sz="1600" spc="-145" b="1">
                <a:solidFill>
                  <a:srgbClr val="F1E8CF"/>
                </a:solidFill>
                <a:latin typeface="Arial"/>
                <a:cs typeface="Arial"/>
              </a:rPr>
              <a:t> </a:t>
            </a:r>
            <a:r>
              <a:rPr dirty="0" sz="1600" spc="-40" b="1">
                <a:solidFill>
                  <a:srgbClr val="F1E8CF"/>
                </a:solidFill>
                <a:latin typeface="Arial"/>
                <a:cs typeface="Arial"/>
              </a:rPr>
              <a:t>Scheme</a:t>
            </a:r>
            <a:endParaRPr sz="1600">
              <a:latin typeface="Arial"/>
              <a:cs typeface="Arial"/>
            </a:endParaRPr>
          </a:p>
          <a:p>
            <a:pPr algn="ctr" marL="12700" marR="5080" indent="-6350">
              <a:lnSpc>
                <a:spcPct val="107800"/>
              </a:lnSpc>
              <a:spcBef>
                <a:spcPts val="270"/>
              </a:spcBef>
            </a:pPr>
            <a:r>
              <a:rPr dirty="0" sz="1450" spc="580" b="1">
                <a:solidFill>
                  <a:srgbClr val="FF1616"/>
                </a:solidFill>
                <a:latin typeface="Noto Sans Devanagari"/>
                <a:cs typeface="Noto Sans Devanagari"/>
              </a:rPr>
              <a:t>उ™ </a:t>
            </a:r>
            <a:r>
              <a:rPr dirty="0" sz="1450" spc="15" b="1">
                <a:solidFill>
                  <a:srgbClr val="FF1616"/>
                </a:solidFill>
                <a:latin typeface="Noto Sans Devanagari"/>
                <a:cs typeface="Noto Sans Devanagari"/>
              </a:rPr>
              <a:t>§ावसाßयक </a:t>
            </a:r>
            <a:r>
              <a:rPr dirty="0" sz="145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व </a:t>
            </a:r>
            <a:r>
              <a:rPr dirty="0" sz="1450" spc="75" b="1">
                <a:solidFill>
                  <a:srgbClr val="FF1616"/>
                </a:solidFill>
                <a:latin typeface="Noto Sans Devanagari"/>
                <a:cs typeface="Noto Sans Devanagari"/>
              </a:rPr>
              <a:t>इयUा </a:t>
            </a:r>
            <a:r>
              <a:rPr dirty="0" sz="1450" spc="-10" b="1">
                <a:solidFill>
                  <a:srgbClr val="FF1616"/>
                </a:solidFill>
                <a:latin typeface="Arimo"/>
                <a:cs typeface="Arimo"/>
              </a:rPr>
              <a:t>10</a:t>
            </a:r>
            <a:r>
              <a:rPr dirty="0" sz="1450" spc="-10" b="1">
                <a:solidFill>
                  <a:srgbClr val="FF1616"/>
                </a:solidFill>
                <a:latin typeface="Noto Sans Devanagari"/>
                <a:cs typeface="Noto Sans Devanagari"/>
              </a:rPr>
              <a:t>वी </a:t>
            </a:r>
            <a:r>
              <a:rPr dirty="0" sz="1450" spc="-195" b="1">
                <a:solidFill>
                  <a:srgbClr val="FF1616"/>
                </a:solidFill>
                <a:latin typeface="Noto Sans Devanagari"/>
                <a:cs typeface="Noto Sans Devanagari"/>
              </a:rPr>
              <a:t>Yकवा </a:t>
            </a:r>
            <a:r>
              <a:rPr dirty="0" sz="1450" spc="-10" b="1">
                <a:solidFill>
                  <a:srgbClr val="FF1616"/>
                </a:solidFill>
                <a:latin typeface="Arimo"/>
                <a:cs typeface="Arimo"/>
              </a:rPr>
              <a:t>12</a:t>
            </a:r>
            <a:r>
              <a:rPr dirty="0" sz="1450" spc="-10" b="1">
                <a:solidFill>
                  <a:srgbClr val="FF1616"/>
                </a:solidFill>
                <a:latin typeface="Noto Sans Devanagari"/>
                <a:cs typeface="Noto Sans Devanagari"/>
              </a:rPr>
              <a:t>वी </a:t>
            </a:r>
            <a:r>
              <a:rPr dirty="0" sz="145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नंतर </a:t>
            </a:r>
            <a:r>
              <a:rPr dirty="0" sz="1450" spc="-10" b="1">
                <a:solidFill>
                  <a:srgbClr val="FF1616"/>
                </a:solidFill>
                <a:latin typeface="Noto Sans Devanagari"/>
                <a:cs typeface="Noto Sans Devanagari"/>
              </a:rPr>
              <a:t>सव´  </a:t>
            </a:r>
            <a:r>
              <a:rPr dirty="0" sz="1450" spc="-375" b="1">
                <a:solidFill>
                  <a:srgbClr val="FF1616"/>
                </a:solidFill>
                <a:latin typeface="Noto Sans Devanagari"/>
                <a:cs typeface="Noto Sans Devanagari"/>
              </a:rPr>
              <a:t>अ?यासUमांम³ये </a:t>
            </a:r>
            <a:r>
              <a:rPr dirty="0" sz="1450" spc="-75" b="1">
                <a:solidFill>
                  <a:srgbClr val="FF1616"/>
                </a:solidFill>
                <a:latin typeface="Noto Sans Devanagari"/>
                <a:cs typeface="Noto Sans Devanagari"/>
              </a:rPr>
              <a:t>ßश¶ण </a:t>
            </a:r>
            <a:r>
              <a:rPr dirty="0" sz="1450" spc="-80" b="1">
                <a:solidFill>
                  <a:srgbClr val="FF1616"/>
                </a:solidFill>
                <a:latin typeface="Noto Sans Devanagari"/>
                <a:cs typeface="Noto Sans Devanagari"/>
              </a:rPr>
              <a:t>घेणा™या </a:t>
            </a:r>
            <a:r>
              <a:rPr dirty="0" sz="1450" b="1">
                <a:solidFill>
                  <a:srgbClr val="FF1616"/>
                </a:solidFill>
                <a:latin typeface="Noto Sans Devanagari"/>
                <a:cs typeface="Noto Sans Devanagari"/>
              </a:rPr>
              <a:t>महाराB </a:t>
            </a:r>
            <a:r>
              <a:rPr dirty="0" sz="1450" spc="-20" b="1">
                <a:solidFill>
                  <a:srgbClr val="FF1616"/>
                </a:solidFill>
                <a:latin typeface="Noto Sans Devanagari"/>
                <a:cs typeface="Noto Sans Devanagari"/>
              </a:rPr>
              <a:t>राuयातील </a:t>
            </a:r>
            <a:r>
              <a:rPr dirty="0" sz="1450" spc="-270" b="1">
                <a:solidFill>
                  <a:srgbClr val="FF1616"/>
                </a:solidFill>
                <a:latin typeface="Noto Sans Devanagari"/>
                <a:cs typeface="Noto Sans Devanagari"/>
              </a:rPr>
              <a:t>#sयेक </a:t>
            </a:r>
            <a:r>
              <a:rPr dirty="0" sz="1450" spc="-229" b="1">
                <a:solidFill>
                  <a:srgbClr val="FF1616"/>
                </a:solidFill>
                <a:latin typeface="Noto Sans Devanagari"/>
                <a:cs typeface="Noto Sans Devanagari"/>
              </a:rPr>
              <a:t>ßव#ाथT </a:t>
            </a:r>
            <a:r>
              <a:rPr dirty="0" sz="145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व  </a:t>
            </a:r>
            <a:r>
              <a:rPr dirty="0" sz="1450" spc="-175" b="1">
                <a:solidFill>
                  <a:srgbClr val="FF1616"/>
                </a:solidFill>
                <a:latin typeface="Noto Sans Devanagari"/>
                <a:cs typeface="Noto Sans Devanagari"/>
              </a:rPr>
              <a:t>ßव#ाFथनी</a:t>
            </a:r>
            <a:r>
              <a:rPr dirty="0" sz="1450" spc="2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450" spc="-155" b="1">
                <a:solidFill>
                  <a:srgbClr val="FF1616"/>
                </a:solidFill>
                <a:latin typeface="Noto Sans Devanagari"/>
                <a:cs typeface="Noto Sans Devanagari"/>
              </a:rPr>
              <a:t>कßरता</a:t>
            </a:r>
            <a:endParaRPr sz="1450">
              <a:latin typeface="Noto Sans Devanagari"/>
              <a:cs typeface="Noto Sans Devanaga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4848" y="3293061"/>
            <a:ext cx="7173595" cy="712597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400" spc="-150" b="1">
                <a:solidFill>
                  <a:srgbClr val="FFFF00"/>
                </a:solidFill>
                <a:latin typeface="Noto Sans Devanagari"/>
                <a:cs typeface="Noto Sans Devanagari"/>
              </a:rPr>
              <a:t>राजषT </a:t>
            </a:r>
            <a:r>
              <a:rPr dirty="0" sz="1400" spc="-240" b="1">
                <a:solidFill>
                  <a:srgbClr val="FFFF00"/>
                </a:solidFill>
                <a:latin typeface="Noto Sans Devanagari"/>
                <a:cs typeface="Noto Sans Devanagari"/>
              </a:rPr>
              <a:t>छffपती </a:t>
            </a:r>
            <a:r>
              <a:rPr dirty="0" sz="1400" spc="40" b="1">
                <a:solidFill>
                  <a:srgbClr val="FFFF00"/>
                </a:solidFill>
                <a:latin typeface="Noto Sans Devanagari"/>
                <a:cs typeface="Noto Sans Devanagari"/>
              </a:rPr>
              <a:t>शा\ </a:t>
            </a:r>
            <a:r>
              <a:rPr dirty="0" sz="1400" spc="-5" b="1">
                <a:solidFill>
                  <a:srgbClr val="FFFF00"/>
                </a:solidFill>
                <a:latin typeface="Noto Sans Devanagari"/>
                <a:cs typeface="Noto Sans Devanagari"/>
              </a:rPr>
              <a:t>महाराज </a:t>
            </a:r>
            <a:r>
              <a:rPr dirty="0" sz="1400" spc="-70" b="1">
                <a:solidFill>
                  <a:srgbClr val="FFFF00"/>
                </a:solidFill>
                <a:latin typeface="Noto Sans Devanagari"/>
                <a:cs typeface="Noto Sans Devanagari"/>
              </a:rPr>
              <a:t>ßश¶ण </a:t>
            </a:r>
            <a:r>
              <a:rPr dirty="0" sz="1400" spc="-60" b="1">
                <a:solidFill>
                  <a:srgbClr val="FFFF00"/>
                </a:solidFill>
                <a:latin typeface="Noto Sans Devanagari"/>
                <a:cs typeface="Noto Sans Devanagari"/>
              </a:rPr>
              <a:t>शुuक </a:t>
            </a:r>
            <a:r>
              <a:rPr dirty="0" sz="1400" spc="-125" b="1">
                <a:solidFill>
                  <a:srgbClr val="FFFF00"/>
                </a:solidFill>
                <a:latin typeface="Noto Sans Devanagari"/>
                <a:cs typeface="Noto Sans Devanagari"/>
              </a:rPr>
              <a:t>ßशRयवृUी </a:t>
            </a:r>
            <a:r>
              <a:rPr dirty="0" sz="1400" spc="-5" b="1">
                <a:solidFill>
                  <a:srgbClr val="FFFF00"/>
                </a:solidFill>
                <a:latin typeface="Noto Sans Devanagari"/>
                <a:cs typeface="Noto Sans Devanagari"/>
              </a:rPr>
              <a:t>योजना</a:t>
            </a:r>
            <a:r>
              <a:rPr dirty="0" sz="1400" spc="105" b="1">
                <a:solidFill>
                  <a:srgbClr val="FFFF00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5" b="1">
                <a:solidFill>
                  <a:srgbClr val="FFFF00"/>
                </a:solidFill>
                <a:latin typeface="Arimo"/>
                <a:cs typeface="Arimo"/>
              </a:rPr>
              <a:t>(EBC)</a:t>
            </a:r>
            <a:endParaRPr sz="1400">
              <a:latin typeface="Arimo"/>
              <a:cs typeface="Arimo"/>
            </a:endParaRPr>
          </a:p>
          <a:p>
            <a:pPr marL="89535">
              <a:lnSpc>
                <a:spcPct val="100000"/>
              </a:lnSpc>
              <a:spcBef>
                <a:spcPts val="660"/>
              </a:spcBef>
            </a:pPr>
            <a:r>
              <a:rPr dirty="0" sz="1200" spc="-5" b="1">
                <a:solidFill>
                  <a:srgbClr val="FFFFFF"/>
                </a:solidFill>
                <a:latin typeface="Arimo"/>
                <a:cs typeface="Arimo"/>
              </a:rPr>
              <a:t>Open </a:t>
            </a:r>
            <a:r>
              <a:rPr dirty="0" sz="1200" spc="-135" b="1">
                <a:solidFill>
                  <a:srgbClr val="FFFFFF"/>
                </a:solidFill>
                <a:latin typeface="Noto Sans Devanagari"/>
                <a:cs typeface="Noto Sans Devanagari"/>
              </a:rPr>
              <a:t>कॅ </a:t>
            </a:r>
            <a:r>
              <a:rPr dirty="0" sz="1200" spc="-15" b="1">
                <a:solidFill>
                  <a:srgbClr val="FFFFFF"/>
                </a:solidFill>
                <a:latin typeface="Noto Sans Devanagari"/>
                <a:cs typeface="Noto Sans Devanagari"/>
              </a:rPr>
              <a:t>टेगरी </a:t>
            </a:r>
            <a:r>
              <a:rPr dirty="0" sz="1200" spc="-120" b="1">
                <a:solidFill>
                  <a:srgbClr val="FFFFFF"/>
                </a:solidFill>
                <a:latin typeface="Noto Sans Devanagari"/>
                <a:cs typeface="Noto Sans Devanagari"/>
              </a:rPr>
              <a:t>šया </a:t>
            </a:r>
            <a:r>
              <a:rPr dirty="0" sz="1200" spc="-160" b="1">
                <a:solidFill>
                  <a:srgbClr val="FFFFFF"/>
                </a:solidFill>
                <a:latin typeface="Noto Sans Devanagari"/>
                <a:cs typeface="Noto Sans Devanagari"/>
              </a:rPr>
              <a:t>आFथक </a:t>
            </a:r>
            <a:r>
              <a:rPr dirty="0" sz="1200" spc="-10" b="1">
                <a:solidFill>
                  <a:srgbClr val="FFFFFF"/>
                </a:solidFill>
                <a:latin typeface="Noto Sans Devanagari"/>
                <a:cs typeface="Noto Sans Devanagari"/>
              </a:rPr>
              <a:t>मागास</a:t>
            </a:r>
            <a:r>
              <a:rPr dirty="0" sz="1200" spc="-70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80" b="1">
                <a:solidFill>
                  <a:srgbClr val="FFFFFF"/>
                </a:solidFill>
                <a:latin typeface="Noto Sans Devanagari"/>
                <a:cs typeface="Noto Sans Devanagari"/>
              </a:rPr>
              <a:t>ßव#ा*या´कßरता</a:t>
            </a:r>
            <a:endParaRPr sz="1200">
              <a:latin typeface="Noto Sans Devanagari"/>
              <a:cs typeface="Noto Sans Devanagari"/>
            </a:endParaRPr>
          </a:p>
          <a:p>
            <a:pPr marL="89535">
              <a:lnSpc>
                <a:spcPct val="100000"/>
              </a:lnSpc>
              <a:spcBef>
                <a:spcPts val="60"/>
              </a:spcBef>
            </a:pPr>
            <a:r>
              <a:rPr dirty="0" sz="12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अ?यासUमाšया </a:t>
            </a:r>
            <a:r>
              <a:rPr dirty="0" sz="1200" spc="-95" b="1">
                <a:solidFill>
                  <a:srgbClr val="FFFFFF"/>
                </a:solidFill>
                <a:latin typeface="Noto Sans Devanagari"/>
                <a:cs typeface="Noto Sans Devanagari"/>
              </a:rPr>
              <a:t>एकू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ण </a:t>
            </a:r>
            <a:r>
              <a:rPr dirty="0" sz="1200" spc="254" b="1">
                <a:solidFill>
                  <a:srgbClr val="FFFFFF"/>
                </a:solidFill>
                <a:latin typeface="Noto Sans Devanagari"/>
                <a:cs typeface="Noto Sans Devanagari"/>
              </a:rPr>
              <a:t>¢ुशन </a:t>
            </a:r>
            <a:r>
              <a:rPr dirty="0" sz="1200" spc="-310" b="1">
                <a:solidFill>
                  <a:srgbClr val="FFFFFF"/>
                </a:solidFill>
                <a:latin typeface="Noto Sans Devanagari"/>
                <a:cs typeface="Noto Sans Devanagari"/>
              </a:rPr>
              <a:t>फt </a:t>
            </a:r>
            <a:r>
              <a:rPr dirty="0" sz="12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व </a:t>
            </a:r>
            <a:r>
              <a:rPr dirty="0" sz="1200" spc="5" b="1">
                <a:solidFill>
                  <a:srgbClr val="FFFFFF"/>
                </a:solidFill>
                <a:latin typeface="Noto Sans Devanagari"/>
                <a:cs typeface="Noto Sans Devanagari"/>
              </a:rPr>
              <a:t>एFझाम </a:t>
            </a:r>
            <a:r>
              <a:rPr dirty="0" sz="1200" spc="-310" b="1">
                <a:solidFill>
                  <a:srgbClr val="FFFFFF"/>
                </a:solidFill>
                <a:latin typeface="Noto Sans Devanagari"/>
                <a:cs typeface="Noto Sans Devanagari"/>
              </a:rPr>
              <a:t>फt </a:t>
            </a:r>
            <a:r>
              <a:rPr dirty="0" sz="1200" spc="-120" b="1">
                <a:solidFill>
                  <a:srgbClr val="FFFFFF"/>
                </a:solidFill>
                <a:latin typeface="Noto Sans Devanagari"/>
                <a:cs typeface="Noto Sans Devanagari"/>
              </a:rPr>
              <a:t>šया </a:t>
            </a:r>
            <a:r>
              <a:rPr dirty="0" sz="1200" spc="-5" b="1">
                <a:solidFill>
                  <a:srgbClr val="FFFFFF"/>
                </a:solidFill>
                <a:latin typeface="Arimo"/>
                <a:cs typeface="Arimo"/>
              </a:rPr>
              <a:t>50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%</a:t>
            </a:r>
            <a:r>
              <a:rPr dirty="0" sz="1200" spc="175" b="1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dirty="0" sz="1200" spc="-105" b="1">
                <a:solidFill>
                  <a:srgbClr val="FFFFFF"/>
                </a:solidFill>
                <a:latin typeface="Noto Sans Devanagari"/>
                <a:cs typeface="Noto Sans Devanagari"/>
              </a:rPr>
              <a:t>ßशRयवृUी</a:t>
            </a:r>
            <a:endParaRPr sz="1200">
              <a:latin typeface="Noto Sans Devanagari"/>
              <a:cs typeface="Noto Sans Devanaga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Noto Sans Devanagari"/>
              <a:cs typeface="Noto Sans Devanagari"/>
            </a:endParaRPr>
          </a:p>
          <a:p>
            <a:pPr marL="3364229">
              <a:lnSpc>
                <a:spcPts val="1645"/>
              </a:lnSpc>
            </a:pPr>
            <a:r>
              <a:rPr dirty="0" sz="1400" spc="-55" b="1">
                <a:solidFill>
                  <a:srgbClr val="F9E72F"/>
                </a:solidFill>
                <a:latin typeface="Noto Sans Devanagari"/>
                <a:cs typeface="Noto Sans Devanagari"/>
              </a:rPr>
              <a:t>डॉ </a:t>
            </a:r>
            <a:r>
              <a:rPr dirty="0" sz="1400" spc="-5" b="1">
                <a:solidFill>
                  <a:srgbClr val="F9E72F"/>
                </a:solidFill>
                <a:latin typeface="Noto Sans Devanagari"/>
                <a:cs typeface="Noto Sans Devanagari"/>
              </a:rPr>
              <a:t>पंजाबराव </a:t>
            </a:r>
            <a:r>
              <a:rPr dirty="0" sz="1400" spc="-125" b="1">
                <a:solidFill>
                  <a:srgbClr val="F9E72F"/>
                </a:solidFill>
                <a:latin typeface="Noto Sans Devanagari"/>
                <a:cs typeface="Noto Sans Devanagari"/>
              </a:rPr>
              <a:t>देशमुख </a:t>
            </a:r>
            <a:r>
              <a:rPr dirty="0" sz="1400" spc="-165" b="1">
                <a:solidFill>
                  <a:srgbClr val="F9E72F"/>
                </a:solidFill>
                <a:latin typeface="Noto Sans Devanagari"/>
                <a:cs typeface="Noto Sans Devanagari"/>
              </a:rPr>
              <a:t>वसßतगृह </a:t>
            </a:r>
            <a:r>
              <a:rPr dirty="0" sz="1400" spc="-315" b="1">
                <a:solidFill>
                  <a:srgbClr val="F9E72F"/>
                </a:solidFill>
                <a:latin typeface="Noto Sans Devanagari"/>
                <a:cs typeface="Noto Sans Devanagari"/>
              </a:rPr>
              <a:t>ßनवा´ह </a:t>
            </a:r>
            <a:r>
              <a:rPr dirty="0" sz="1400" spc="95" b="1">
                <a:solidFill>
                  <a:srgbClr val="F9E72F"/>
                </a:solidFill>
                <a:latin typeface="Noto Sans Devanagari"/>
                <a:cs typeface="Noto Sans Devanagari"/>
              </a:rPr>
              <a:t>भUा</a:t>
            </a:r>
            <a:r>
              <a:rPr dirty="0" sz="1400" spc="105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5" b="1">
                <a:solidFill>
                  <a:srgbClr val="F9E72F"/>
                </a:solidFill>
                <a:latin typeface="Noto Sans Devanagari"/>
                <a:cs typeface="Noto Sans Devanagari"/>
              </a:rPr>
              <a:t>योजना</a:t>
            </a:r>
            <a:endParaRPr sz="1400">
              <a:latin typeface="Noto Sans Devanagari"/>
              <a:cs typeface="Noto Sans Devanagari"/>
            </a:endParaRPr>
          </a:p>
          <a:p>
            <a:pPr marL="3134360">
              <a:lnSpc>
                <a:spcPts val="1405"/>
              </a:lnSpc>
            </a:pP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Open </a:t>
            </a:r>
            <a:r>
              <a:rPr dirty="0" sz="1200" spc="-130" b="1">
                <a:solidFill>
                  <a:srgbClr val="FFFFFF"/>
                </a:solidFill>
                <a:latin typeface="Noto Sans Devanagari"/>
                <a:cs typeface="Noto Sans Devanagari"/>
              </a:rPr>
              <a:t>कॅ </a:t>
            </a:r>
            <a:r>
              <a:rPr dirty="0" sz="1200" spc="-15" b="1">
                <a:solidFill>
                  <a:srgbClr val="FFFFFF"/>
                </a:solidFill>
                <a:latin typeface="Noto Sans Devanagari"/>
                <a:cs typeface="Noto Sans Devanagari"/>
              </a:rPr>
              <a:t>टेगरी </a:t>
            </a:r>
            <a:r>
              <a:rPr dirty="0" sz="1200" spc="-120" b="1">
                <a:solidFill>
                  <a:srgbClr val="FFFFFF"/>
                </a:solidFill>
                <a:latin typeface="Noto Sans Devanagari"/>
                <a:cs typeface="Noto Sans Devanagari"/>
              </a:rPr>
              <a:t>šया </a:t>
            </a:r>
            <a:r>
              <a:rPr dirty="0" sz="1200" spc="-155" b="1">
                <a:solidFill>
                  <a:srgbClr val="FFFFFF"/>
                </a:solidFill>
                <a:latin typeface="Noto Sans Devanagari"/>
                <a:cs typeface="Noto Sans Devanagari"/>
              </a:rPr>
              <a:t>आFथक </a:t>
            </a:r>
            <a:r>
              <a:rPr dirty="0" sz="12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मागास</a:t>
            </a:r>
            <a:r>
              <a:rPr dirty="0" sz="1200" spc="-80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75" b="1">
                <a:solidFill>
                  <a:srgbClr val="FFFFFF"/>
                </a:solidFill>
                <a:latin typeface="Noto Sans Devanagari"/>
                <a:cs typeface="Noto Sans Devanagari"/>
              </a:rPr>
              <a:t>ßव#ा*या´कßरता</a:t>
            </a:r>
            <a:endParaRPr sz="1200">
              <a:latin typeface="Noto Sans Devanagari"/>
              <a:cs typeface="Noto Sans Devanagari"/>
            </a:endParaRPr>
          </a:p>
          <a:p>
            <a:pPr marL="3092450">
              <a:lnSpc>
                <a:spcPct val="100000"/>
              </a:lnSpc>
              <a:spcBef>
                <a:spcPts val="60"/>
              </a:spcBef>
            </a:pPr>
            <a:r>
              <a:rPr dirty="0" sz="1200" spc="-130" b="1">
                <a:solidFill>
                  <a:srgbClr val="FFFFFF"/>
                </a:solidFill>
                <a:latin typeface="Noto Sans Devanagari"/>
                <a:cs typeface="Noto Sans Devanagari"/>
              </a:rPr>
              <a:t>नTदणीकृ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त </a:t>
            </a:r>
            <a:r>
              <a:rPr dirty="0" sz="1200" spc="-70" b="1">
                <a:solidFill>
                  <a:srgbClr val="FFFFFF"/>
                </a:solidFill>
                <a:latin typeface="Noto Sans Devanagari"/>
                <a:cs typeface="Noto Sans Devanagari"/>
              </a:rPr>
              <a:t>मजूर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व </a:t>
            </a:r>
            <a:r>
              <a:rPr dirty="0" sz="1200" spc="-75" b="1">
                <a:solidFill>
                  <a:srgbClr val="FFFFFF"/>
                </a:solidFill>
                <a:latin typeface="Noto Sans Devanagari"/>
                <a:cs typeface="Noto Sans Devanagari"/>
              </a:rPr>
              <a:t>अuपभूधारक </a:t>
            </a:r>
            <a:r>
              <a:rPr dirty="0" sz="1200" spc="-25" b="1">
                <a:solidFill>
                  <a:srgbClr val="FFFFFF"/>
                </a:solidFill>
                <a:latin typeface="Noto Sans Devanagari"/>
                <a:cs typeface="Noto Sans Devanagari"/>
              </a:rPr>
              <a:t>असलेuया </a:t>
            </a:r>
            <a:r>
              <a:rPr dirty="0" sz="1200" spc="-40" b="1">
                <a:solidFill>
                  <a:srgbClr val="FFFFFF"/>
                </a:solidFill>
                <a:latin typeface="Noto Sans Devanagari"/>
                <a:cs typeface="Noto Sans Devanagari"/>
              </a:rPr>
              <a:t>पालकांšया</a:t>
            </a:r>
            <a:r>
              <a:rPr dirty="0" sz="1200" spc="155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20" b="1">
                <a:solidFill>
                  <a:srgbClr val="FFFFFF"/>
                </a:solidFill>
                <a:latin typeface="Noto Sans Devanagari"/>
                <a:cs typeface="Noto Sans Devanagari"/>
              </a:rPr>
              <a:t>मुलांना</a:t>
            </a:r>
            <a:endParaRPr sz="1200">
              <a:latin typeface="Noto Sans Devanagari"/>
              <a:cs typeface="Noto Sans Devanagari"/>
            </a:endParaRPr>
          </a:p>
          <a:p>
            <a:pPr marL="3134360">
              <a:lnSpc>
                <a:spcPct val="100000"/>
              </a:lnSpc>
              <a:spcBef>
                <a:spcPts val="65"/>
              </a:spcBef>
            </a:pP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20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ते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30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हजार </a:t>
            </a:r>
            <a:r>
              <a:rPr dirty="0" sz="1200" spc="10" b="1">
                <a:solidFill>
                  <a:srgbClr val="FFFFFF"/>
                </a:solidFill>
                <a:latin typeface="Noto Sans Devanagari"/>
                <a:cs typeface="Noto Sans Devanagari"/>
              </a:rPr>
              <a:t>Vपये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व </a:t>
            </a:r>
            <a:r>
              <a:rPr dirty="0" sz="1200" spc="-55" b="1">
                <a:solidFill>
                  <a:srgbClr val="FFFFFF"/>
                </a:solidFill>
                <a:latin typeface="Noto Sans Devanagari"/>
                <a:cs typeface="Noto Sans Devanagari"/>
              </a:rPr>
              <a:t>इतरांना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8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ते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10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हजार </a:t>
            </a:r>
            <a:r>
              <a:rPr dirty="0" sz="1200" spc="10" b="1">
                <a:solidFill>
                  <a:srgbClr val="FFFFFF"/>
                </a:solidFill>
                <a:latin typeface="Noto Sans Devanagari"/>
                <a:cs typeface="Noto Sans Devanagari"/>
              </a:rPr>
              <a:t>Vपये </a:t>
            </a:r>
            <a:r>
              <a:rPr dirty="0" sz="1200" spc="-125" b="1">
                <a:solidFill>
                  <a:srgbClr val="FFFFFF"/>
                </a:solidFill>
                <a:latin typeface="Noto Sans Devanagari"/>
                <a:cs typeface="Noto Sans Devanagari"/>
              </a:rPr>
              <a:t>वाFषक</a:t>
            </a:r>
            <a:r>
              <a:rPr dirty="0" sz="1200" spc="-100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85" b="1">
                <a:solidFill>
                  <a:srgbClr val="FFFFFF"/>
                </a:solidFill>
                <a:latin typeface="Noto Sans Devanagari"/>
                <a:cs typeface="Noto Sans Devanagari"/>
              </a:rPr>
              <a:t>भUा</a:t>
            </a:r>
            <a:endParaRPr sz="1200">
              <a:latin typeface="Noto Sans Devanagari"/>
              <a:cs typeface="Noto Sans Devanagari"/>
            </a:endParaRPr>
          </a:p>
          <a:p>
            <a:pPr marL="392430">
              <a:lnSpc>
                <a:spcPct val="100000"/>
              </a:lnSpc>
              <a:spcBef>
                <a:spcPts val="760"/>
              </a:spcBef>
            </a:pPr>
            <a:r>
              <a:rPr dirty="0" sz="1400" spc="-5" b="1">
                <a:solidFill>
                  <a:srgbClr val="F9E72F"/>
                </a:solidFill>
                <a:latin typeface="Arimo"/>
                <a:cs typeface="Arimo"/>
              </a:rPr>
              <a:t>OBC </a:t>
            </a:r>
            <a:r>
              <a:rPr dirty="0" sz="1400" spc="-240" b="1">
                <a:solidFill>
                  <a:srgbClr val="F9E72F"/>
                </a:solidFill>
                <a:latin typeface="Noto Sans Devanagari"/>
                <a:cs typeface="Noto Sans Devanagari"/>
              </a:rPr>
              <a:t>#वगा´šया </a:t>
            </a:r>
            <a:r>
              <a:rPr dirty="0" sz="1400" spc="-170" b="1">
                <a:solidFill>
                  <a:srgbClr val="F9E72F"/>
                </a:solidFill>
                <a:latin typeface="Noto Sans Devanagari"/>
                <a:cs typeface="Noto Sans Devanagari"/>
              </a:rPr>
              <a:t>ßव#ा*या*ना </a:t>
            </a:r>
            <a:r>
              <a:rPr dirty="0" sz="1400" spc="-70" b="1">
                <a:solidFill>
                  <a:srgbClr val="F9E72F"/>
                </a:solidFill>
                <a:latin typeface="Noto Sans Devanagari"/>
                <a:cs typeface="Noto Sans Devanagari"/>
              </a:rPr>
              <a:t>मॅßŞकोUर</a:t>
            </a:r>
            <a:r>
              <a:rPr dirty="0" sz="1400" spc="45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120" b="1">
                <a:solidFill>
                  <a:srgbClr val="F9E72F"/>
                </a:solidFill>
                <a:latin typeface="Noto Sans Devanagari"/>
                <a:cs typeface="Noto Sans Devanagari"/>
              </a:rPr>
              <a:t>ßशRयवृUी</a:t>
            </a:r>
            <a:endParaRPr sz="1400">
              <a:latin typeface="Noto Sans Devanagari"/>
              <a:cs typeface="Noto Sans Devanagari"/>
            </a:endParaRPr>
          </a:p>
          <a:p>
            <a:pPr marL="153670" marR="2715895" indent="-42545">
              <a:lnSpc>
                <a:spcPct val="104299"/>
              </a:lnSpc>
              <a:spcBef>
                <a:spcPts val="225"/>
              </a:spcBef>
            </a:pP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OBC </a:t>
            </a:r>
            <a:r>
              <a:rPr dirty="0" sz="1200" spc="-145" b="1">
                <a:solidFill>
                  <a:srgbClr val="FFFFFF"/>
                </a:solidFill>
                <a:latin typeface="Noto Sans Devanagari"/>
                <a:cs typeface="Noto Sans Devanagari"/>
              </a:rPr>
              <a:t>ßव#ा*या*ना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50% </a:t>
            </a:r>
            <a:r>
              <a:rPr dirty="0" sz="1200" spc="145" b="1">
                <a:solidFill>
                  <a:srgbClr val="FFFFFF"/>
                </a:solidFill>
                <a:latin typeface="Noto Sans Devanagari"/>
                <a:cs typeface="Noto Sans Devanagari"/>
              </a:rPr>
              <a:t>¢ुशन </a:t>
            </a:r>
            <a:r>
              <a:rPr dirty="0" sz="1200" spc="-204" b="1">
                <a:solidFill>
                  <a:srgbClr val="FFFFFF"/>
                </a:solidFill>
                <a:latin typeface="Noto Sans Devanagari"/>
                <a:cs typeface="Noto Sans Devanagari"/>
              </a:rPr>
              <a:t>फt</a:t>
            </a:r>
            <a:r>
              <a:rPr dirty="0" sz="1200" spc="-204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50% </a:t>
            </a:r>
            <a:r>
              <a:rPr dirty="0" sz="1200" spc="5" b="1">
                <a:solidFill>
                  <a:srgbClr val="FFFFFF"/>
                </a:solidFill>
                <a:latin typeface="Noto Sans Devanagari"/>
                <a:cs typeface="Noto Sans Devanagari"/>
              </a:rPr>
              <a:t>एFझाम </a:t>
            </a:r>
            <a:r>
              <a:rPr dirty="0" sz="1200" spc="-310" b="1">
                <a:solidFill>
                  <a:srgbClr val="FFFFFF"/>
                </a:solidFill>
                <a:latin typeface="Noto Sans Devanagari"/>
                <a:cs typeface="Noto Sans Devanagari"/>
              </a:rPr>
              <a:t>फt </a:t>
            </a:r>
            <a:r>
              <a:rPr dirty="0" sz="1200" spc="-204" b="1">
                <a:solidFill>
                  <a:srgbClr val="FFFFFF"/>
                </a:solidFill>
                <a:latin typeface="Noto Sans Devanagari"/>
                <a:cs typeface="Noto Sans Devanagari"/>
              </a:rPr>
              <a:t>आßण </a:t>
            </a:r>
            <a:r>
              <a:rPr dirty="0" sz="1200" spc="-80" b="1">
                <a:solidFill>
                  <a:srgbClr val="FFFFFF"/>
                </a:solidFill>
                <a:latin typeface="Noto Sans Devanagari"/>
                <a:cs typeface="Noto Sans Devanagari"/>
              </a:rPr>
              <a:t>मे=टेन=स  </a:t>
            </a:r>
            <a:r>
              <a:rPr dirty="0" sz="1200" spc="-525" b="1">
                <a:solidFill>
                  <a:srgbClr val="FFFFFF"/>
                </a:solidFill>
                <a:latin typeface="Noto Sans Devanagari"/>
                <a:cs typeface="Noto Sans Devanagari"/>
              </a:rPr>
              <a:t>भUा</a:t>
            </a:r>
            <a:r>
              <a:rPr dirty="0" sz="12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50" b="1">
                <a:solidFill>
                  <a:srgbClr val="FFFFFF"/>
                </a:solidFill>
                <a:latin typeface="Noto Sans Devanagari"/>
                <a:cs typeface="Noto Sans Devanagari"/>
              </a:rPr>
              <a:t>डे </a:t>
            </a:r>
            <a:r>
              <a:rPr dirty="0" sz="1200" spc="-30" b="1">
                <a:solidFill>
                  <a:srgbClr val="FFFFFF"/>
                </a:solidFill>
                <a:latin typeface="Noto Sans Devanagari"/>
                <a:cs typeface="Noto Sans Devanagari"/>
              </a:rPr>
              <a:t>5कॉलर </a:t>
            </a:r>
            <a:r>
              <a:rPr dirty="0" sz="1200" spc="-125" b="1">
                <a:solidFill>
                  <a:srgbClr val="FFFFFF"/>
                </a:solidFill>
                <a:latin typeface="Noto Sans Devanagari"/>
                <a:cs typeface="Noto Sans Devanagari"/>
              </a:rPr>
              <a:t>कßरता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900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ते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1900 </a:t>
            </a:r>
            <a:r>
              <a:rPr dirty="0" sz="1200" spc="10" b="1">
                <a:solidFill>
                  <a:srgbClr val="FFFFFF"/>
                </a:solidFill>
                <a:latin typeface="Noto Sans Devanagari"/>
                <a:cs typeface="Noto Sans Devanagari"/>
              </a:rPr>
              <a:t>Vपये </a:t>
            </a:r>
            <a:r>
              <a:rPr dirty="0" sz="1200" spc="-125" b="1">
                <a:solidFill>
                  <a:srgbClr val="FFFFFF"/>
                </a:solidFill>
                <a:latin typeface="Noto Sans Devanagari"/>
                <a:cs typeface="Noto Sans Devanagari"/>
              </a:rPr>
              <a:t>वाFषक</a:t>
            </a:r>
            <a:r>
              <a:rPr dirty="0" sz="1200" spc="-95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85" b="1">
                <a:solidFill>
                  <a:srgbClr val="FFFFFF"/>
                </a:solidFill>
                <a:latin typeface="Noto Sans Devanagari"/>
                <a:cs typeface="Noto Sans Devanagari"/>
              </a:rPr>
              <a:t>भUा</a:t>
            </a:r>
            <a:endParaRPr sz="1200">
              <a:latin typeface="Noto Sans Devanagari"/>
              <a:cs typeface="Noto Sans Devanagari"/>
            </a:endParaRPr>
          </a:p>
          <a:p>
            <a:pPr marL="153670">
              <a:lnSpc>
                <a:spcPct val="100000"/>
              </a:lnSpc>
              <a:spcBef>
                <a:spcPts val="65"/>
              </a:spcBef>
            </a:pPr>
            <a:r>
              <a:rPr dirty="0" sz="1200" spc="-30" b="1">
                <a:solidFill>
                  <a:srgbClr val="FFFFFF"/>
                </a:solidFill>
                <a:latin typeface="Noto Sans Devanagari"/>
                <a:cs typeface="Noto Sans Devanagari"/>
              </a:rPr>
              <a:t>हॉ5टेलर </a:t>
            </a:r>
            <a:r>
              <a:rPr dirty="0" sz="1200" spc="-125" b="1">
                <a:solidFill>
                  <a:srgbClr val="FFFFFF"/>
                </a:solidFill>
                <a:latin typeface="Noto Sans Devanagari"/>
                <a:cs typeface="Noto Sans Devanagari"/>
              </a:rPr>
              <a:t>कßरता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1500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ते </a:t>
            </a:r>
            <a:r>
              <a:rPr dirty="0" sz="12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चार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4250 </a:t>
            </a:r>
            <a:r>
              <a:rPr dirty="0" sz="1200" spc="10" b="1">
                <a:solidFill>
                  <a:srgbClr val="FFFFFF"/>
                </a:solidFill>
                <a:latin typeface="Noto Sans Devanagari"/>
                <a:cs typeface="Noto Sans Devanagari"/>
              </a:rPr>
              <a:t>Vपये </a:t>
            </a:r>
            <a:r>
              <a:rPr dirty="0" sz="1200" spc="-125" b="1">
                <a:solidFill>
                  <a:srgbClr val="FFFFFF"/>
                </a:solidFill>
                <a:latin typeface="Noto Sans Devanagari"/>
                <a:cs typeface="Noto Sans Devanagari"/>
              </a:rPr>
              <a:t>वाFषक</a:t>
            </a:r>
            <a:r>
              <a:rPr dirty="0" sz="1200" spc="-100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85" b="1">
                <a:solidFill>
                  <a:srgbClr val="FFFFFF"/>
                </a:solidFill>
                <a:latin typeface="Noto Sans Devanagari"/>
                <a:cs typeface="Noto Sans Devanagari"/>
              </a:rPr>
              <a:t>भUा</a:t>
            </a:r>
            <a:endParaRPr sz="1200">
              <a:latin typeface="Noto Sans Devanagari"/>
              <a:cs typeface="Noto Sans Devanagari"/>
            </a:endParaRPr>
          </a:p>
          <a:p>
            <a:pPr marL="3580129">
              <a:lnSpc>
                <a:spcPct val="100000"/>
              </a:lnSpc>
              <a:spcBef>
                <a:spcPts val="1040"/>
              </a:spcBef>
            </a:pPr>
            <a:r>
              <a:rPr dirty="0" sz="1400" spc="-25" b="1">
                <a:solidFill>
                  <a:srgbClr val="F9E72F"/>
                </a:solidFill>
                <a:latin typeface="Noto Sans Devanagari"/>
                <a:cs typeface="Noto Sans Devanagari"/>
              </a:rPr>
              <a:t>अuपसं“याक </a:t>
            </a:r>
            <a:r>
              <a:rPr dirty="0" sz="1400" spc="-5" b="1">
                <a:solidFill>
                  <a:srgbClr val="F9E72F"/>
                </a:solidFill>
                <a:latin typeface="Arimo"/>
                <a:cs typeface="Arimo"/>
              </a:rPr>
              <a:t>(Minority)</a:t>
            </a:r>
            <a:r>
              <a:rPr dirty="0" sz="1400" spc="40" b="1">
                <a:solidFill>
                  <a:srgbClr val="F9E72F"/>
                </a:solidFill>
                <a:latin typeface="Arimo"/>
                <a:cs typeface="Arimo"/>
              </a:rPr>
              <a:t> </a:t>
            </a:r>
            <a:r>
              <a:rPr dirty="0" sz="1400" spc="-125" b="1">
                <a:solidFill>
                  <a:srgbClr val="F9E72F"/>
                </a:solidFill>
                <a:latin typeface="Noto Sans Devanagari"/>
                <a:cs typeface="Noto Sans Devanagari"/>
              </a:rPr>
              <a:t>ßशRयवृUी</a:t>
            </a:r>
            <a:endParaRPr sz="1400">
              <a:latin typeface="Noto Sans Devanagari"/>
              <a:cs typeface="Noto Sans Devanagari"/>
            </a:endParaRPr>
          </a:p>
          <a:p>
            <a:pPr marL="2746375">
              <a:lnSpc>
                <a:spcPct val="100000"/>
              </a:lnSpc>
              <a:spcBef>
                <a:spcPts val="680"/>
              </a:spcBef>
            </a:pPr>
            <a:r>
              <a:rPr dirty="0" sz="1200" spc="-150" b="1">
                <a:solidFill>
                  <a:srgbClr val="FFFFFF"/>
                </a:solidFill>
                <a:latin typeface="Noto Sans Devanagari"/>
                <a:cs typeface="Noto Sans Devanagari"/>
              </a:rPr>
              <a:t>मुß5लम</a:t>
            </a:r>
            <a:r>
              <a:rPr dirty="0" sz="1200" spc="-150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200" spc="60" b="1">
                <a:solidFill>
                  <a:srgbClr val="FFFFFF"/>
                </a:solidFill>
                <a:latin typeface="Noto Sans Devanagari"/>
                <a:cs typeface="Noto Sans Devanagari"/>
              </a:rPr>
              <a:t>ß¶¶न</a:t>
            </a:r>
            <a:r>
              <a:rPr dirty="0" sz="1200" spc="60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200" spc="-95" b="1">
                <a:solidFill>
                  <a:srgbClr val="FFFFFF"/>
                </a:solidFill>
                <a:latin typeface="Noto Sans Devanagari"/>
                <a:cs typeface="Noto Sans Devanagari"/>
              </a:rPr>
              <a:t>जैन</a:t>
            </a:r>
            <a:r>
              <a:rPr dirty="0" sz="1200" spc="-95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200" spc="-80" b="1">
                <a:solidFill>
                  <a:srgbClr val="FFFFFF"/>
                </a:solidFill>
                <a:latin typeface="Noto Sans Devanagari"/>
                <a:cs typeface="Noto Sans Devanagari"/>
              </a:rPr>
              <a:t>बौ³द</a:t>
            </a:r>
            <a:r>
              <a:rPr dirty="0" sz="1200" spc="-80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शीख व पारशी</a:t>
            </a:r>
            <a:r>
              <a:rPr dirty="0" sz="1200" spc="-110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70" b="1">
                <a:solidFill>
                  <a:srgbClr val="FFFFFF"/>
                </a:solidFill>
                <a:latin typeface="Noto Sans Devanagari"/>
                <a:cs typeface="Noto Sans Devanagari"/>
              </a:rPr>
              <a:t>अuपसं“यांक </a:t>
            </a:r>
            <a:r>
              <a:rPr dirty="0" sz="1200" spc="-315" b="1">
                <a:solidFill>
                  <a:srgbClr val="FFFFFF"/>
                </a:solidFill>
                <a:latin typeface="Noto Sans Devanagari"/>
                <a:cs typeface="Noto Sans Devanagari"/>
              </a:rPr>
              <a:t>ßव#ा*या´कßरता</a:t>
            </a:r>
            <a:endParaRPr sz="1200">
              <a:latin typeface="Noto Sans Devanagari"/>
              <a:cs typeface="Noto Sans Devanagari"/>
            </a:endParaRPr>
          </a:p>
          <a:p>
            <a:pPr marL="2731770">
              <a:lnSpc>
                <a:spcPct val="100000"/>
              </a:lnSpc>
              <a:spcBef>
                <a:spcPts val="60"/>
              </a:spcBef>
            </a:pP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25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हजार </a:t>
            </a:r>
            <a:r>
              <a:rPr dirty="0" sz="1200" spc="10" b="1">
                <a:solidFill>
                  <a:srgbClr val="FFFFFF"/>
                </a:solidFill>
                <a:latin typeface="Noto Sans Devanagari"/>
                <a:cs typeface="Noto Sans Devanagari"/>
              </a:rPr>
              <a:t>Vपये </a:t>
            </a:r>
            <a:r>
              <a:rPr dirty="0" sz="1200" spc="-155" b="1">
                <a:solidFill>
                  <a:srgbClr val="FFFFFF"/>
                </a:solidFill>
                <a:latin typeface="Noto Sans Devanagari"/>
                <a:cs typeface="Noto Sans Devanagari"/>
              </a:rPr>
              <a:t>Yकवा </a:t>
            </a:r>
            <a:r>
              <a:rPr dirty="0" sz="1200" spc="-120" b="1">
                <a:solidFill>
                  <a:srgbClr val="FFFFFF"/>
                </a:solidFill>
                <a:latin typeface="Noto Sans Devanagari"/>
                <a:cs typeface="Noto Sans Devanagari"/>
              </a:rPr>
              <a:t>पूण´ </a:t>
            </a:r>
            <a:r>
              <a:rPr dirty="0" sz="1200" spc="145" b="1">
                <a:solidFill>
                  <a:srgbClr val="FFFFFF"/>
                </a:solidFill>
                <a:latin typeface="Noto Sans Devanagari"/>
                <a:cs typeface="Noto Sans Devanagari"/>
              </a:rPr>
              <a:t>¢ुशन </a:t>
            </a:r>
            <a:r>
              <a:rPr dirty="0" sz="1200" spc="-310" b="1">
                <a:solidFill>
                  <a:srgbClr val="FFFFFF"/>
                </a:solidFill>
                <a:latin typeface="Noto Sans Devanagari"/>
                <a:cs typeface="Noto Sans Devanagari"/>
              </a:rPr>
              <a:t>फt </a:t>
            </a:r>
            <a:r>
              <a:rPr dirty="0" sz="1200" spc="-185" b="1">
                <a:solidFill>
                  <a:srgbClr val="FFFFFF"/>
                </a:solidFill>
                <a:latin typeface="Noto Sans Devanagari"/>
                <a:cs typeface="Noto Sans Devanagari"/>
              </a:rPr>
              <a:t>यापैकt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जे कमी </a:t>
            </a:r>
            <a:r>
              <a:rPr dirty="0" sz="1200" spc="-114" b="1">
                <a:solidFill>
                  <a:srgbClr val="FFFFFF"/>
                </a:solidFill>
                <a:latin typeface="Noto Sans Devanagari"/>
                <a:cs typeface="Noto Sans Devanagari"/>
              </a:rPr>
              <a:t>असेल </a:t>
            </a:r>
            <a:r>
              <a:rPr dirty="0" sz="1200" spc="-195" b="1">
                <a:solidFill>
                  <a:srgbClr val="FFFFFF"/>
                </a:solidFill>
                <a:latin typeface="Noto Sans Devanagari"/>
                <a:cs typeface="Noto Sans Devanagari"/>
              </a:rPr>
              <a:t>तेवढt  </a:t>
            </a:r>
            <a:r>
              <a:rPr dirty="0" sz="1200" spc="-490" b="1">
                <a:solidFill>
                  <a:srgbClr val="FFFFFF"/>
                </a:solidFill>
                <a:latin typeface="Noto Sans Devanagari"/>
                <a:cs typeface="Noto Sans Devanagari"/>
              </a:rPr>
              <a:t>रFकम</a:t>
            </a:r>
            <a:r>
              <a:rPr dirty="0" sz="1200" spc="-490" b="1">
                <a:solidFill>
                  <a:srgbClr val="FFFFFF"/>
                </a:solidFill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 marL="113664" marR="2658745" indent="379730">
              <a:lnSpc>
                <a:spcPct val="115500"/>
              </a:lnSpc>
              <a:spcBef>
                <a:spcPts val="1205"/>
              </a:spcBef>
            </a:pPr>
            <a:r>
              <a:rPr dirty="0" sz="1300" spc="-5" b="1">
                <a:solidFill>
                  <a:srgbClr val="F9E72F"/>
                </a:solidFill>
                <a:latin typeface="Arimo"/>
                <a:cs typeface="Arimo"/>
              </a:rPr>
              <a:t>SC,ST,VJ,NT </a:t>
            </a:r>
            <a:r>
              <a:rPr dirty="0" sz="1300" spc="-5" b="1">
                <a:solidFill>
                  <a:srgbClr val="F9E72F"/>
                </a:solidFill>
                <a:latin typeface="Noto Sans Devanagari"/>
                <a:cs typeface="Noto Sans Devanagari"/>
              </a:rPr>
              <a:t>व </a:t>
            </a:r>
            <a:r>
              <a:rPr dirty="0" sz="1300" spc="-5" b="1">
                <a:solidFill>
                  <a:srgbClr val="F9E72F"/>
                </a:solidFill>
                <a:latin typeface="Arimo"/>
                <a:cs typeface="Arimo"/>
              </a:rPr>
              <a:t>SBC </a:t>
            </a:r>
            <a:r>
              <a:rPr dirty="0" sz="1300" spc="-225" b="1">
                <a:solidFill>
                  <a:srgbClr val="F9E72F"/>
                </a:solidFill>
                <a:latin typeface="Noto Sans Devanagari"/>
                <a:cs typeface="Noto Sans Devanagari"/>
              </a:rPr>
              <a:t>#वगा´šया </a:t>
            </a:r>
            <a:r>
              <a:rPr dirty="0" sz="1300" spc="-120" b="1">
                <a:solidFill>
                  <a:srgbClr val="F9E72F"/>
                </a:solidFill>
                <a:latin typeface="Noto Sans Devanagari"/>
                <a:cs typeface="Noto Sans Devanagari"/>
              </a:rPr>
              <a:t>तसेच </a:t>
            </a:r>
            <a:r>
              <a:rPr dirty="0" sz="1300" spc="-105" b="1">
                <a:solidFill>
                  <a:srgbClr val="F9E72F"/>
                </a:solidFill>
                <a:latin typeface="Noto Sans Devanagari"/>
                <a:cs typeface="Noto Sans Devanagari"/>
              </a:rPr>
              <a:t>अपंग </a:t>
            </a:r>
            <a:r>
              <a:rPr dirty="0" sz="1300" spc="-160" b="1">
                <a:solidFill>
                  <a:srgbClr val="F9E72F"/>
                </a:solidFill>
                <a:latin typeface="Noto Sans Devanagari"/>
                <a:cs typeface="Noto Sans Devanagari"/>
              </a:rPr>
              <a:t>ßव#ा*या*ना  </a:t>
            </a:r>
            <a:r>
              <a:rPr dirty="0" sz="1300" spc="-5" b="1">
                <a:solidFill>
                  <a:srgbClr val="F9E72F"/>
                </a:solidFill>
                <a:latin typeface="Noto Sans Devanagari"/>
                <a:cs typeface="Noto Sans Devanagari"/>
              </a:rPr>
              <a:t>भारत सरकार </a:t>
            </a:r>
            <a:r>
              <a:rPr dirty="0" sz="1300" spc="-110" b="1">
                <a:solidFill>
                  <a:srgbClr val="F9E72F"/>
                </a:solidFill>
                <a:latin typeface="Noto Sans Devanagari"/>
                <a:cs typeface="Noto Sans Devanagari"/>
              </a:rPr>
              <a:t>मॅßŞकोUर </a:t>
            </a:r>
            <a:r>
              <a:rPr dirty="0" sz="1300" spc="-114" b="1">
                <a:solidFill>
                  <a:srgbClr val="F9E72F"/>
                </a:solidFill>
                <a:latin typeface="Noto Sans Devanagari"/>
                <a:cs typeface="Noto Sans Devanagari"/>
              </a:rPr>
              <a:t>ßशRयवृUी </a:t>
            </a:r>
            <a:r>
              <a:rPr dirty="0" sz="1300" b="1">
                <a:solidFill>
                  <a:srgbClr val="F9E72F"/>
                </a:solidFill>
                <a:latin typeface="Arimo"/>
                <a:cs typeface="Arimo"/>
              </a:rPr>
              <a:t>/ </a:t>
            </a:r>
            <a:r>
              <a:rPr dirty="0" sz="1300" spc="-65" b="1">
                <a:solidFill>
                  <a:srgbClr val="F9E72F"/>
                </a:solidFill>
                <a:latin typeface="Noto Sans Devanagari"/>
                <a:cs typeface="Noto Sans Devanagari"/>
              </a:rPr>
              <a:t>ßश¶ण </a:t>
            </a:r>
            <a:r>
              <a:rPr dirty="0" sz="1300" spc="-45" b="1">
                <a:solidFill>
                  <a:srgbClr val="F9E72F"/>
                </a:solidFill>
                <a:latin typeface="Noto Sans Devanagari"/>
                <a:cs typeface="Noto Sans Devanagari"/>
              </a:rPr>
              <a:t>शुuक</a:t>
            </a:r>
            <a:r>
              <a:rPr dirty="0" sz="1300" spc="-45" b="1">
                <a:solidFill>
                  <a:srgbClr val="F9E72F"/>
                </a:solidFill>
                <a:latin typeface="Arimo"/>
                <a:cs typeface="Arimo"/>
              </a:rPr>
              <a:t>, </a:t>
            </a:r>
            <a:r>
              <a:rPr dirty="0" sz="1300" spc="80" b="1">
                <a:solidFill>
                  <a:srgbClr val="F9E72F"/>
                </a:solidFill>
                <a:latin typeface="Noto Sans Devanagari"/>
                <a:cs typeface="Noto Sans Devanagari"/>
              </a:rPr>
              <a:t>परी¶ा  </a:t>
            </a:r>
            <a:r>
              <a:rPr dirty="0" sz="1300" spc="-430" b="1">
                <a:solidFill>
                  <a:srgbClr val="F9E72F"/>
                </a:solidFill>
                <a:latin typeface="Noto Sans Devanagari"/>
                <a:cs typeface="Noto Sans Devanagari"/>
              </a:rPr>
              <a:t>शुuक</a:t>
            </a:r>
            <a:r>
              <a:rPr dirty="0" sz="1300" spc="15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20" b="1">
                <a:solidFill>
                  <a:srgbClr val="F9E72F"/>
                </a:solidFill>
                <a:latin typeface="Noto Sans Devanagari"/>
                <a:cs typeface="Noto Sans Devanagari"/>
              </a:rPr>
              <a:t>#दाने</a:t>
            </a:r>
            <a:endParaRPr sz="1300">
              <a:latin typeface="Noto Sans Devanagari"/>
              <a:cs typeface="Noto Sans Devanagari"/>
            </a:endParaRPr>
          </a:p>
          <a:p>
            <a:pPr marL="43180">
              <a:lnSpc>
                <a:spcPts val="1310"/>
              </a:lnSpc>
            </a:pP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100% </a:t>
            </a:r>
            <a:r>
              <a:rPr dirty="0" sz="1200" spc="145" b="1">
                <a:solidFill>
                  <a:srgbClr val="FFFFFF"/>
                </a:solidFill>
                <a:latin typeface="Noto Sans Devanagari"/>
                <a:cs typeface="Noto Sans Devanagari"/>
              </a:rPr>
              <a:t>¢ुशन </a:t>
            </a:r>
            <a:r>
              <a:rPr dirty="0" sz="1200" spc="-204" b="1">
                <a:solidFill>
                  <a:srgbClr val="FFFFFF"/>
                </a:solidFill>
                <a:latin typeface="Noto Sans Devanagari"/>
                <a:cs typeface="Noto Sans Devanagari"/>
              </a:rPr>
              <a:t>फt</a:t>
            </a:r>
            <a:r>
              <a:rPr dirty="0" sz="1200" spc="-204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100% </a:t>
            </a:r>
            <a:r>
              <a:rPr dirty="0" sz="1200" spc="5" b="1">
                <a:solidFill>
                  <a:srgbClr val="FFFFFF"/>
                </a:solidFill>
                <a:latin typeface="Noto Sans Devanagari"/>
                <a:cs typeface="Noto Sans Devanagari"/>
              </a:rPr>
              <a:t>एFझाम </a:t>
            </a:r>
            <a:r>
              <a:rPr dirty="0" sz="1200" spc="-310" b="1">
                <a:solidFill>
                  <a:srgbClr val="FFFFFF"/>
                </a:solidFill>
                <a:latin typeface="Noto Sans Devanagari"/>
                <a:cs typeface="Noto Sans Devanagari"/>
              </a:rPr>
              <a:t>फt </a:t>
            </a:r>
            <a:r>
              <a:rPr dirty="0" sz="1200" spc="-204" b="1">
                <a:solidFill>
                  <a:srgbClr val="FFFFFF"/>
                </a:solidFill>
                <a:latin typeface="Noto Sans Devanagari"/>
                <a:cs typeface="Noto Sans Devanagari"/>
              </a:rPr>
              <a:t>आßण </a:t>
            </a:r>
            <a:r>
              <a:rPr dirty="0" sz="1200" spc="-125" b="1">
                <a:solidFill>
                  <a:srgbClr val="FFFFFF"/>
                </a:solidFill>
                <a:latin typeface="Noto Sans Devanagari"/>
                <a:cs typeface="Noto Sans Devanagari"/>
              </a:rPr>
              <a:t>वाFषक </a:t>
            </a:r>
            <a:r>
              <a:rPr dirty="0" sz="1200" spc="-80" b="1">
                <a:solidFill>
                  <a:srgbClr val="FFFFFF"/>
                </a:solidFill>
                <a:latin typeface="Noto Sans Devanagari"/>
                <a:cs typeface="Noto Sans Devanagari"/>
              </a:rPr>
              <a:t>मे=टेन=स</a:t>
            </a:r>
            <a:r>
              <a:rPr dirty="0" sz="1200" spc="-125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85" b="1">
                <a:solidFill>
                  <a:srgbClr val="FFFFFF"/>
                </a:solidFill>
                <a:latin typeface="Noto Sans Devanagari"/>
                <a:cs typeface="Noto Sans Devanagari"/>
              </a:rPr>
              <a:t>भUा</a:t>
            </a:r>
            <a:endParaRPr sz="1200">
              <a:latin typeface="Noto Sans Devanagari"/>
              <a:cs typeface="Noto Sans Devanagari"/>
            </a:endParaRPr>
          </a:p>
          <a:p>
            <a:pPr marL="43180">
              <a:lnSpc>
                <a:spcPct val="100000"/>
              </a:lnSpc>
              <a:spcBef>
                <a:spcPts val="60"/>
              </a:spcBef>
            </a:pPr>
            <a:r>
              <a:rPr dirty="0" sz="1200" spc="-50" b="1">
                <a:solidFill>
                  <a:srgbClr val="FFFFFF"/>
                </a:solidFill>
                <a:latin typeface="Noto Sans Devanagari"/>
                <a:cs typeface="Noto Sans Devanagari"/>
              </a:rPr>
              <a:t>डे </a:t>
            </a:r>
            <a:r>
              <a:rPr dirty="0" sz="1200" spc="-30" b="1">
                <a:solidFill>
                  <a:srgbClr val="FFFFFF"/>
                </a:solidFill>
                <a:latin typeface="Noto Sans Devanagari"/>
                <a:cs typeface="Noto Sans Devanagari"/>
              </a:rPr>
              <a:t>5कॉलर </a:t>
            </a:r>
            <a:r>
              <a:rPr dirty="0" sz="1200" spc="-125" b="1">
                <a:solidFill>
                  <a:srgbClr val="FFFFFF"/>
                </a:solidFill>
                <a:latin typeface="Noto Sans Devanagari"/>
                <a:cs typeface="Noto Sans Devanagari"/>
              </a:rPr>
              <a:t>कßरता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2300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ते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5500 </a:t>
            </a:r>
            <a:r>
              <a:rPr dirty="0" sz="1200" spc="10" b="1">
                <a:solidFill>
                  <a:srgbClr val="FFFFFF"/>
                </a:solidFill>
                <a:latin typeface="Noto Sans Devanagari"/>
                <a:cs typeface="Noto Sans Devanagari"/>
              </a:rPr>
              <a:t>Vपये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व </a:t>
            </a:r>
            <a:r>
              <a:rPr dirty="0" sz="1200" spc="-30" b="1">
                <a:solidFill>
                  <a:srgbClr val="FFFFFF"/>
                </a:solidFill>
                <a:latin typeface="Noto Sans Devanagari"/>
                <a:cs typeface="Noto Sans Devanagari"/>
              </a:rPr>
              <a:t>हॉ5टेलर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3800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ते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12000 </a:t>
            </a:r>
            <a:r>
              <a:rPr dirty="0" sz="1200" spc="55" b="1">
                <a:solidFill>
                  <a:srgbClr val="FFFFFF"/>
                </a:solidFill>
                <a:latin typeface="Noto Sans Devanagari"/>
                <a:cs typeface="Noto Sans Devanagari"/>
              </a:rPr>
              <a:t>V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85" b="1">
                <a:solidFill>
                  <a:srgbClr val="FFFFFF"/>
                </a:solidFill>
                <a:latin typeface="Noto Sans Devanagari"/>
                <a:cs typeface="Noto Sans Devanagari"/>
              </a:rPr>
              <a:t>भUा</a:t>
            </a:r>
            <a:endParaRPr sz="1200">
              <a:latin typeface="Noto Sans Devanagari"/>
              <a:cs typeface="Noto Sans Devanagari"/>
            </a:endParaRPr>
          </a:p>
          <a:p>
            <a:pPr marL="3931920">
              <a:lnSpc>
                <a:spcPct val="100000"/>
              </a:lnSpc>
              <a:spcBef>
                <a:spcPts val="925"/>
              </a:spcBef>
            </a:pPr>
            <a:r>
              <a:rPr dirty="0" sz="1400" spc="220" b="1">
                <a:solidFill>
                  <a:srgbClr val="F9E72F"/>
                </a:solidFill>
                <a:latin typeface="Noto Sans Devanagari"/>
                <a:cs typeface="Noto Sans Devanagari"/>
              </a:rPr>
              <a:t>एकल§ </a:t>
            </a:r>
            <a:r>
              <a:rPr dirty="0" sz="1400" spc="-185" b="1">
                <a:solidFill>
                  <a:srgbClr val="F9E72F"/>
                </a:solidFill>
                <a:latin typeface="Noto Sans Devanagari"/>
                <a:cs typeface="Noto Sans Devanagari"/>
              </a:rPr>
              <a:t>आFथक</a:t>
            </a:r>
            <a:r>
              <a:rPr dirty="0" sz="1400" spc="-175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5" b="1">
                <a:solidFill>
                  <a:srgbClr val="F9E72F"/>
                </a:solidFill>
                <a:latin typeface="Noto Sans Devanagari"/>
                <a:cs typeface="Noto Sans Devanagari"/>
              </a:rPr>
              <a:t>सहा‘य</a:t>
            </a:r>
            <a:endParaRPr sz="1400">
              <a:latin typeface="Noto Sans Devanagari"/>
              <a:cs typeface="Noto Sans Devanagari"/>
            </a:endParaRPr>
          </a:p>
          <a:p>
            <a:pPr marL="2719070">
              <a:lnSpc>
                <a:spcPct val="100000"/>
              </a:lnSpc>
              <a:spcBef>
                <a:spcPts val="250"/>
              </a:spcBef>
            </a:pP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कला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200" spc="-100" b="1">
                <a:solidFill>
                  <a:srgbClr val="FFFFFF"/>
                </a:solidFill>
                <a:latin typeface="Noto Sans Devanagari"/>
                <a:cs typeface="Noto Sans Devanagari"/>
              </a:rPr>
              <a:t>वाßणuय</a:t>
            </a:r>
            <a:r>
              <a:rPr dirty="0" sz="1200" spc="-100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व </a:t>
            </a:r>
            <a:r>
              <a:rPr dirty="0" sz="1200" spc="-155" b="1">
                <a:solidFill>
                  <a:srgbClr val="FFFFFF"/>
                </a:solidFill>
                <a:latin typeface="Noto Sans Devanagari"/>
                <a:cs typeface="Noto Sans Devanagari"/>
              </a:rPr>
              <a:t>ßवधी </a:t>
            </a:r>
            <a:r>
              <a:rPr dirty="0" sz="1200" spc="-50" b="1">
                <a:solidFill>
                  <a:srgbClr val="FFFFFF"/>
                </a:solidFill>
                <a:latin typeface="Noto Sans Devanagari"/>
                <a:cs typeface="Noto Sans Devanagari"/>
              </a:rPr>
              <a:t>पदवीम³ये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60%</a:t>
            </a:r>
            <a:r>
              <a:rPr dirty="0" sz="1200" spc="25" b="1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dirty="0" sz="1200" spc="-105" b="1">
                <a:solidFill>
                  <a:srgbClr val="FFFFFF"/>
                </a:solidFill>
                <a:latin typeface="Noto Sans Devanagari"/>
                <a:cs typeface="Noto Sans Devanagari"/>
              </a:rPr>
              <a:t>तसेच</a:t>
            </a:r>
            <a:endParaRPr sz="1200">
              <a:latin typeface="Noto Sans Devanagari"/>
              <a:cs typeface="Noto Sans Devanagari"/>
            </a:endParaRPr>
          </a:p>
          <a:p>
            <a:pPr marL="2676525">
              <a:lnSpc>
                <a:spcPct val="100000"/>
              </a:lnSpc>
              <a:spcBef>
                <a:spcPts val="210"/>
              </a:spcBef>
            </a:pPr>
            <a:r>
              <a:rPr dirty="0" sz="1200" spc="-45" b="1">
                <a:solidFill>
                  <a:srgbClr val="FFFFFF"/>
                </a:solidFill>
                <a:latin typeface="Noto Sans Devanagari"/>
                <a:cs typeface="Noto Sans Devanagari"/>
              </a:rPr>
              <a:t>ßव]ान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पदवी </a:t>
            </a:r>
            <a:r>
              <a:rPr dirty="0" sz="1200" spc="-95" b="1">
                <a:solidFill>
                  <a:srgbClr val="FFFFFF"/>
                </a:solidFill>
                <a:latin typeface="Noto Sans Devanagari"/>
                <a:cs typeface="Noto Sans Devanagari"/>
              </a:rPr>
              <a:t>म³ये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70 %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गुण </a:t>
            </a:r>
            <a:r>
              <a:rPr dirty="0" sz="1200" spc="-15" b="1">
                <a:solidFill>
                  <a:srgbClr val="FFFFFF"/>
                </a:solidFill>
                <a:latin typeface="Noto Sans Devanagari"/>
                <a:cs typeface="Noto Sans Devanagari"/>
              </a:rPr>
              <a:t>#ा’त </a:t>
            </a:r>
            <a:r>
              <a:rPr dirty="0" sz="12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असलेले </a:t>
            </a:r>
            <a:r>
              <a:rPr dirty="0" sz="1200" spc="-145" b="1">
                <a:solidFill>
                  <a:srgbClr val="FFFFFF"/>
                </a:solidFill>
                <a:latin typeface="Noto Sans Devanagari"/>
                <a:cs typeface="Noto Sans Devanagari"/>
              </a:rPr>
              <a:t>ßव#ा*या*ना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5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हजार </a:t>
            </a:r>
            <a:r>
              <a:rPr dirty="0" sz="1200" spc="10" b="1">
                <a:solidFill>
                  <a:srgbClr val="FFFFFF"/>
                </a:solidFill>
                <a:latin typeface="Noto Sans Devanagari"/>
                <a:cs typeface="Noto Sans Devanagari"/>
              </a:rPr>
              <a:t>Vपये</a:t>
            </a:r>
            <a:r>
              <a:rPr dirty="0" sz="1200" spc="114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420" b="1">
                <a:solidFill>
                  <a:srgbClr val="FFFFFF"/>
                </a:solidFill>
                <a:latin typeface="Noto Sans Devanagari"/>
                <a:cs typeface="Noto Sans Devanagari"/>
              </a:rPr>
              <a:t>वाFषक</a:t>
            </a:r>
            <a:endParaRPr sz="1200">
              <a:latin typeface="Noto Sans Devanagari"/>
              <a:cs typeface="Noto Sans Devanagari"/>
            </a:endParaRPr>
          </a:p>
          <a:p>
            <a:pPr>
              <a:lnSpc>
                <a:spcPct val="100000"/>
              </a:lnSpc>
            </a:pPr>
            <a:endParaRPr sz="1400">
              <a:latin typeface="Noto Sans Devanagari"/>
              <a:cs typeface="Noto Sans Devanagari"/>
            </a:endParaRPr>
          </a:p>
          <a:p>
            <a:pPr marL="726440">
              <a:lnSpc>
                <a:spcPct val="100000"/>
              </a:lnSpc>
              <a:spcBef>
                <a:spcPts val="5"/>
              </a:spcBef>
            </a:pPr>
            <a:r>
              <a:rPr dirty="0" sz="1400" spc="-150" b="1">
                <a:solidFill>
                  <a:srgbClr val="F9E72F"/>
                </a:solidFill>
                <a:latin typeface="Noto Sans Devanagari"/>
                <a:cs typeface="Noto Sans Devanagari"/>
              </a:rPr>
              <a:t>राजषT </a:t>
            </a:r>
            <a:r>
              <a:rPr dirty="0" sz="1400" spc="-240" b="1">
                <a:solidFill>
                  <a:srgbClr val="F9E72F"/>
                </a:solidFill>
                <a:latin typeface="Noto Sans Devanagari"/>
                <a:cs typeface="Noto Sans Devanagari"/>
              </a:rPr>
              <a:t>छffपती </a:t>
            </a:r>
            <a:r>
              <a:rPr dirty="0" sz="1400" spc="40" b="1">
                <a:solidFill>
                  <a:srgbClr val="F9E72F"/>
                </a:solidFill>
                <a:latin typeface="Noto Sans Devanagari"/>
                <a:cs typeface="Noto Sans Devanagari"/>
              </a:rPr>
              <a:t>शा\ </a:t>
            </a:r>
            <a:r>
              <a:rPr dirty="0" sz="1400" spc="-5" b="1">
                <a:solidFill>
                  <a:srgbClr val="F9E72F"/>
                </a:solidFill>
                <a:latin typeface="Noto Sans Devanagari"/>
                <a:cs typeface="Noto Sans Devanagari"/>
              </a:rPr>
              <a:t>महाराज </a:t>
            </a:r>
            <a:r>
              <a:rPr dirty="0" sz="1400" spc="45" b="1">
                <a:solidFill>
                  <a:srgbClr val="F9E72F"/>
                </a:solidFill>
                <a:latin typeface="Noto Sans Devanagari"/>
                <a:cs typeface="Noto Sans Devanagari"/>
              </a:rPr>
              <a:t>गुणवUा</a:t>
            </a:r>
            <a:r>
              <a:rPr dirty="0" sz="1400" spc="15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125" b="1">
                <a:solidFill>
                  <a:srgbClr val="F9E72F"/>
                </a:solidFill>
                <a:latin typeface="Noto Sans Devanagari"/>
                <a:cs typeface="Noto Sans Devanagari"/>
              </a:rPr>
              <a:t>ßशRयवृUी</a:t>
            </a:r>
            <a:endParaRPr sz="1400">
              <a:latin typeface="Noto Sans Devanagari"/>
              <a:cs typeface="Noto Sans Devanagari"/>
            </a:endParaRPr>
          </a:p>
          <a:p>
            <a:pPr marL="89535" marR="2828290" indent="-42545">
              <a:lnSpc>
                <a:spcPct val="114700"/>
              </a:lnSpc>
              <a:spcBef>
                <a:spcPts val="204"/>
              </a:spcBef>
            </a:pP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10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वी </a:t>
            </a:r>
            <a:r>
              <a:rPr dirty="0" sz="1200" spc="-95" b="1">
                <a:solidFill>
                  <a:srgbClr val="FFFFFF"/>
                </a:solidFill>
                <a:latin typeface="Noto Sans Devanagari"/>
                <a:cs typeface="Noto Sans Devanagari"/>
              </a:rPr>
              <a:t>म³ये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75%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गुण </a:t>
            </a:r>
            <a:r>
              <a:rPr dirty="0" sz="1200" spc="-15" b="1">
                <a:solidFill>
                  <a:srgbClr val="FFFFFF"/>
                </a:solidFill>
                <a:latin typeface="Noto Sans Devanagari"/>
                <a:cs typeface="Noto Sans Devanagari"/>
              </a:rPr>
              <a:t>#ा’त </a:t>
            </a:r>
            <a:r>
              <a:rPr dirty="0" sz="12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असलेले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व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11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वी कला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200" spc="-114" b="1">
                <a:solidFill>
                  <a:srgbClr val="FFFFFF"/>
                </a:solidFill>
                <a:latin typeface="Noto Sans Devanagari"/>
                <a:cs typeface="Noto Sans Devanagari"/>
              </a:rPr>
              <a:t>वाßणuय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व </a:t>
            </a:r>
            <a:r>
              <a:rPr dirty="0" sz="1200" spc="-45" b="1">
                <a:solidFill>
                  <a:srgbClr val="FFFFFF"/>
                </a:solidFill>
                <a:latin typeface="Noto Sans Devanagari"/>
                <a:cs typeface="Noto Sans Devanagari"/>
              </a:rPr>
              <a:t>ßव]ान  </a:t>
            </a:r>
            <a:r>
              <a:rPr dirty="0" sz="1200" spc="-400" b="1">
                <a:solidFill>
                  <a:srgbClr val="FFFFFF"/>
                </a:solidFill>
                <a:latin typeface="Noto Sans Devanagari"/>
                <a:cs typeface="Noto Sans Devanagari"/>
              </a:rPr>
              <a:t>म³ये</a:t>
            </a:r>
            <a:r>
              <a:rPr dirty="0" sz="1200" spc="20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30" b="1">
                <a:solidFill>
                  <a:srgbClr val="FFFFFF"/>
                </a:solidFill>
                <a:latin typeface="Noto Sans Devanagari"/>
                <a:cs typeface="Noto Sans Devanagari"/>
              </a:rPr>
              <a:t>#वेश </a:t>
            </a:r>
            <a:r>
              <a:rPr dirty="0" sz="1200" spc="-25" b="1">
                <a:solidFill>
                  <a:srgbClr val="FFFFFF"/>
                </a:solidFill>
                <a:latin typeface="Noto Sans Devanagari"/>
                <a:cs typeface="Noto Sans Devanagari"/>
              </a:rPr>
              <a:t>घेतलेuया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SC / NT </a:t>
            </a:r>
            <a:r>
              <a:rPr dirty="0" sz="1200" spc="-145" b="1">
                <a:solidFill>
                  <a:srgbClr val="FFFFFF"/>
                </a:solidFill>
                <a:latin typeface="Noto Sans Devanagari"/>
                <a:cs typeface="Noto Sans Devanagari"/>
              </a:rPr>
              <a:t>ßव#ा*या*ना </a:t>
            </a:r>
            <a:r>
              <a:rPr dirty="0" sz="1200" b="1">
                <a:solidFill>
                  <a:srgbClr val="FFFFFF"/>
                </a:solidFill>
                <a:latin typeface="Arimo"/>
                <a:cs typeface="Arimo"/>
              </a:rPr>
              <a:t>3 </a:t>
            </a:r>
            <a:r>
              <a:rPr dirty="0" sz="1200" b="1">
                <a:solidFill>
                  <a:srgbClr val="FFFFFF"/>
                </a:solidFill>
                <a:latin typeface="Noto Sans Devanagari"/>
                <a:cs typeface="Noto Sans Devanagari"/>
              </a:rPr>
              <a:t>हजार </a:t>
            </a:r>
            <a:r>
              <a:rPr dirty="0" sz="1200" spc="10" b="1">
                <a:solidFill>
                  <a:srgbClr val="FFFFFF"/>
                </a:solidFill>
                <a:latin typeface="Noto Sans Devanagari"/>
                <a:cs typeface="Noto Sans Devanagari"/>
              </a:rPr>
              <a:t>Vपये</a:t>
            </a:r>
            <a:r>
              <a:rPr dirty="0" sz="1200" spc="245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25" b="1">
                <a:solidFill>
                  <a:srgbClr val="FFFFFF"/>
                </a:solidFill>
                <a:latin typeface="Noto Sans Devanagari"/>
                <a:cs typeface="Noto Sans Devanagari"/>
              </a:rPr>
              <a:t>वाFषक</a:t>
            </a:r>
            <a:endParaRPr sz="1200">
              <a:latin typeface="Noto Sans Devanagari"/>
              <a:cs typeface="Noto Sans Devanaga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Noto Sans Devanagari"/>
              <a:cs typeface="Noto Sans Devanagari"/>
            </a:endParaRPr>
          </a:p>
          <a:p>
            <a:pPr algn="ctr" marL="2402205">
              <a:lnSpc>
                <a:spcPct val="100000"/>
              </a:lnSpc>
            </a:pPr>
            <a:r>
              <a:rPr dirty="0" sz="1300" spc="-100" b="1">
                <a:solidFill>
                  <a:srgbClr val="F9E72F"/>
                </a:solidFill>
                <a:latin typeface="Noto Sans Devanagari"/>
                <a:cs typeface="Noto Sans Devanagari"/>
              </a:rPr>
              <a:t>सामाßजक </a:t>
            </a:r>
            <a:r>
              <a:rPr dirty="0" sz="1300" spc="-225" b="1">
                <a:solidFill>
                  <a:srgbClr val="F9E72F"/>
                </a:solidFill>
                <a:latin typeface="Noto Sans Devanagari"/>
                <a:cs typeface="Noto Sans Devanagari"/>
              </a:rPr>
              <a:t>आßण </a:t>
            </a:r>
            <a:r>
              <a:rPr dirty="0" sz="1300" spc="-45" b="1">
                <a:solidFill>
                  <a:srgbClr val="F9E72F"/>
                </a:solidFill>
                <a:latin typeface="Noto Sans Devanagari"/>
                <a:cs typeface="Noto Sans Devanagari"/>
              </a:rPr>
              <a:t>शै¶ßणक </a:t>
            </a:r>
            <a:r>
              <a:rPr dirty="0" sz="1300" spc="-80" b="1">
                <a:solidFill>
                  <a:srgbClr val="F9E72F"/>
                </a:solidFill>
                <a:latin typeface="Noto Sans Devanagari"/>
                <a:cs typeface="Noto Sans Devanagari"/>
              </a:rPr>
              <a:t>मागासवगTय </a:t>
            </a:r>
            <a:r>
              <a:rPr dirty="0" sz="1300" spc="-225" b="1">
                <a:solidFill>
                  <a:srgbClr val="F9E72F"/>
                </a:solidFill>
                <a:latin typeface="Noto Sans Devanagari"/>
                <a:cs typeface="Noto Sans Devanagari"/>
              </a:rPr>
              <a:t>आßण </a:t>
            </a:r>
            <a:r>
              <a:rPr dirty="0" sz="1300" spc="-40" b="1">
                <a:solidFill>
                  <a:srgbClr val="F9E72F"/>
                </a:solidFill>
                <a:latin typeface="Noto Sans Devanagari"/>
                <a:cs typeface="Noto Sans Devanagari"/>
              </a:rPr>
              <a:t>खुuया </a:t>
            </a:r>
            <a:r>
              <a:rPr dirty="0" sz="1300" spc="-145" b="1">
                <a:solidFill>
                  <a:srgbClr val="F9E72F"/>
                </a:solidFill>
                <a:latin typeface="Noto Sans Devanagari"/>
                <a:cs typeface="Noto Sans Devanagari"/>
              </a:rPr>
              <a:t>#वगा´तील</a:t>
            </a:r>
            <a:r>
              <a:rPr dirty="0" sz="1300" spc="-65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180" b="1">
                <a:solidFill>
                  <a:srgbClr val="F9E72F"/>
                </a:solidFill>
                <a:latin typeface="Arimo"/>
                <a:cs typeface="Arimo"/>
              </a:rPr>
              <a:t>(EWS)</a:t>
            </a:r>
            <a:endParaRPr sz="1300">
              <a:latin typeface="Arimo"/>
              <a:cs typeface="Arimo"/>
            </a:endParaRPr>
          </a:p>
          <a:p>
            <a:pPr algn="ctr" marL="2447925">
              <a:lnSpc>
                <a:spcPct val="100000"/>
              </a:lnSpc>
              <a:spcBef>
                <a:spcPts val="240"/>
              </a:spcBef>
            </a:pPr>
            <a:r>
              <a:rPr dirty="0" sz="1300" spc="-190" b="1">
                <a:solidFill>
                  <a:srgbClr val="F9E72F"/>
                </a:solidFill>
                <a:latin typeface="Noto Sans Devanagari"/>
                <a:cs typeface="Noto Sans Devanagari"/>
              </a:rPr>
              <a:t>ßव#ा*या*साठt </a:t>
            </a:r>
            <a:r>
              <a:rPr dirty="0" sz="1300" spc="15" b="1">
                <a:solidFill>
                  <a:srgbClr val="F9E72F"/>
                </a:solidFill>
                <a:latin typeface="Noto Sans Devanagari"/>
                <a:cs typeface="Noto Sans Devanagari"/>
              </a:rPr>
              <a:t>§ावसाßयक </a:t>
            </a:r>
            <a:r>
              <a:rPr dirty="0" sz="1300" spc="-70" b="1">
                <a:solidFill>
                  <a:srgbClr val="F9E72F"/>
                </a:solidFill>
                <a:latin typeface="Noto Sans Devanagari"/>
                <a:cs typeface="Noto Sans Devanagari"/>
              </a:rPr>
              <a:t>#ßश¶ण </a:t>
            </a:r>
            <a:r>
              <a:rPr dirty="0" sz="1300" spc="-55" b="1">
                <a:solidFill>
                  <a:srgbClr val="F9E72F"/>
                </a:solidFill>
                <a:latin typeface="Noto Sans Devanagari"/>
                <a:cs typeface="Noto Sans Devanagari"/>
              </a:rPr>
              <a:t>शुuक </a:t>
            </a:r>
            <a:r>
              <a:rPr dirty="0" sz="1300" spc="-204" b="1">
                <a:solidFill>
                  <a:srgbClr val="F9E72F"/>
                </a:solidFill>
                <a:latin typeface="Noto Sans Devanagari"/>
                <a:cs typeface="Noto Sans Devanagari"/>
              </a:rPr>
              <a:t>#ßतपूतT</a:t>
            </a:r>
            <a:r>
              <a:rPr dirty="0" sz="1300" spc="-155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5" b="1">
                <a:solidFill>
                  <a:srgbClr val="F9E72F"/>
                </a:solidFill>
                <a:latin typeface="Noto Sans Devanagari"/>
                <a:cs typeface="Noto Sans Devanagari"/>
              </a:rPr>
              <a:t>योजना</a:t>
            </a:r>
            <a:r>
              <a:rPr dirty="0" sz="1300" spc="-5" b="1">
                <a:solidFill>
                  <a:srgbClr val="F9E72F"/>
                </a:solidFill>
                <a:latin typeface="Arimo"/>
                <a:cs typeface="Arimo"/>
              </a:rPr>
              <a:t>.</a:t>
            </a:r>
            <a:endParaRPr sz="1300">
              <a:latin typeface="Arimo"/>
              <a:cs typeface="Arimo"/>
            </a:endParaRPr>
          </a:p>
          <a:p>
            <a:pPr algn="ctr" marL="2534285">
              <a:lnSpc>
                <a:spcPct val="100000"/>
              </a:lnSpc>
              <a:spcBef>
                <a:spcPts val="105"/>
              </a:spcBef>
            </a:pPr>
            <a:r>
              <a:rPr dirty="0" sz="1000" spc="-80" b="1">
                <a:solidFill>
                  <a:srgbClr val="FFFFFF"/>
                </a:solidFill>
                <a:latin typeface="Noto Sans Devanagari"/>
                <a:cs typeface="Noto Sans Devanagari"/>
              </a:rPr>
              <a:t>उsपU </a:t>
            </a:r>
            <a:r>
              <a:rPr dirty="0" sz="1000" spc="-5" b="1">
                <a:solidFill>
                  <a:srgbClr val="FFFFFF"/>
                </a:solidFill>
                <a:latin typeface="Arimo"/>
                <a:cs typeface="Arimo"/>
              </a:rPr>
              <a:t>2.5 </a:t>
            </a:r>
            <a:r>
              <a:rPr dirty="0" sz="10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लाख ते </a:t>
            </a:r>
            <a:r>
              <a:rPr dirty="0" sz="1000" b="1">
                <a:solidFill>
                  <a:srgbClr val="FFFFFF"/>
                </a:solidFill>
                <a:latin typeface="Arimo"/>
                <a:cs typeface="Arimo"/>
              </a:rPr>
              <a:t>8 </a:t>
            </a:r>
            <a:r>
              <a:rPr dirty="0" sz="10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लाख </a:t>
            </a:r>
            <a:r>
              <a:rPr dirty="0" sz="1000" b="1">
                <a:solidFill>
                  <a:srgbClr val="FFFFFF"/>
                </a:solidFill>
                <a:latin typeface="Arimo"/>
                <a:cs typeface="Arimo"/>
              </a:rPr>
              <a:t>- </a:t>
            </a:r>
            <a:r>
              <a:rPr dirty="0" sz="10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८० </a:t>
            </a:r>
            <a:r>
              <a:rPr dirty="0" sz="1000" b="1">
                <a:solidFill>
                  <a:srgbClr val="FFFFFF"/>
                </a:solidFill>
                <a:latin typeface="Arimo"/>
                <a:cs typeface="Arimo"/>
              </a:rPr>
              <a:t>% ( </a:t>
            </a:r>
            <a:r>
              <a:rPr dirty="0" sz="10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खाजगी </a:t>
            </a:r>
            <a:r>
              <a:rPr dirty="0" sz="1000" spc="215" b="1">
                <a:solidFill>
                  <a:srgbClr val="FFFFFF"/>
                </a:solidFill>
                <a:latin typeface="Noto Sans Devanagari"/>
                <a:cs typeface="Noto Sans Devanagari"/>
              </a:rPr>
              <a:t>संAा </a:t>
            </a:r>
            <a:r>
              <a:rPr dirty="0" sz="10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कोस´ </a:t>
            </a:r>
            <a:r>
              <a:rPr dirty="0" sz="1000" spc="-260" b="1">
                <a:solidFill>
                  <a:srgbClr val="FFFFFF"/>
                </a:solidFill>
                <a:latin typeface="Noto Sans Devanagari"/>
                <a:cs typeface="Noto Sans Devanagari"/>
              </a:rPr>
              <a:t>फt</a:t>
            </a:r>
            <a:r>
              <a:rPr dirty="0" sz="1000" spc="10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Arimo"/>
                <a:cs typeface="Arimo"/>
              </a:rPr>
              <a:t>- </a:t>
            </a:r>
            <a:r>
              <a:rPr dirty="0" sz="1000" spc="-90" b="1">
                <a:solidFill>
                  <a:srgbClr val="FFFFFF"/>
                </a:solidFill>
                <a:latin typeface="Noto Sans Devanagari"/>
                <a:cs typeface="Noto Sans Devanagari"/>
              </a:rPr>
              <a:t>शासकtय </a:t>
            </a:r>
            <a:r>
              <a:rPr dirty="0" sz="10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कोस´</a:t>
            </a:r>
            <a:r>
              <a:rPr dirty="0" sz="1000" spc="-105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000" spc="-135" b="1">
                <a:solidFill>
                  <a:srgbClr val="FFFFFF"/>
                </a:solidFill>
                <a:latin typeface="Noto Sans Devanagari"/>
                <a:cs typeface="Noto Sans Devanagari"/>
              </a:rPr>
              <a:t>फt</a:t>
            </a:r>
            <a:r>
              <a:rPr dirty="0" sz="1000" spc="-135" b="1">
                <a:solidFill>
                  <a:srgbClr val="FFFFFF"/>
                </a:solidFill>
                <a:latin typeface="Arimo"/>
                <a:cs typeface="Arimo"/>
              </a:rPr>
              <a:t>).</a:t>
            </a:r>
            <a:endParaRPr sz="1000">
              <a:latin typeface="Arimo"/>
              <a:cs typeface="Arimo"/>
            </a:endParaRPr>
          </a:p>
          <a:p>
            <a:pPr algn="ctr" marL="2538095">
              <a:lnSpc>
                <a:spcPct val="100000"/>
              </a:lnSpc>
              <a:spcBef>
                <a:spcPts val="204"/>
              </a:spcBef>
            </a:pPr>
            <a:r>
              <a:rPr dirty="0" sz="1100" spc="-90" b="1">
                <a:solidFill>
                  <a:srgbClr val="FFFFFF"/>
                </a:solidFill>
                <a:latin typeface="Noto Sans Devanagari"/>
                <a:cs typeface="Noto Sans Devanagari"/>
              </a:rPr>
              <a:t>उsपU </a:t>
            </a:r>
            <a:r>
              <a:rPr dirty="0" sz="1100" spc="-5" b="1">
                <a:solidFill>
                  <a:srgbClr val="FFFFFF"/>
                </a:solidFill>
                <a:latin typeface="Arimo"/>
                <a:cs typeface="Arimo"/>
              </a:rPr>
              <a:t>2.5 </a:t>
            </a:r>
            <a:r>
              <a:rPr dirty="0" sz="1100" spc="15" b="1">
                <a:solidFill>
                  <a:srgbClr val="FFFFFF"/>
                </a:solidFill>
                <a:latin typeface="Noto Sans Devanagari"/>
                <a:cs typeface="Noto Sans Devanagari"/>
              </a:rPr>
              <a:t>लाख\न </a:t>
            </a:r>
            <a:r>
              <a:rPr dirty="0" sz="11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कमी </a:t>
            </a:r>
            <a:r>
              <a:rPr dirty="0" sz="1100" b="1">
                <a:solidFill>
                  <a:srgbClr val="FFFFFF"/>
                </a:solidFill>
                <a:latin typeface="Arimo"/>
                <a:cs typeface="Arimo"/>
              </a:rPr>
              <a:t>- </a:t>
            </a:r>
            <a:r>
              <a:rPr dirty="0" sz="11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१००</a:t>
            </a:r>
            <a:r>
              <a:rPr dirty="0" sz="1100" spc="-5" b="1">
                <a:solidFill>
                  <a:srgbClr val="FFFFFF"/>
                </a:solidFill>
                <a:latin typeface="Arimo"/>
                <a:cs typeface="Arimo"/>
              </a:rPr>
              <a:t>% (</a:t>
            </a:r>
            <a:r>
              <a:rPr dirty="0" sz="11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खाजगी </a:t>
            </a:r>
            <a:r>
              <a:rPr dirty="0" sz="1100" spc="235" b="1">
                <a:solidFill>
                  <a:srgbClr val="FFFFFF"/>
                </a:solidFill>
                <a:latin typeface="Noto Sans Devanagari"/>
                <a:cs typeface="Noto Sans Devanagari"/>
              </a:rPr>
              <a:t>संAा </a:t>
            </a:r>
            <a:r>
              <a:rPr dirty="0" sz="11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कोस´ </a:t>
            </a:r>
            <a:r>
              <a:rPr dirty="0" sz="1100" spc="-285" b="1">
                <a:solidFill>
                  <a:srgbClr val="FFFFFF"/>
                </a:solidFill>
                <a:latin typeface="Noto Sans Devanagari"/>
                <a:cs typeface="Noto Sans Devanagari"/>
              </a:rPr>
              <a:t>फt</a:t>
            </a:r>
            <a:r>
              <a:rPr dirty="0" sz="1100" b="1">
                <a:solidFill>
                  <a:srgbClr val="FFFFFF"/>
                </a:solidFill>
                <a:latin typeface="Arimo"/>
                <a:cs typeface="Arimo"/>
              </a:rPr>
              <a:t>- </a:t>
            </a:r>
            <a:r>
              <a:rPr dirty="0" sz="1100" spc="-100" b="1">
                <a:solidFill>
                  <a:srgbClr val="FFFFFF"/>
                </a:solidFill>
                <a:latin typeface="Noto Sans Devanagari"/>
                <a:cs typeface="Noto Sans Devanagari"/>
              </a:rPr>
              <a:t>शासकtय </a:t>
            </a:r>
            <a:r>
              <a:rPr dirty="0" sz="11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कोस´  </a:t>
            </a:r>
            <a:r>
              <a:rPr dirty="0" sz="1100" spc="-565" b="1">
                <a:solidFill>
                  <a:srgbClr val="FFFFFF"/>
                </a:solidFill>
                <a:latin typeface="Noto Sans Devanagari"/>
                <a:cs typeface="Noto Sans Devanagari"/>
              </a:rPr>
              <a:t>फt</a:t>
            </a:r>
            <a:r>
              <a:rPr dirty="0" sz="1100" spc="-565" b="1">
                <a:solidFill>
                  <a:srgbClr val="FFFFFF"/>
                </a:solidFill>
                <a:latin typeface="Arimo"/>
                <a:cs typeface="Arimo"/>
              </a:rPr>
              <a:t>).</a:t>
            </a:r>
            <a:endParaRPr sz="1100">
              <a:latin typeface="Arimo"/>
              <a:cs typeface="Arim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2862" y="10471678"/>
            <a:ext cx="6530340" cy="0"/>
          </a:xfrm>
          <a:custGeom>
            <a:avLst/>
            <a:gdLst/>
            <a:ahLst/>
            <a:cxnLst/>
            <a:rect l="l" t="t" r="r" b="b"/>
            <a:pathLst>
              <a:path w="6530340" h="0">
                <a:moveTo>
                  <a:pt x="0" y="0"/>
                </a:moveTo>
                <a:lnTo>
                  <a:pt x="6530176" y="0"/>
                </a:lnTo>
              </a:path>
            </a:pathLst>
          </a:custGeom>
          <a:ln w="95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03446" y="2115245"/>
            <a:ext cx="1239289" cy="12202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2115245"/>
            <a:ext cx="1239289" cy="12202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93629" y="10509972"/>
            <a:ext cx="642683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solidFill>
                  <a:srgbClr val="892975"/>
                </a:solidFill>
                <a:latin typeface="Noto Sans Devanagari"/>
                <a:cs typeface="Noto Sans Devanagari"/>
              </a:rPr>
              <a:t>#काशक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:-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इरफान स‘यद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9850757898 </a:t>
            </a:r>
            <a:r>
              <a:rPr dirty="0" sz="12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डायरेFटर</a:t>
            </a:r>
            <a:r>
              <a:rPr dirty="0" sz="1200" spc="-5" b="1">
                <a:solidFill>
                  <a:srgbClr val="892975"/>
                </a:solidFill>
                <a:latin typeface="Arimo"/>
                <a:cs typeface="Arimo"/>
              </a:rPr>
              <a:t>,MDC </a:t>
            </a:r>
            <a:r>
              <a:rPr dirty="0" sz="1200" spc="-60" b="1">
                <a:solidFill>
                  <a:srgbClr val="892975"/>
                </a:solidFill>
                <a:latin typeface="Noto Sans Devanagari"/>
                <a:cs typeface="Noto Sans Devanagari"/>
              </a:rPr>
              <a:t>ßटम</a:t>
            </a:r>
            <a:r>
              <a:rPr dirty="0" sz="1200" spc="-60" b="1">
                <a:solidFill>
                  <a:srgbClr val="892975"/>
                </a:solidFill>
                <a:latin typeface="Arimo"/>
                <a:cs typeface="Arimo"/>
              </a:rPr>
              <a:t>,</a:t>
            </a:r>
            <a:r>
              <a:rPr dirty="0" sz="1200" spc="-60" b="1">
                <a:solidFill>
                  <a:srgbClr val="892975"/>
                </a:solidFill>
                <a:latin typeface="Noto Sans Devanagari"/>
                <a:cs typeface="Noto Sans Devanagari"/>
              </a:rPr>
              <a:t>महाराB </a:t>
            </a:r>
            <a:r>
              <a:rPr dirty="0" sz="1200" spc="-155" b="1">
                <a:solidFill>
                  <a:srgbClr val="892975"/>
                </a:solidFill>
                <a:latin typeface="Noto Sans Devanagari"/>
                <a:cs typeface="Noto Sans Devanagari"/>
              </a:rPr>
              <a:t>मायनाॕßरटt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एनजीओ फोरम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.</a:t>
            </a:r>
            <a:r>
              <a:rPr dirty="0" sz="1200" spc="300" b="1">
                <a:solidFill>
                  <a:srgbClr val="892975"/>
                </a:solidFill>
                <a:latin typeface="Arimo"/>
                <a:cs typeface="Arimo"/>
              </a:rPr>
              <a:t> </a:t>
            </a:r>
            <a:r>
              <a:rPr dirty="0" sz="1200" spc="-280" b="1">
                <a:solidFill>
                  <a:srgbClr val="892975"/>
                </a:solidFill>
                <a:latin typeface="Arimo"/>
                <a:cs typeface="Arimo"/>
              </a:rPr>
              <a:t>(MMNF)</a:t>
            </a:r>
            <a:endParaRPr sz="12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D3EC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4080" y="33070"/>
            <a:ext cx="6454140" cy="8217534"/>
          </a:xfrm>
          <a:custGeom>
            <a:avLst/>
            <a:gdLst/>
            <a:ahLst/>
            <a:cxnLst/>
            <a:rect l="l" t="t" r="r" b="b"/>
            <a:pathLst>
              <a:path w="6454140" h="8217534">
                <a:moveTo>
                  <a:pt x="6453467" y="5225834"/>
                </a:moveTo>
                <a:lnTo>
                  <a:pt x="317" y="5225834"/>
                </a:lnTo>
                <a:lnTo>
                  <a:pt x="317" y="6169596"/>
                </a:lnTo>
                <a:lnTo>
                  <a:pt x="6453467" y="6169596"/>
                </a:lnTo>
                <a:lnTo>
                  <a:pt x="6453467" y="5225834"/>
                </a:lnTo>
                <a:close/>
              </a:path>
              <a:path w="6454140" h="8217534">
                <a:moveTo>
                  <a:pt x="6453479" y="6201588"/>
                </a:moveTo>
                <a:lnTo>
                  <a:pt x="304" y="6201588"/>
                </a:lnTo>
                <a:lnTo>
                  <a:pt x="304" y="7173950"/>
                </a:lnTo>
                <a:lnTo>
                  <a:pt x="6453479" y="7173950"/>
                </a:lnTo>
                <a:lnTo>
                  <a:pt x="6453479" y="6201588"/>
                </a:lnTo>
                <a:close/>
              </a:path>
              <a:path w="6454140" h="8217534">
                <a:moveTo>
                  <a:pt x="6453492" y="7216572"/>
                </a:moveTo>
                <a:lnTo>
                  <a:pt x="292" y="7216572"/>
                </a:lnTo>
                <a:lnTo>
                  <a:pt x="292" y="8217535"/>
                </a:lnTo>
                <a:lnTo>
                  <a:pt x="6453492" y="8217535"/>
                </a:lnTo>
                <a:lnTo>
                  <a:pt x="6453492" y="7216572"/>
                </a:lnTo>
                <a:close/>
              </a:path>
              <a:path w="6454140" h="8217534">
                <a:moveTo>
                  <a:pt x="6453784" y="3880561"/>
                </a:moveTo>
                <a:lnTo>
                  <a:pt x="0" y="3880561"/>
                </a:lnTo>
                <a:lnTo>
                  <a:pt x="0" y="5196116"/>
                </a:lnTo>
                <a:lnTo>
                  <a:pt x="6453784" y="5196116"/>
                </a:lnTo>
                <a:lnTo>
                  <a:pt x="6453784" y="3880561"/>
                </a:lnTo>
                <a:close/>
              </a:path>
              <a:path w="6454140" h="8217534">
                <a:moveTo>
                  <a:pt x="6453784" y="2374036"/>
                </a:moveTo>
                <a:lnTo>
                  <a:pt x="0" y="2374036"/>
                </a:lnTo>
                <a:lnTo>
                  <a:pt x="0" y="3851656"/>
                </a:lnTo>
                <a:lnTo>
                  <a:pt x="6453784" y="3851656"/>
                </a:lnTo>
                <a:lnTo>
                  <a:pt x="6453784" y="2374036"/>
                </a:lnTo>
                <a:close/>
              </a:path>
              <a:path w="6454140" h="8217534">
                <a:moveTo>
                  <a:pt x="6453784" y="0"/>
                </a:moveTo>
                <a:lnTo>
                  <a:pt x="0" y="0"/>
                </a:lnTo>
                <a:lnTo>
                  <a:pt x="0" y="2345118"/>
                </a:lnTo>
                <a:lnTo>
                  <a:pt x="6453784" y="2345118"/>
                </a:lnTo>
                <a:lnTo>
                  <a:pt x="6453784" y="0"/>
                </a:lnTo>
                <a:close/>
              </a:path>
            </a:pathLst>
          </a:custGeom>
          <a:solidFill>
            <a:srgbClr val="013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4383" y="8303331"/>
            <a:ext cx="6453505" cy="1001394"/>
          </a:xfrm>
          <a:custGeom>
            <a:avLst/>
            <a:gdLst/>
            <a:ahLst/>
            <a:cxnLst/>
            <a:rect l="l" t="t" r="r" b="b"/>
            <a:pathLst>
              <a:path w="6453505" h="1001395">
                <a:moveTo>
                  <a:pt x="6453190" y="1000963"/>
                </a:moveTo>
                <a:lnTo>
                  <a:pt x="0" y="1000963"/>
                </a:lnTo>
                <a:lnTo>
                  <a:pt x="0" y="0"/>
                </a:lnTo>
                <a:lnTo>
                  <a:pt x="6453190" y="0"/>
                </a:lnTo>
                <a:lnTo>
                  <a:pt x="6453190" y="1000963"/>
                </a:lnTo>
                <a:close/>
              </a:path>
            </a:pathLst>
          </a:custGeom>
          <a:solidFill>
            <a:srgbClr val="013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869" y="755035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92" y="47664"/>
                </a:moveTo>
                <a:lnTo>
                  <a:pt x="20672" y="47664"/>
                </a:lnTo>
                <a:lnTo>
                  <a:pt x="17632" y="47064"/>
                </a:lnTo>
                <a:lnTo>
                  <a:pt x="0" y="26987"/>
                </a:lnTo>
                <a:lnTo>
                  <a:pt x="0" y="20667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67"/>
                </a:lnTo>
                <a:lnTo>
                  <a:pt x="47664" y="26987"/>
                </a:lnTo>
                <a:lnTo>
                  <a:pt x="30032" y="47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0869" y="774101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92" y="47664"/>
                </a:moveTo>
                <a:lnTo>
                  <a:pt x="20672" y="47664"/>
                </a:lnTo>
                <a:lnTo>
                  <a:pt x="17632" y="47054"/>
                </a:lnTo>
                <a:lnTo>
                  <a:pt x="0" y="26987"/>
                </a:lnTo>
                <a:lnTo>
                  <a:pt x="0" y="20667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67"/>
                </a:lnTo>
                <a:lnTo>
                  <a:pt x="47664" y="26987"/>
                </a:lnTo>
                <a:lnTo>
                  <a:pt x="30032" y="470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0869" y="793167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92" y="47664"/>
                </a:moveTo>
                <a:lnTo>
                  <a:pt x="20672" y="47664"/>
                </a:lnTo>
                <a:lnTo>
                  <a:pt x="17632" y="47054"/>
                </a:lnTo>
                <a:lnTo>
                  <a:pt x="0" y="26987"/>
                </a:lnTo>
                <a:lnTo>
                  <a:pt x="0" y="20667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67"/>
                </a:lnTo>
                <a:lnTo>
                  <a:pt x="47664" y="26987"/>
                </a:lnTo>
                <a:lnTo>
                  <a:pt x="30032" y="470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0869" y="812233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92" y="47664"/>
                </a:moveTo>
                <a:lnTo>
                  <a:pt x="20672" y="47664"/>
                </a:lnTo>
                <a:lnTo>
                  <a:pt x="17632" y="47064"/>
                </a:lnTo>
                <a:lnTo>
                  <a:pt x="0" y="26987"/>
                </a:lnTo>
                <a:lnTo>
                  <a:pt x="0" y="20667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67"/>
                </a:lnTo>
                <a:lnTo>
                  <a:pt x="47664" y="26987"/>
                </a:lnTo>
                <a:lnTo>
                  <a:pt x="30032" y="47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9592" y="8056"/>
            <a:ext cx="6666230" cy="1045083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746125">
              <a:lnSpc>
                <a:spcPct val="100000"/>
              </a:lnSpc>
              <a:spcBef>
                <a:spcPts val="755"/>
              </a:spcBef>
            </a:pPr>
            <a:r>
              <a:rPr dirty="0" baseline="1736" sz="2400" spc="-7" b="1">
                <a:solidFill>
                  <a:srgbClr val="F9E72F"/>
                </a:solidFill>
                <a:latin typeface="Arimo"/>
                <a:cs typeface="Arimo"/>
              </a:rPr>
              <a:t>**</a:t>
            </a:r>
            <a:r>
              <a:rPr dirty="0" baseline="1736" sz="2400" spc="-7" b="1">
                <a:solidFill>
                  <a:srgbClr val="F9E72F"/>
                </a:solidFill>
                <a:latin typeface="Arimo"/>
                <a:cs typeface="Arimo"/>
              </a:rPr>
              <a:t> </a:t>
            </a:r>
            <a:r>
              <a:rPr dirty="0" baseline="1736" sz="2400" spc="-7" b="1">
                <a:solidFill>
                  <a:srgbClr val="F9E72F"/>
                </a:solidFill>
                <a:latin typeface="Arimo"/>
                <a:cs typeface="Arimo"/>
              </a:rPr>
              <a:t>MAHADBT</a:t>
            </a:r>
            <a:r>
              <a:rPr dirty="0" baseline="1736" sz="2400" spc="-7" b="1">
                <a:solidFill>
                  <a:srgbClr val="F9E72F"/>
                </a:solidFill>
                <a:latin typeface="Arimo"/>
                <a:cs typeface="Arimo"/>
              </a:rPr>
              <a:t> </a:t>
            </a:r>
            <a:r>
              <a:rPr dirty="0" baseline="1736" sz="2400" spc="-254" b="1">
                <a:solidFill>
                  <a:srgbClr val="F9E72F"/>
                </a:solidFill>
                <a:latin typeface="Noto Sans Devanagari"/>
                <a:cs typeface="Noto Sans Devanagari"/>
              </a:rPr>
              <a:t>कßरता</a:t>
            </a:r>
            <a:r>
              <a:rPr dirty="0" baseline="1736" sz="2400" spc="-254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baseline="1736" sz="2400" spc="-7" b="1">
                <a:solidFill>
                  <a:srgbClr val="F9E72F"/>
                </a:solidFill>
                <a:latin typeface="Noto Sans Devanagari"/>
                <a:cs typeface="Noto Sans Devanagari"/>
              </a:rPr>
              <a:t>लागणारी</a:t>
            </a:r>
            <a:r>
              <a:rPr dirty="0" baseline="1736" sz="2400" spc="-7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baseline="1736" sz="2400" spc="-127" b="1">
                <a:solidFill>
                  <a:srgbClr val="F9E72F"/>
                </a:solidFill>
                <a:latin typeface="Noto Sans Devanagari"/>
                <a:cs typeface="Noto Sans Devanagari"/>
              </a:rPr>
              <a:t>आव€यक</a:t>
            </a:r>
            <a:r>
              <a:rPr dirty="0" baseline="1736" sz="2400" spc="-127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baseline="1736" sz="2400" spc="-270" b="1">
                <a:solidFill>
                  <a:srgbClr val="F9E72F"/>
                </a:solidFill>
                <a:latin typeface="Noto Sans Devanagari"/>
                <a:cs typeface="Noto Sans Devanagari"/>
              </a:rPr>
              <a:t>कागदपff</a:t>
            </a:r>
            <a:r>
              <a:rPr dirty="0" baseline="1736" sz="2400" spc="-270" b="1">
                <a:solidFill>
                  <a:srgbClr val="F9E72F"/>
                </a:solidFill>
                <a:latin typeface="Noto Sans Devanagari"/>
                <a:cs typeface="Noto Sans Devanagari"/>
              </a:rPr>
              <a:t>े</a:t>
            </a:r>
            <a:r>
              <a:rPr dirty="0" sz="1600" spc="-180" b="1">
                <a:solidFill>
                  <a:srgbClr val="D11B25"/>
                </a:solidFill>
                <a:latin typeface="Noto Sans Devanagari"/>
                <a:cs typeface="Noto Sans Devanagari"/>
              </a:rPr>
              <a:t>े</a:t>
            </a:r>
            <a:r>
              <a:rPr dirty="0" sz="1600" spc="-175" b="1">
                <a:solidFill>
                  <a:srgbClr val="D11B25"/>
                </a:solidFill>
                <a:latin typeface="Noto Sans Devanagari"/>
                <a:cs typeface="Noto Sans Devanagari"/>
              </a:rPr>
              <a:t> </a:t>
            </a:r>
            <a:r>
              <a:rPr dirty="0" baseline="1736" sz="2400" spc="-7" b="1">
                <a:solidFill>
                  <a:srgbClr val="F9E72F"/>
                </a:solidFill>
                <a:latin typeface="Arimo"/>
                <a:cs typeface="Arimo"/>
              </a:rPr>
              <a:t>**</a:t>
            </a:r>
            <a:endParaRPr baseline="1736" sz="2400">
              <a:latin typeface="Arimo"/>
              <a:cs typeface="Arimo"/>
            </a:endParaRPr>
          </a:p>
          <a:p>
            <a:pPr marL="542925">
              <a:lnSpc>
                <a:spcPct val="100000"/>
              </a:lnSpc>
              <a:spcBef>
                <a:spcPts val="49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आधार </a:t>
            </a:r>
            <a:r>
              <a:rPr dirty="0" sz="1200">
                <a:solidFill>
                  <a:srgbClr val="FFFFFF"/>
                </a:solidFill>
                <a:latin typeface="FreeSans"/>
                <a:cs typeface="FreeSans"/>
              </a:rPr>
              <a:t>काड’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200" spc="-120">
                <a:solidFill>
                  <a:srgbClr val="FFFFFF"/>
                </a:solidFill>
                <a:latin typeface="FreeSans"/>
                <a:cs typeface="FreeSans"/>
              </a:rPr>
              <a:t>बँक </a:t>
            </a:r>
            <a:r>
              <a:rPr dirty="0" sz="1200" spc="-50">
                <a:solidFill>
                  <a:srgbClr val="FFFFFF"/>
                </a:solidFill>
                <a:latin typeface="FreeSans"/>
                <a:cs typeface="FreeSans"/>
              </a:rPr>
              <a:t>अकाऊं </a:t>
            </a:r>
            <a:r>
              <a:rPr dirty="0" sz="1200" spc="-80">
                <a:solidFill>
                  <a:srgbClr val="FFFFFF"/>
                </a:solidFill>
                <a:latin typeface="FreeSans"/>
                <a:cs typeface="FreeSans"/>
              </a:rPr>
              <a:t>ट </a:t>
            </a:r>
            <a:r>
              <a:rPr dirty="0" sz="1200" spc="-90">
                <a:solidFill>
                  <a:srgbClr val="FFFFFF"/>
                </a:solidFill>
                <a:latin typeface="FreeSans"/>
                <a:cs typeface="FreeSans"/>
              </a:rPr>
              <a:t>तसेच </a:t>
            </a:r>
            <a:r>
              <a:rPr dirty="0" sz="1200" spc="50">
                <a:solidFill>
                  <a:srgbClr val="FFFFFF"/>
                </a:solidFill>
                <a:latin typeface="FreeSans"/>
                <a:cs typeface="FreeSans"/>
              </a:rPr>
              <a:t>मोबाईल </a:t>
            </a:r>
            <a:r>
              <a:rPr dirty="0" sz="1200" spc="-105">
                <a:solidFill>
                  <a:srgbClr val="FFFFFF"/>
                </a:solidFill>
                <a:latin typeface="FreeSans"/>
                <a:cs typeface="FreeSans"/>
              </a:rPr>
              <a:t>Wमांक </a:t>
            </a:r>
            <a:r>
              <a:rPr dirty="0" sz="1200" spc="30">
                <a:solidFill>
                  <a:srgbClr val="FFFFFF"/>
                </a:solidFill>
                <a:latin typeface="FreeSans"/>
                <a:cs typeface="FreeSans"/>
              </a:rPr>
              <a:t>बरोबर </a:t>
            </a:r>
            <a:r>
              <a:rPr dirty="0" sz="1200" spc="-155">
                <a:solidFill>
                  <a:srgbClr val="FFFFFF"/>
                </a:solidFill>
                <a:latin typeface="FreeSans"/>
                <a:cs typeface="FreeSans"/>
              </a:rPr>
              <a:t>Yलक </a:t>
            </a:r>
            <a:r>
              <a:rPr dirty="0" sz="1200" spc="25">
                <a:solidFill>
                  <a:srgbClr val="FFFFFF"/>
                </a:solidFill>
                <a:latin typeface="FreeSans"/>
                <a:cs typeface="FreeSans"/>
              </a:rPr>
              <a:t>असावे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(Aadhar</a:t>
            </a:r>
            <a:r>
              <a:rPr dirty="0" sz="12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card)</a:t>
            </a:r>
            <a:endParaRPr sz="1200">
              <a:latin typeface="Arial"/>
              <a:cs typeface="Arial"/>
            </a:endParaRPr>
          </a:p>
          <a:p>
            <a:pPr marL="542925" marR="2513330">
              <a:lnSpc>
                <a:spcPct val="104299"/>
              </a:lnSpc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dirty="0" sz="1200" spc="55">
                <a:solidFill>
                  <a:srgbClr val="FFFFFF"/>
                </a:solidFill>
                <a:latin typeface="FreeSans"/>
                <a:cs typeface="FreeSans"/>
              </a:rPr>
              <a:t>वी </a:t>
            </a:r>
            <a:r>
              <a:rPr dirty="0" sz="1200" spc="-35">
                <a:solidFill>
                  <a:srgbClr val="FFFFFF"/>
                </a:solidFill>
                <a:latin typeface="FreeSans"/>
                <a:cs typeface="FreeSans"/>
              </a:rPr>
              <a:t>आßण </a:t>
            </a:r>
            <a:r>
              <a:rPr dirty="0" sz="1200" spc="-60">
                <a:solidFill>
                  <a:srgbClr val="FFFFFF"/>
                </a:solidFill>
                <a:latin typeface="FreeSans"/>
                <a:cs typeface="FreeSans"/>
              </a:rPr>
              <a:t>šयानंतरšया </a:t>
            </a:r>
            <a:r>
              <a:rPr dirty="0" sz="1200" spc="-75">
                <a:solidFill>
                  <a:srgbClr val="FFFFFF"/>
                </a:solidFill>
                <a:latin typeface="FreeSans"/>
                <a:cs typeface="FreeSans"/>
              </a:rPr>
              <a:t>शै¶ßणक </a:t>
            </a:r>
            <a:r>
              <a:rPr dirty="0" sz="1200" spc="-55">
                <a:solidFill>
                  <a:srgbClr val="FFFFFF"/>
                </a:solidFill>
                <a:latin typeface="FreeSans"/>
                <a:cs typeface="FreeSans"/>
              </a:rPr>
              <a:t>गुणपß7का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(Marksheet)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dirty="0" sz="1200" spc="15">
                <a:solidFill>
                  <a:srgbClr val="FFFFFF"/>
                </a:solidFill>
                <a:latin typeface="FreeSans"/>
                <a:cs typeface="FreeSans"/>
              </a:rPr>
              <a:t>महाराB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राuयाचे </a:t>
            </a:r>
            <a:r>
              <a:rPr dirty="0" sz="1200" spc="-35">
                <a:solidFill>
                  <a:srgbClr val="FFFFFF"/>
                </a:solidFill>
                <a:latin typeface="FreeSans"/>
                <a:cs typeface="FreeSans"/>
              </a:rPr>
              <a:t>अßधवास </a:t>
            </a:r>
            <a:r>
              <a:rPr dirty="0" sz="1200" spc="35">
                <a:solidFill>
                  <a:srgbClr val="FFFFFF"/>
                </a:solidFill>
                <a:latin typeface="FreeSans"/>
                <a:cs typeface="FreeSans"/>
              </a:rPr>
              <a:t>Pमाणप7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(Domacile</a:t>
            </a:r>
            <a:r>
              <a:rPr dirty="0" sz="12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Certificate)</a:t>
            </a:r>
            <a:endParaRPr sz="12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dirty="0" sz="1200" spc="-50">
                <a:solidFill>
                  <a:srgbClr val="FFFFFF"/>
                </a:solidFill>
                <a:latin typeface="FreeSans"/>
                <a:cs typeface="FreeSans"/>
              </a:rPr>
              <a:t>कौटुंßबक </a:t>
            </a:r>
            <a:r>
              <a:rPr dirty="0" sz="1200" spc="-25">
                <a:solidFill>
                  <a:srgbClr val="FFFFFF"/>
                </a:solidFill>
                <a:latin typeface="FreeSans"/>
                <a:cs typeface="FreeSans"/>
              </a:rPr>
              <a:t>उšपff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Pमाणप7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तहसीलदार </a:t>
            </a:r>
            <a:r>
              <a:rPr dirty="0" sz="1200" spc="-120">
                <a:solidFill>
                  <a:srgbClr val="FFFFFF"/>
                </a:solidFill>
                <a:latin typeface="FreeSans"/>
                <a:cs typeface="FreeSans"/>
              </a:rPr>
              <a:t>@ारे </a:t>
            </a:r>
            <a:r>
              <a:rPr dirty="0" sz="1200" spc="-15">
                <a:solidFill>
                  <a:srgbClr val="FFFFFF"/>
                </a:solidFill>
                <a:latin typeface="FreeSans"/>
                <a:cs typeface="FreeSans"/>
              </a:rPr>
              <a:t>Pदान </a:t>
            </a:r>
            <a:r>
              <a:rPr dirty="0" sz="1200" spc="-130">
                <a:solidFill>
                  <a:srgbClr val="FFFFFF"/>
                </a:solidFill>
                <a:latin typeface="FreeSans"/>
                <a:cs typeface="FreeSans"/>
              </a:rPr>
              <a:t>के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लेले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(Income</a:t>
            </a:r>
            <a:r>
              <a:rPr dirty="0" sz="1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Certificate)</a:t>
            </a:r>
            <a:endParaRPr sz="12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dirty="0" sz="1200" spc="-45">
                <a:solidFill>
                  <a:srgbClr val="FFFFFF"/>
                </a:solidFill>
                <a:latin typeface="FreeSans"/>
                <a:cs typeface="FreeSans"/>
              </a:rPr>
              <a:t>ॲडßमशन </a:t>
            </a:r>
            <a:r>
              <a:rPr dirty="0" sz="1200" spc="-110">
                <a:solidFill>
                  <a:srgbClr val="FFFFFF"/>
                </a:solidFill>
                <a:latin typeface="FreeSans"/>
                <a:cs typeface="FreeSans"/>
              </a:rPr>
              <a:t>संबंßधत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पुरावा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(Admission ID &amp; CAP ID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Certificate)</a:t>
            </a:r>
            <a:endParaRPr sz="12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65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6. 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चालू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वषा’ची </a:t>
            </a:r>
            <a:r>
              <a:rPr dirty="0" sz="1200" spc="-75">
                <a:solidFill>
                  <a:srgbClr val="FFFFFF"/>
                </a:solidFill>
                <a:latin typeface="FreeSans"/>
                <a:cs typeface="FreeSans"/>
              </a:rPr>
              <a:t>शै¶ßणक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फt 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भरuयाची </a:t>
            </a:r>
            <a:r>
              <a:rPr dirty="0" sz="1200" spc="50">
                <a:solidFill>
                  <a:srgbClr val="FFFFFF"/>
                </a:solidFill>
                <a:latin typeface="FreeSans"/>
                <a:cs typeface="FreeSans"/>
              </a:rPr>
              <a:t>पावती </a:t>
            </a:r>
            <a:r>
              <a:rPr dirty="0" sz="1200" spc="-95">
                <a:solidFill>
                  <a:srgbClr val="FFFFFF"/>
                </a:solidFill>
                <a:latin typeface="FreeSans"/>
                <a:cs typeface="FreeSans"/>
              </a:rPr>
              <a:t>Yकवा </a:t>
            </a:r>
            <a:r>
              <a:rPr dirty="0" sz="1200" spc="25">
                <a:solidFill>
                  <a:srgbClr val="FFFFFF"/>
                </a:solidFill>
                <a:latin typeface="FreeSans"/>
                <a:cs typeface="FreeSans"/>
              </a:rPr>
              <a:t>बोनाफाईड </a:t>
            </a:r>
            <a:r>
              <a:rPr dirty="0" sz="1200" spc="-150">
                <a:solidFill>
                  <a:srgbClr val="FFFFFF"/>
                </a:solidFill>
                <a:latin typeface="FreeSans"/>
                <a:cs typeface="FreeSans"/>
              </a:rPr>
              <a:t>स£टßफके </a:t>
            </a:r>
            <a:r>
              <a:rPr dirty="0" sz="1200" spc="-80">
                <a:solidFill>
                  <a:srgbClr val="FFFFFF"/>
                </a:solidFill>
                <a:latin typeface="FreeSans"/>
                <a:cs typeface="FreeSans"/>
              </a:rPr>
              <a:t>ट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(Fee</a:t>
            </a:r>
            <a:r>
              <a:rPr dirty="0" sz="12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Reciept)</a:t>
            </a:r>
            <a:endParaRPr sz="1200">
              <a:latin typeface="Arial"/>
              <a:cs typeface="Arial"/>
            </a:endParaRPr>
          </a:p>
          <a:p>
            <a:pPr marL="542925" marR="2295525">
              <a:lnSpc>
                <a:spcPct val="104299"/>
              </a:lnSpc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7.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IFSC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कोड असलेuया </a:t>
            </a:r>
            <a:r>
              <a:rPr dirty="0" sz="1200" spc="-40">
                <a:solidFill>
                  <a:srgbClr val="FFFFFF"/>
                </a:solidFill>
                <a:latin typeface="FreeSans"/>
                <a:cs typeface="FreeSans"/>
              </a:rPr>
              <a:t>5वतः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चे </a:t>
            </a:r>
            <a:r>
              <a:rPr dirty="0" sz="1200" spc="-120">
                <a:solidFill>
                  <a:srgbClr val="FFFFFF"/>
                </a:solidFill>
                <a:latin typeface="FreeSans"/>
                <a:cs typeface="FreeSans"/>
              </a:rPr>
              <a:t>बँक </a:t>
            </a:r>
            <a:r>
              <a:rPr dirty="0" sz="1200" spc="-30">
                <a:solidFill>
                  <a:srgbClr val="FFFFFF"/>
                </a:solidFill>
                <a:latin typeface="FreeSans"/>
                <a:cs typeface="FreeSans"/>
              </a:rPr>
              <a:t>पासबुक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(Bank Pass Book)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8. </a:t>
            </a:r>
            <a:r>
              <a:rPr dirty="0" sz="1200" spc="60">
                <a:solidFill>
                  <a:srgbClr val="FFFFFF"/>
                </a:solidFill>
                <a:latin typeface="FreeSans"/>
                <a:cs typeface="FreeSans"/>
              </a:rPr>
              <a:t>शाळा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महाßव4ालय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सोडuयाचे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Pमाणप7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(Leaving</a:t>
            </a:r>
            <a:r>
              <a:rPr dirty="0" sz="12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Certificate)</a:t>
            </a:r>
            <a:endParaRPr sz="12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9. </a:t>
            </a:r>
            <a:r>
              <a:rPr dirty="0" sz="1200" spc="-65">
                <a:solidFill>
                  <a:srgbClr val="FFFFFF"/>
                </a:solidFill>
                <a:latin typeface="FreeSans"/>
                <a:cs typeface="FreeSans"/>
              </a:rPr>
              <a:t>ßशधापß7का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200" spc="-130">
                <a:solidFill>
                  <a:srgbClr val="FFFFFF"/>
                </a:solidFill>
                <a:latin typeface="FreeSans"/>
                <a:cs typeface="FreeSans"/>
              </a:rPr>
              <a:t>कु</a:t>
            </a:r>
            <a:r>
              <a:rPr dirty="0" sz="1200" spc="4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टुंबातील  </a:t>
            </a:r>
            <a:r>
              <a:rPr dirty="0" sz="1200" spc="-85">
                <a:solidFill>
                  <a:srgbClr val="FFFFFF"/>
                </a:solidFill>
                <a:latin typeface="FreeSans"/>
                <a:cs typeface="FreeSans"/>
              </a:rPr>
              <a:t>मुलांची  </a:t>
            </a:r>
            <a:r>
              <a:rPr dirty="0" sz="1200" spc="-40">
                <a:solidFill>
                  <a:srgbClr val="FFFFFF"/>
                </a:solidFill>
                <a:latin typeface="FreeSans"/>
                <a:cs typeface="FreeSans"/>
              </a:rPr>
              <a:t>एकू </a:t>
            </a:r>
            <a:r>
              <a:rPr dirty="0" sz="1200" spc="135">
                <a:solidFill>
                  <a:srgbClr val="FFFFFF"/>
                </a:solidFill>
                <a:latin typeface="FreeSans"/>
                <a:cs typeface="FreeSans"/>
              </a:rPr>
              <a:t>ण </a:t>
            </a:r>
            <a:r>
              <a:rPr dirty="0" sz="1200" spc="55">
                <a:solidFill>
                  <a:srgbClr val="FFFFFF"/>
                </a:solidFill>
                <a:latin typeface="FreeSans"/>
                <a:cs typeface="FreeSans"/>
              </a:rPr>
              <a:t>सं“या </a:t>
            </a:r>
            <a:r>
              <a:rPr dirty="0" sz="1200" spc="35">
                <a:solidFill>
                  <a:srgbClr val="FFFFFF"/>
                </a:solidFill>
                <a:latin typeface="FreeSans"/>
                <a:cs typeface="FreeSans"/>
              </a:rPr>
              <a:t>ओळख6यासाठt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(Ration card)</a:t>
            </a:r>
            <a:endParaRPr sz="1200">
              <a:latin typeface="Arial"/>
              <a:cs typeface="Arial"/>
            </a:endParaRPr>
          </a:p>
          <a:p>
            <a:pPr marL="457834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10. 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चालू </a:t>
            </a:r>
            <a:r>
              <a:rPr dirty="0" sz="1200" spc="-15">
                <a:solidFill>
                  <a:srgbClr val="FFFFFF"/>
                </a:solidFill>
                <a:latin typeface="FreeSans"/>
                <a:cs typeface="FreeSans"/>
              </a:rPr>
              <a:t>वषा’त </a:t>
            </a:r>
            <a:r>
              <a:rPr dirty="0" sz="1200" spc="65">
                <a:solidFill>
                  <a:srgbClr val="FFFFFF"/>
                </a:solidFill>
                <a:latin typeface="FreeSans"/>
                <a:cs typeface="FreeSans"/>
              </a:rPr>
              <a:t>एका </a:t>
            </a:r>
            <a:r>
              <a:rPr dirty="0" sz="1200" spc="-130">
                <a:solidFill>
                  <a:srgbClr val="FFFFFF"/>
                </a:solidFill>
                <a:latin typeface="FreeSans"/>
                <a:cs typeface="FreeSans"/>
              </a:rPr>
              <a:t>कु  </a:t>
            </a:r>
            <a:r>
              <a:rPr dirty="0" sz="1200" spc="-30">
                <a:solidFill>
                  <a:srgbClr val="FFFFFF"/>
                </a:solidFill>
                <a:latin typeface="FreeSans"/>
                <a:cs typeface="FreeSans"/>
              </a:rPr>
              <a:t>टुंबांतील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पे¶ा  </a:t>
            </a:r>
            <a:r>
              <a:rPr dirty="0" sz="1200" spc="-30">
                <a:solidFill>
                  <a:srgbClr val="FFFFFF"/>
                </a:solidFill>
                <a:latin typeface="FreeSans"/>
                <a:cs typeface="FreeSans"/>
              </a:rPr>
              <a:t>जा5त  </a:t>
            </a:r>
            <a:r>
              <a:rPr dirty="0" sz="1200" spc="35">
                <a:solidFill>
                  <a:srgbClr val="FFFFFF"/>
                </a:solidFill>
                <a:latin typeface="FreeSans"/>
                <a:cs typeface="FreeSans"/>
              </a:rPr>
              <a:t>लाभाथf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नसuयाचे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पालकांचे </a:t>
            </a:r>
            <a:r>
              <a:rPr dirty="0" sz="1200" spc="10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FreeSans"/>
                <a:cs typeface="FreeSans"/>
              </a:rPr>
              <a:t>घोषणाप7</a:t>
            </a:r>
            <a:endParaRPr sz="1200">
              <a:latin typeface="FreeSans"/>
              <a:cs typeface="FreeSans"/>
            </a:endParaRPr>
          </a:p>
          <a:p>
            <a:pPr marL="1183005">
              <a:lnSpc>
                <a:spcPct val="100000"/>
              </a:lnSpc>
              <a:spcBef>
                <a:spcPts val="919"/>
              </a:spcBef>
            </a:pPr>
            <a:r>
              <a:rPr dirty="0" sz="1400" spc="-165" b="1">
                <a:solidFill>
                  <a:srgbClr val="F9E72F"/>
                </a:solidFill>
                <a:latin typeface="Noto Sans Devanagari"/>
                <a:cs typeface="Noto Sans Devanagari"/>
              </a:rPr>
              <a:t>वसßतगृह </a:t>
            </a:r>
            <a:r>
              <a:rPr dirty="0" sz="1400" spc="-315" b="1">
                <a:solidFill>
                  <a:srgbClr val="F9E72F"/>
                </a:solidFill>
                <a:latin typeface="Noto Sans Devanagari"/>
                <a:cs typeface="Noto Sans Devanagari"/>
              </a:rPr>
              <a:t>ßनवा´ह </a:t>
            </a:r>
            <a:r>
              <a:rPr dirty="0" sz="1400" spc="95" b="1">
                <a:solidFill>
                  <a:srgbClr val="F9E72F"/>
                </a:solidFill>
                <a:latin typeface="Noto Sans Devanagari"/>
                <a:cs typeface="Noto Sans Devanagari"/>
              </a:rPr>
              <a:t>भUा </a:t>
            </a:r>
            <a:r>
              <a:rPr dirty="0" sz="1400" spc="-150" b="1">
                <a:solidFill>
                  <a:srgbClr val="F9E72F"/>
                </a:solidFill>
                <a:latin typeface="Noto Sans Devanagari"/>
                <a:cs typeface="Noto Sans Devanagari"/>
              </a:rPr>
              <a:t>कßरता </a:t>
            </a:r>
            <a:r>
              <a:rPr dirty="0" sz="1400" spc="-75" b="1">
                <a:solidFill>
                  <a:srgbClr val="F9E72F"/>
                </a:solidFill>
                <a:latin typeface="Noto Sans Devanagari"/>
                <a:cs typeface="Noto Sans Devanagari"/>
              </a:rPr>
              <a:t>आव€यक</a:t>
            </a:r>
            <a:r>
              <a:rPr dirty="0" sz="1400" spc="55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180" b="1">
                <a:solidFill>
                  <a:srgbClr val="F9E72F"/>
                </a:solidFill>
                <a:latin typeface="Noto Sans Devanagari"/>
                <a:cs typeface="Noto Sans Devanagari"/>
              </a:rPr>
              <a:t>कागदपffे</a:t>
            </a:r>
            <a:endParaRPr sz="1400">
              <a:latin typeface="Noto Sans Devanagari"/>
              <a:cs typeface="Noto Sans Devanagari"/>
            </a:endParaRPr>
          </a:p>
          <a:p>
            <a:pPr marL="542925" marR="1891664" indent="94615">
              <a:lnSpc>
                <a:spcPct val="104299"/>
              </a:lnSpc>
              <a:spcBef>
                <a:spcPts val="400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वरील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कागद7ांसह </a:t>
            </a:r>
            <a:r>
              <a:rPr dirty="0" sz="1200" spc="35">
                <a:solidFill>
                  <a:srgbClr val="FFFFFF"/>
                </a:solidFill>
                <a:latin typeface="FreeSans"/>
                <a:cs typeface="FreeSans"/>
              </a:rPr>
              <a:t>खालील </a:t>
            </a:r>
            <a:r>
              <a:rPr dirty="0" sz="1200" spc="-105">
                <a:solidFill>
                  <a:srgbClr val="FFFFFF"/>
                </a:solidFill>
                <a:latin typeface="FreeSans"/>
                <a:cs typeface="FreeSans"/>
              </a:rPr>
              <a:t>अßतßरN </a:t>
            </a:r>
            <a:r>
              <a:rPr dirty="0" sz="1200" spc="30">
                <a:solidFill>
                  <a:srgbClr val="FFFFFF"/>
                </a:solidFill>
                <a:latin typeface="FreeSans"/>
                <a:cs typeface="FreeSans"/>
              </a:rPr>
              <a:t>कागदप7े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देखील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आव€यक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आहेत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).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पालक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अuपभूधारक </a:t>
            </a:r>
            <a:r>
              <a:rPr dirty="0" sz="1200" spc="-95">
                <a:solidFill>
                  <a:srgbClr val="FFFFFF"/>
                </a:solidFill>
                <a:latin typeface="FreeSans"/>
                <a:cs typeface="FreeSans"/>
              </a:rPr>
              <a:t>Yकवा </a:t>
            </a:r>
            <a:r>
              <a:rPr dirty="0" sz="1200" spc="-75">
                <a:solidFill>
                  <a:srgbClr val="FFFFFF"/>
                </a:solidFill>
                <a:latin typeface="FreeSans"/>
                <a:cs typeface="FreeSans"/>
              </a:rPr>
              <a:t>नTदणीकृ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त </a:t>
            </a:r>
            <a:r>
              <a:rPr dirty="0" sz="1200" spc="-35">
                <a:solidFill>
                  <a:srgbClr val="FFFFFF"/>
                </a:solidFill>
                <a:latin typeface="FreeSans"/>
                <a:cs typeface="FreeSans"/>
              </a:rPr>
              <a:t>मजूर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असuयास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200" spc="-110">
                <a:solidFill>
                  <a:srgbClr val="FFFFFF"/>
                </a:solidFill>
                <a:latin typeface="FreeSans"/>
                <a:cs typeface="FreeSans"/>
              </a:rPr>
              <a:t>संबंßधत</a:t>
            </a:r>
            <a:r>
              <a:rPr dirty="0" sz="1200" spc="-145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पुरावा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65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dirty="0" sz="1200" spc="15">
                <a:solidFill>
                  <a:srgbClr val="FFFFFF"/>
                </a:solidFill>
                <a:latin typeface="FreeSans"/>
                <a:cs typeface="FreeSans"/>
              </a:rPr>
              <a:t>शासकtय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dirty="0" sz="1200" spc="-25">
                <a:solidFill>
                  <a:srgbClr val="FFFFFF"/>
                </a:solidFill>
                <a:latin typeface="FreeSans"/>
                <a:cs typeface="FreeSans"/>
              </a:rPr>
              <a:t>ßनमशासकtय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dirty="0" sz="1200" spc="40">
                <a:solidFill>
                  <a:srgbClr val="FFFFFF"/>
                </a:solidFill>
                <a:latin typeface="FreeSans"/>
                <a:cs typeface="FreeSans"/>
              </a:rPr>
              <a:t>खाजगी </a:t>
            </a:r>
            <a:r>
              <a:rPr dirty="0" sz="1200" spc="-30">
                <a:solidFill>
                  <a:srgbClr val="FFFFFF"/>
                </a:solidFill>
                <a:latin typeface="FreeSans"/>
                <a:cs typeface="FreeSans"/>
              </a:rPr>
              <a:t>वसßतगृहाम³ये  </a:t>
            </a:r>
            <a:r>
              <a:rPr dirty="0" sz="1200" spc="-100">
                <a:solidFill>
                  <a:srgbClr val="FFFFFF"/>
                </a:solidFill>
                <a:latin typeface="FreeSans"/>
                <a:cs typeface="FreeSans"/>
              </a:rPr>
              <a:t>Pवेश  </a:t>
            </a:r>
            <a:r>
              <a:rPr dirty="0" sz="1200" spc="-75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-110">
                <a:solidFill>
                  <a:srgbClr val="FFFFFF"/>
                </a:solidFill>
                <a:latin typeface="FreeSans"/>
                <a:cs typeface="FreeSans"/>
              </a:rPr>
              <a:t>संबंßधत  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पुरावा</a:t>
            </a:r>
            <a:endParaRPr sz="1200">
              <a:latin typeface="FreeSans"/>
              <a:cs typeface="FreeSans"/>
            </a:endParaRPr>
          </a:p>
          <a:p>
            <a:pPr marL="542925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वॉड’न </a:t>
            </a:r>
            <a:r>
              <a:rPr dirty="0" sz="1200" spc="50">
                <a:solidFill>
                  <a:srgbClr val="FFFFFF"/>
                </a:solidFill>
                <a:latin typeface="FreeSans"/>
                <a:cs typeface="FreeSans"/>
              </a:rPr>
              <a:t>प7 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जर </a:t>
            </a:r>
            <a:r>
              <a:rPr dirty="0" sz="1200" spc="-30">
                <a:solidFill>
                  <a:srgbClr val="FFFFFF"/>
                </a:solidFill>
                <a:latin typeface="FreeSans"/>
                <a:cs typeface="FreeSans"/>
              </a:rPr>
              <a:t>ßव4ाथf </a:t>
            </a:r>
            <a:r>
              <a:rPr dirty="0" sz="1200" spc="30">
                <a:solidFill>
                  <a:srgbClr val="FFFFFF"/>
                </a:solidFill>
                <a:latin typeface="FreeSans"/>
                <a:cs typeface="FreeSans"/>
              </a:rPr>
              <a:t>ला </a:t>
            </a:r>
            <a:r>
              <a:rPr dirty="0" sz="1200" spc="-55">
                <a:solidFill>
                  <a:srgbClr val="FFFFFF"/>
                </a:solidFill>
                <a:latin typeface="FreeSans"/>
                <a:cs typeface="FreeSans"/>
              </a:rPr>
              <a:t>वसßतगृहात </a:t>
            </a:r>
            <a:r>
              <a:rPr dirty="0" sz="1200" spc="-100">
                <a:solidFill>
                  <a:srgbClr val="FFFFFF"/>
                </a:solidFill>
                <a:latin typeface="FreeSans"/>
                <a:cs typeface="FreeSans"/>
              </a:rPr>
              <a:t>Pवेश </a:t>
            </a:r>
            <a:r>
              <a:rPr dirty="0" sz="1200" spc="-50">
                <a:solidFill>
                  <a:srgbClr val="FFFFFF"/>
                </a:solidFill>
                <a:latin typeface="FreeSans"/>
                <a:cs typeface="FreeSans"/>
              </a:rPr>
              <a:t>ßमळत</a:t>
            </a:r>
            <a:r>
              <a:rPr dirty="0" sz="1200" spc="4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-80">
                <a:solidFill>
                  <a:srgbClr val="FFFFFF"/>
                </a:solidFill>
                <a:latin typeface="FreeSans"/>
                <a:cs typeface="FreeSans"/>
              </a:rPr>
              <a:t>नसेल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22630" marR="1271270" indent="-179705">
              <a:lnSpc>
                <a:spcPct val="104299"/>
              </a:lnSpc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4. </a:t>
            </a:r>
            <a:r>
              <a:rPr dirty="0" sz="1200" spc="-90">
                <a:solidFill>
                  <a:srgbClr val="FFFFFF"/>
                </a:solidFill>
                <a:latin typeface="FreeSans"/>
                <a:cs typeface="FreeSans"/>
              </a:rPr>
              <a:t>तसेच </a:t>
            </a:r>
            <a:r>
              <a:rPr dirty="0" sz="1200" spc="40">
                <a:solidFill>
                  <a:srgbClr val="FFFFFF"/>
                </a:solidFill>
                <a:latin typeface="FreeSans"/>
                <a:cs typeface="FreeSans"/>
              </a:rPr>
              <a:t>खाजगी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मालकtšया 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घराम³ये </a:t>
            </a:r>
            <a:r>
              <a:rPr dirty="0" sz="1200" spc="-40">
                <a:solidFill>
                  <a:srgbClr val="FFFFFF"/>
                </a:solidFill>
                <a:latin typeface="FreeSans"/>
                <a:cs typeface="FreeSans"/>
              </a:rPr>
              <a:t>ßव4ा*या’ने </a:t>
            </a:r>
            <a:r>
              <a:rPr dirty="0" sz="1200" spc="-10">
                <a:solidFill>
                  <a:srgbClr val="FFFFFF"/>
                </a:solidFill>
                <a:latin typeface="FreeSans"/>
                <a:cs typeface="FreeSans"/>
              </a:rPr>
              <a:t>5वत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200" spc="-10">
                <a:solidFill>
                  <a:srgbClr val="FFFFFF"/>
                </a:solidFill>
                <a:latin typeface="FreeSans"/>
                <a:cs typeface="FreeSans"/>
              </a:rPr>
              <a:t>ची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राह6याची </a:t>
            </a:r>
            <a:r>
              <a:rPr dirty="0" sz="1200" spc="25">
                <a:solidFill>
                  <a:srgbClr val="FFFFFF"/>
                </a:solidFill>
                <a:latin typeface="FreeSans"/>
                <a:cs typeface="FreeSans"/>
              </a:rPr>
              <a:t>सोय </a:t>
            </a:r>
            <a:r>
              <a:rPr dirty="0" sz="1200" spc="-130">
                <a:solidFill>
                  <a:srgbClr val="FFFFFF"/>
                </a:solidFill>
                <a:latin typeface="FreeSans"/>
                <a:cs typeface="FreeSans"/>
              </a:rPr>
              <a:t>के </a:t>
            </a:r>
            <a:r>
              <a:rPr dirty="0" sz="1200" spc="30">
                <a:solidFill>
                  <a:srgbClr val="FFFFFF"/>
                </a:solidFill>
                <a:latin typeface="FreeSans"/>
                <a:cs typeface="FreeSans"/>
              </a:rPr>
              <a:t>ली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असuयास  </a:t>
            </a:r>
            <a:r>
              <a:rPr dirty="0" sz="1200" spc="-75">
                <a:solidFill>
                  <a:srgbClr val="FFFFFF"/>
                </a:solidFill>
                <a:latin typeface="FreeSans"/>
                <a:cs typeface="FreeSans"/>
              </a:rPr>
              <a:t>नTदणीकृ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त </a:t>
            </a:r>
            <a:r>
              <a:rPr dirty="0" sz="1200" spc="35">
                <a:solidFill>
                  <a:srgbClr val="FFFFFF"/>
                </a:solidFill>
                <a:latin typeface="FreeSans"/>
                <a:cs typeface="FreeSans"/>
              </a:rPr>
              <a:t>अथवा </a:t>
            </a:r>
            <a:r>
              <a:rPr dirty="0" sz="1200" spc="100">
                <a:solidFill>
                  <a:srgbClr val="FFFFFF"/>
                </a:solidFill>
                <a:latin typeface="FreeSans"/>
                <a:cs typeface="FreeSans"/>
              </a:rPr>
              <a:t>नोटराई“ </a:t>
            </a:r>
            <a:r>
              <a:rPr dirty="0" sz="1200" spc="35">
                <a:solidFill>
                  <a:srgbClr val="FFFFFF"/>
                </a:solidFill>
                <a:latin typeface="FreeSans"/>
                <a:cs typeface="FreeSans"/>
              </a:rPr>
              <a:t>भाडे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कराराची </a:t>
            </a:r>
            <a:r>
              <a:rPr dirty="0" sz="1200" spc="-50">
                <a:solidFill>
                  <a:srgbClr val="FFFFFF"/>
                </a:solidFill>
                <a:latin typeface="FreeSans"/>
                <a:cs typeface="FreeSans"/>
              </a:rPr>
              <a:t>Pत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अजा’सोबत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सादर </a:t>
            </a:r>
            <a:r>
              <a:rPr dirty="0" sz="1200" spc="30">
                <a:solidFill>
                  <a:srgbClr val="FFFFFF"/>
                </a:solidFill>
                <a:latin typeface="FreeSans"/>
                <a:cs typeface="FreeSans"/>
              </a:rPr>
              <a:t>करणे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आव€यक </a:t>
            </a:r>
            <a:r>
              <a:rPr dirty="0" sz="1200" spc="50">
                <a:solidFill>
                  <a:srgbClr val="FFFFFF"/>
                </a:solidFill>
                <a:latin typeface="FreeSans"/>
                <a:cs typeface="FreeSans"/>
              </a:rPr>
              <a:t>आहे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1040"/>
              </a:spcBef>
            </a:pPr>
            <a:r>
              <a:rPr dirty="0" sz="1600" spc="-5" b="1">
                <a:solidFill>
                  <a:srgbClr val="F9E72F"/>
                </a:solidFill>
                <a:latin typeface="Arimo"/>
                <a:cs typeface="Arimo"/>
              </a:rPr>
              <a:t>OBC/SC/ST/VJ/NT </a:t>
            </a:r>
            <a:r>
              <a:rPr dirty="0" sz="1600" b="1">
                <a:solidFill>
                  <a:srgbClr val="F9E72F"/>
                </a:solidFill>
                <a:latin typeface="Noto Sans Devanagari"/>
                <a:cs typeface="Noto Sans Devanagari"/>
              </a:rPr>
              <a:t>व </a:t>
            </a:r>
            <a:r>
              <a:rPr dirty="0" sz="1600" spc="-5" b="1">
                <a:solidFill>
                  <a:srgbClr val="F9E72F"/>
                </a:solidFill>
                <a:latin typeface="Arimo"/>
                <a:cs typeface="Arimo"/>
              </a:rPr>
              <a:t>SBC </a:t>
            </a:r>
            <a:r>
              <a:rPr dirty="0" sz="1600" spc="-275" b="1">
                <a:solidFill>
                  <a:srgbClr val="F9E72F"/>
                </a:solidFill>
                <a:latin typeface="Noto Sans Devanagari"/>
                <a:cs typeface="Noto Sans Devanagari"/>
              </a:rPr>
              <a:t>#वगा´šया </a:t>
            </a:r>
            <a:r>
              <a:rPr dirty="0" sz="1600" spc="-140" b="1">
                <a:solidFill>
                  <a:srgbClr val="F9E72F"/>
                </a:solidFill>
                <a:latin typeface="Noto Sans Devanagari"/>
                <a:cs typeface="Noto Sans Devanagari"/>
              </a:rPr>
              <a:t>ßशRयवृUी </a:t>
            </a:r>
            <a:r>
              <a:rPr dirty="0" sz="1600" spc="-170" b="1">
                <a:solidFill>
                  <a:srgbClr val="F9E72F"/>
                </a:solidFill>
                <a:latin typeface="Noto Sans Devanagari"/>
                <a:cs typeface="Noto Sans Devanagari"/>
              </a:rPr>
              <a:t>कßरता </a:t>
            </a:r>
            <a:r>
              <a:rPr dirty="0" sz="1600" spc="-85" b="1">
                <a:solidFill>
                  <a:srgbClr val="F9E72F"/>
                </a:solidFill>
                <a:latin typeface="Noto Sans Devanagari"/>
                <a:cs typeface="Noto Sans Devanagari"/>
              </a:rPr>
              <a:t>आव€यक  </a:t>
            </a:r>
            <a:r>
              <a:rPr dirty="0" sz="1600" spc="-290" b="1">
                <a:solidFill>
                  <a:srgbClr val="F9E72F"/>
                </a:solidFill>
                <a:latin typeface="Noto Sans Devanagari"/>
                <a:cs typeface="Noto Sans Devanagari"/>
              </a:rPr>
              <a:t>कागदपffे</a:t>
            </a:r>
            <a:endParaRPr sz="1600">
              <a:latin typeface="Noto Sans Devanagari"/>
              <a:cs typeface="Noto Sans Devanagari"/>
            </a:endParaRPr>
          </a:p>
          <a:p>
            <a:pPr marL="542925" marR="1595120" indent="391160">
              <a:lnSpc>
                <a:spcPct val="104299"/>
              </a:lnSpc>
              <a:spcBef>
                <a:spcPts val="40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वरील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कागद7ांसह </a:t>
            </a:r>
            <a:r>
              <a:rPr dirty="0" sz="1200" spc="35">
                <a:solidFill>
                  <a:srgbClr val="FFFFFF"/>
                </a:solidFill>
                <a:latin typeface="FreeSans"/>
                <a:cs typeface="FreeSans"/>
              </a:rPr>
              <a:t>खालील </a:t>
            </a:r>
            <a:r>
              <a:rPr dirty="0" sz="1200" spc="-105">
                <a:solidFill>
                  <a:srgbClr val="FFFFFF"/>
                </a:solidFill>
                <a:latin typeface="FreeSans"/>
                <a:cs typeface="FreeSans"/>
              </a:rPr>
              <a:t>अßतßरN </a:t>
            </a:r>
            <a:r>
              <a:rPr dirty="0" sz="1200" spc="30">
                <a:solidFill>
                  <a:srgbClr val="FFFFFF"/>
                </a:solidFill>
                <a:latin typeface="FreeSans"/>
                <a:cs typeface="FreeSans"/>
              </a:rPr>
              <a:t>कागदप7े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देखील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आव€यक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आहेत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.)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dirty="0" sz="1200" spc="30">
                <a:solidFill>
                  <a:srgbClr val="FFFFFF"/>
                </a:solidFill>
                <a:latin typeface="FreeSans"/>
                <a:cs typeface="FreeSans"/>
              </a:rPr>
              <a:t>जात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Pमाणप7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200" spc="105">
                <a:solidFill>
                  <a:srgbClr val="FFFFFF"/>
                </a:solidFill>
                <a:latin typeface="FreeSans"/>
                <a:cs typeface="FreeSans"/>
              </a:rPr>
              <a:t>स¶म </a:t>
            </a:r>
            <a:r>
              <a:rPr dirty="0" sz="1200" spc="-35">
                <a:solidFill>
                  <a:srgbClr val="FFFFFF"/>
                </a:solidFill>
                <a:latin typeface="FreeSans"/>
                <a:cs typeface="FreeSans"/>
              </a:rPr>
              <a:t>Pाßधकरणाकडून 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जारी </a:t>
            </a:r>
            <a:r>
              <a:rPr dirty="0" sz="1200" spc="-130">
                <a:solidFill>
                  <a:srgbClr val="FFFFFF"/>
                </a:solidFill>
                <a:latin typeface="FreeSans"/>
                <a:cs typeface="FreeSans"/>
              </a:rPr>
              <a:t>के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लेले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(Cast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Certificate)</a:t>
            </a:r>
            <a:endParaRPr sz="1200">
              <a:latin typeface="Arial"/>
              <a:cs typeface="Arial"/>
            </a:endParaRPr>
          </a:p>
          <a:p>
            <a:pPr marL="976630" marR="2569845" indent="-434340">
              <a:lnSpc>
                <a:spcPct val="104299"/>
              </a:lnSpc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dirty="0" sz="1200" spc="30">
                <a:solidFill>
                  <a:srgbClr val="FFFFFF"/>
                </a:solidFill>
                <a:latin typeface="FreeSans"/>
                <a:cs typeface="FreeSans"/>
              </a:rPr>
              <a:t>जात </a:t>
            </a:r>
            <a:r>
              <a:rPr dirty="0" sz="1200" spc="55">
                <a:solidFill>
                  <a:srgbClr val="FFFFFF"/>
                </a:solidFill>
                <a:latin typeface="FreeSans"/>
                <a:cs typeface="FreeSans"/>
              </a:rPr>
              <a:t>पडताळणी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Pमाणप7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- (Cast Validity Certificate)  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200" spc="-30">
                <a:solidFill>
                  <a:srgbClr val="FFFFFF"/>
                </a:solidFill>
                <a:latin typeface="FreeSans"/>
                <a:cs typeface="FreeSans"/>
              </a:rPr>
              <a:t>Æावसाßयक </a:t>
            </a:r>
            <a:r>
              <a:rPr dirty="0" sz="1200" spc="-10">
                <a:solidFill>
                  <a:srgbClr val="FFFFFF"/>
                </a:solidFill>
                <a:latin typeface="FreeSans"/>
                <a:cs typeface="FreeSans"/>
              </a:rPr>
              <a:t>पदवी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200" spc="-10">
                <a:solidFill>
                  <a:srgbClr val="FFFFFF"/>
                </a:solidFill>
                <a:latin typeface="FreeSans"/>
                <a:cs typeface="FreeSans"/>
              </a:rPr>
              <a:t>पदÆुVर </a:t>
            </a:r>
            <a:r>
              <a:rPr dirty="0" sz="1200" spc="-35">
                <a:solidFill>
                  <a:srgbClr val="FFFFFF"/>
                </a:solidFill>
                <a:latin typeface="FreeSans"/>
                <a:cs typeface="FreeSans"/>
              </a:rPr>
              <a:t>अ?यासWमांसाठt</a:t>
            </a:r>
            <a:r>
              <a:rPr dirty="0" sz="1200" spc="7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FreeSans"/>
                <a:cs typeface="FreeSans"/>
              </a:rPr>
              <a:t>अßनवाय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.)</a:t>
            </a:r>
            <a:endParaRPr sz="1200">
              <a:latin typeface="Arial"/>
              <a:cs typeface="Arial"/>
            </a:endParaRPr>
          </a:p>
          <a:p>
            <a:pPr marL="976630">
              <a:lnSpc>
                <a:spcPct val="100000"/>
              </a:lnSpc>
              <a:spcBef>
                <a:spcPts val="60"/>
              </a:spcBef>
            </a:pP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200" spc="-40">
                <a:solidFill>
                  <a:srgbClr val="FFFFFF"/>
                </a:solidFill>
                <a:latin typeface="FreeSans"/>
                <a:cs typeface="FreeSans"/>
              </a:rPr>
              <a:t>ßबगर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200" spc="-40">
                <a:solidFill>
                  <a:srgbClr val="FFFFFF"/>
                </a:solidFill>
                <a:latin typeface="FreeSans"/>
                <a:cs typeface="FreeSans"/>
              </a:rPr>
              <a:t>Æावसाßयक </a:t>
            </a:r>
            <a:r>
              <a:rPr dirty="0" sz="1200" spc="-35">
                <a:solidFill>
                  <a:srgbClr val="FFFFFF"/>
                </a:solidFill>
                <a:latin typeface="FreeSans"/>
                <a:cs typeface="FreeSans"/>
              </a:rPr>
              <a:t>अ?यासWमांसाठt </a:t>
            </a:r>
            <a:r>
              <a:rPr dirty="0" sz="1200" spc="30">
                <a:solidFill>
                  <a:srgbClr val="FFFFFF"/>
                </a:solidFill>
                <a:latin typeface="FreeSans"/>
                <a:cs typeface="FreeSans"/>
              </a:rPr>
              <a:t>जात </a:t>
            </a:r>
            <a:r>
              <a:rPr dirty="0" sz="1200" spc="55">
                <a:solidFill>
                  <a:srgbClr val="FFFFFF"/>
                </a:solidFill>
                <a:latin typeface="FreeSans"/>
                <a:cs typeface="FreeSans"/>
              </a:rPr>
              <a:t>पडताळणी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Pमाणप7 </a:t>
            </a:r>
            <a:r>
              <a:rPr dirty="0" sz="1200" spc="-35">
                <a:solidFill>
                  <a:srgbClr val="FFFFFF"/>
                </a:solidFill>
                <a:latin typeface="FreeSans"/>
                <a:cs typeface="FreeSans"/>
              </a:rPr>
              <a:t>अßनवाय’</a:t>
            </a:r>
            <a:r>
              <a:rPr dirty="0" sz="1200" spc="185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नाही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156970">
              <a:lnSpc>
                <a:spcPct val="100000"/>
              </a:lnSpc>
              <a:spcBef>
                <a:spcPts val="930"/>
              </a:spcBef>
            </a:pPr>
            <a:r>
              <a:rPr dirty="0" sz="1400" spc="-100" b="1">
                <a:solidFill>
                  <a:srgbClr val="F9E72F"/>
                </a:solidFill>
                <a:latin typeface="Noto Sans Devanagari"/>
                <a:cs typeface="Noto Sans Devanagari"/>
              </a:rPr>
              <a:t>वै#कtय </a:t>
            </a:r>
            <a:r>
              <a:rPr dirty="0" sz="1400" spc="-70" b="1">
                <a:solidFill>
                  <a:srgbClr val="F9E72F"/>
                </a:solidFill>
                <a:latin typeface="Noto Sans Devanagari"/>
                <a:cs typeface="Noto Sans Devanagari"/>
              </a:rPr>
              <a:t>ßश¶ण </a:t>
            </a:r>
            <a:r>
              <a:rPr dirty="0" sz="1400" spc="-95" b="1">
                <a:solidFill>
                  <a:srgbClr val="F9E72F"/>
                </a:solidFill>
                <a:latin typeface="Noto Sans Devanagari"/>
                <a:cs typeface="Noto Sans Devanagari"/>
              </a:rPr>
              <a:t>ßवभागाची </a:t>
            </a:r>
            <a:r>
              <a:rPr dirty="0" sz="1400" spc="-125" b="1">
                <a:solidFill>
                  <a:srgbClr val="F9E72F"/>
                </a:solidFill>
                <a:latin typeface="Noto Sans Devanagari"/>
                <a:cs typeface="Noto Sans Devanagari"/>
              </a:rPr>
              <a:t>ßशRयवृUी </a:t>
            </a:r>
            <a:r>
              <a:rPr dirty="0" sz="1400" spc="-150" b="1">
                <a:solidFill>
                  <a:srgbClr val="F9E72F"/>
                </a:solidFill>
                <a:latin typeface="Noto Sans Devanagari"/>
                <a:cs typeface="Noto Sans Devanagari"/>
              </a:rPr>
              <a:t>कßरता </a:t>
            </a:r>
            <a:r>
              <a:rPr dirty="0" sz="1400" spc="-75" b="1">
                <a:solidFill>
                  <a:srgbClr val="F9E72F"/>
                </a:solidFill>
                <a:latin typeface="Noto Sans Devanagari"/>
                <a:cs typeface="Noto Sans Devanagari"/>
              </a:rPr>
              <a:t>आव€यक</a:t>
            </a:r>
            <a:r>
              <a:rPr dirty="0" sz="1400" spc="-60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180" b="1">
                <a:solidFill>
                  <a:srgbClr val="F9E72F"/>
                </a:solidFill>
                <a:latin typeface="Noto Sans Devanagari"/>
                <a:cs typeface="Noto Sans Devanagari"/>
              </a:rPr>
              <a:t>कागदपffे</a:t>
            </a:r>
            <a:endParaRPr sz="1400">
              <a:latin typeface="Noto Sans Devanagari"/>
              <a:cs typeface="Noto Sans Devanagari"/>
            </a:endParaRPr>
          </a:p>
          <a:p>
            <a:pPr marL="1612900" marR="1552575" indent="-636270">
              <a:lnSpc>
                <a:spcPct val="104299"/>
              </a:lnSpc>
              <a:spcBef>
                <a:spcPts val="395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वरील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कागद7ांसह </a:t>
            </a:r>
            <a:r>
              <a:rPr dirty="0" sz="1200" spc="35">
                <a:solidFill>
                  <a:srgbClr val="FFFFFF"/>
                </a:solidFill>
                <a:latin typeface="FreeSans"/>
                <a:cs typeface="FreeSans"/>
              </a:rPr>
              <a:t>खालील </a:t>
            </a:r>
            <a:r>
              <a:rPr dirty="0" sz="1200" spc="-105">
                <a:solidFill>
                  <a:srgbClr val="FFFFFF"/>
                </a:solidFill>
                <a:latin typeface="FreeSans"/>
                <a:cs typeface="FreeSans"/>
              </a:rPr>
              <a:t>अßतßरN </a:t>
            </a:r>
            <a:r>
              <a:rPr dirty="0" sz="1200" spc="30">
                <a:solidFill>
                  <a:srgbClr val="FFFFFF"/>
                </a:solidFill>
                <a:latin typeface="FreeSans"/>
                <a:cs typeface="FreeSans"/>
              </a:rPr>
              <a:t>कागदप7े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देखील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आव€यक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आहेत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.)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dirty="0" sz="1200" spc="-85">
                <a:solidFill>
                  <a:srgbClr val="FFFFFF"/>
                </a:solidFill>
                <a:latin typeface="FreeSans"/>
                <a:cs typeface="FreeSans"/>
              </a:rPr>
              <a:t>वßडलांचे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आधार </a:t>
            </a:r>
            <a:r>
              <a:rPr dirty="0" sz="1200">
                <a:solidFill>
                  <a:srgbClr val="FFFFFF"/>
                </a:solidFill>
                <a:latin typeface="FreeSans"/>
                <a:cs typeface="FreeSans"/>
              </a:rPr>
              <a:t>काड’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200" spc="40">
                <a:solidFill>
                  <a:srgbClr val="FFFFFF"/>
                </a:solidFill>
                <a:latin typeface="FreeSans"/>
                <a:cs typeface="FreeSans"/>
              </a:rPr>
              <a:t>आईचे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आधार </a:t>
            </a:r>
            <a:r>
              <a:rPr dirty="0" sz="1200">
                <a:solidFill>
                  <a:srgbClr val="FFFFFF"/>
                </a:solidFill>
                <a:latin typeface="FreeSans"/>
                <a:cs typeface="FreeSans"/>
              </a:rPr>
              <a:t>काड’</a:t>
            </a:r>
            <a:r>
              <a:rPr dirty="0" sz="1200" spc="7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200" spc="-10">
                <a:solidFill>
                  <a:srgbClr val="FFFFFF"/>
                </a:solidFill>
                <a:latin typeface="FreeSans"/>
                <a:cs typeface="FreeSans"/>
              </a:rPr>
              <a:t>पया’यी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algn="ctr" marR="912494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dirty="0" sz="1200" spc="-85">
                <a:solidFill>
                  <a:srgbClr val="FFFFFF"/>
                </a:solidFill>
                <a:latin typeface="FreeSans"/>
                <a:cs typeface="FreeSans"/>
              </a:rPr>
              <a:t>वßडलांचे पॅन </a:t>
            </a:r>
            <a:r>
              <a:rPr dirty="0" sz="1200">
                <a:solidFill>
                  <a:srgbClr val="FFFFFF"/>
                </a:solidFill>
                <a:latin typeface="FreeSans"/>
                <a:cs typeface="FreeSans"/>
              </a:rPr>
              <a:t>काड’ </a:t>
            </a:r>
            <a:r>
              <a:rPr dirty="0" sz="1200" spc="4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200" spc="40">
                <a:solidFill>
                  <a:srgbClr val="FFFFFF"/>
                </a:solidFill>
                <a:latin typeface="FreeSans"/>
                <a:cs typeface="FreeSans"/>
              </a:rPr>
              <a:t>आईचे </a:t>
            </a:r>
            <a:r>
              <a:rPr dirty="0" sz="1200" spc="-85">
                <a:solidFill>
                  <a:srgbClr val="FFFFFF"/>
                </a:solidFill>
                <a:latin typeface="FreeSans"/>
                <a:cs typeface="FreeSans"/>
              </a:rPr>
              <a:t>पॅन </a:t>
            </a:r>
            <a:r>
              <a:rPr dirty="0" sz="1200">
                <a:solidFill>
                  <a:srgbClr val="FFFFFF"/>
                </a:solidFill>
                <a:latin typeface="FreeSans"/>
                <a:cs typeface="FreeSans"/>
              </a:rPr>
              <a:t>काड’</a:t>
            </a:r>
            <a:r>
              <a:rPr dirty="0" sz="1200" spc="-7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200" spc="-10">
                <a:solidFill>
                  <a:srgbClr val="FFFFFF"/>
                </a:solidFill>
                <a:latin typeface="FreeSans"/>
                <a:cs typeface="FreeSans"/>
              </a:rPr>
              <a:t>पया’यी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95655">
              <a:lnSpc>
                <a:spcPct val="100000"/>
              </a:lnSpc>
              <a:spcBef>
                <a:spcPts val="994"/>
              </a:spcBef>
            </a:pPr>
            <a:r>
              <a:rPr dirty="0" sz="1400" spc="-25" b="1">
                <a:solidFill>
                  <a:srgbClr val="F9E72F"/>
                </a:solidFill>
                <a:latin typeface="Noto Sans Devanagari"/>
                <a:cs typeface="Noto Sans Devanagari"/>
              </a:rPr>
              <a:t>अuपसं“याक </a:t>
            </a:r>
            <a:r>
              <a:rPr dirty="0" sz="1400" spc="-5" b="1">
                <a:solidFill>
                  <a:srgbClr val="F9E72F"/>
                </a:solidFill>
                <a:latin typeface="Arimo"/>
                <a:cs typeface="Arimo"/>
              </a:rPr>
              <a:t>(Minority) </a:t>
            </a:r>
            <a:r>
              <a:rPr dirty="0" sz="1400" spc="-125" b="1">
                <a:solidFill>
                  <a:srgbClr val="F9E72F"/>
                </a:solidFill>
                <a:latin typeface="Noto Sans Devanagari"/>
                <a:cs typeface="Noto Sans Devanagari"/>
              </a:rPr>
              <a:t>ßशRयवृUी </a:t>
            </a:r>
            <a:r>
              <a:rPr dirty="0" sz="1400" spc="-150" b="1">
                <a:solidFill>
                  <a:srgbClr val="F9E72F"/>
                </a:solidFill>
                <a:latin typeface="Noto Sans Devanagari"/>
                <a:cs typeface="Noto Sans Devanagari"/>
              </a:rPr>
              <a:t>कßरता </a:t>
            </a:r>
            <a:r>
              <a:rPr dirty="0" sz="1400" spc="-75" b="1">
                <a:solidFill>
                  <a:srgbClr val="F9E72F"/>
                </a:solidFill>
                <a:latin typeface="Noto Sans Devanagari"/>
                <a:cs typeface="Noto Sans Devanagari"/>
              </a:rPr>
              <a:t>आव€यक</a:t>
            </a:r>
            <a:r>
              <a:rPr dirty="0" sz="1400" spc="-55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180" b="1">
                <a:solidFill>
                  <a:srgbClr val="F9E72F"/>
                </a:solidFill>
                <a:latin typeface="Noto Sans Devanagari"/>
                <a:cs typeface="Noto Sans Devanagari"/>
              </a:rPr>
              <a:t>कागदपffे</a:t>
            </a:r>
            <a:endParaRPr sz="1400">
              <a:latin typeface="Noto Sans Devanagari"/>
              <a:cs typeface="Noto Sans Devanagari"/>
            </a:endParaRPr>
          </a:p>
          <a:p>
            <a:pPr marL="638175" marR="1402715" indent="338455">
              <a:lnSpc>
                <a:spcPct val="104299"/>
              </a:lnSpc>
              <a:spcBef>
                <a:spcPts val="325"/>
              </a:spcBef>
            </a:pP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वरील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कागद7ांसह </a:t>
            </a:r>
            <a:r>
              <a:rPr dirty="0" sz="1200" spc="35">
                <a:solidFill>
                  <a:srgbClr val="FFFFFF"/>
                </a:solidFill>
                <a:latin typeface="FreeSans"/>
                <a:cs typeface="FreeSans"/>
              </a:rPr>
              <a:t>खालील </a:t>
            </a:r>
            <a:r>
              <a:rPr dirty="0" sz="1200" spc="-105">
                <a:solidFill>
                  <a:srgbClr val="FFFFFF"/>
                </a:solidFill>
                <a:latin typeface="FreeSans"/>
                <a:cs typeface="FreeSans"/>
              </a:rPr>
              <a:t>अßतßरN </a:t>
            </a:r>
            <a:r>
              <a:rPr dirty="0" sz="1200" spc="30">
                <a:solidFill>
                  <a:srgbClr val="FFFFFF"/>
                </a:solidFill>
                <a:latin typeface="FreeSans"/>
                <a:cs typeface="FreeSans"/>
              </a:rPr>
              <a:t>कागदप7े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देखील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आव€यक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आहेत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.)  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dirty="0" sz="1200" spc="30">
                <a:solidFill>
                  <a:srgbClr val="FFFFFF"/>
                </a:solidFill>
                <a:latin typeface="FreeSans"/>
                <a:cs typeface="FreeSans"/>
              </a:rPr>
              <a:t>अuपसं“याक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असuयाचे </a:t>
            </a:r>
            <a:r>
              <a:rPr dirty="0" sz="1200" spc="-25">
                <a:solidFill>
                  <a:srgbClr val="FFFFFF"/>
                </a:solidFill>
                <a:latin typeface="FreeSans"/>
                <a:cs typeface="FreeSans"/>
              </a:rPr>
              <a:t>5वयं </a:t>
            </a:r>
            <a:r>
              <a:rPr dirty="0" sz="1200" spc="60">
                <a:solidFill>
                  <a:srgbClr val="FFFFFF"/>
                </a:solidFill>
                <a:latin typeface="FreeSans"/>
                <a:cs typeface="FreeSans"/>
              </a:rPr>
              <a:t>घोषणाप7 </a:t>
            </a:r>
            <a:r>
              <a:rPr dirty="0" sz="1200" spc="-95">
                <a:solidFill>
                  <a:srgbClr val="FFFFFF"/>
                </a:solidFill>
                <a:latin typeface="FreeSans"/>
                <a:cs typeface="FreeSans"/>
              </a:rPr>
              <a:t>Yकवा </a:t>
            </a:r>
            <a:r>
              <a:rPr dirty="0" sz="1200" spc="-90">
                <a:solidFill>
                  <a:srgbClr val="FFFFFF"/>
                </a:solidFill>
                <a:latin typeface="FreeSans"/>
                <a:cs typeface="FreeSans"/>
              </a:rPr>
              <a:t>गैर</a:t>
            </a:r>
            <a:r>
              <a:rPr dirty="0" sz="1200" spc="-9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200" spc="-90">
                <a:solidFill>
                  <a:srgbClr val="FFFFFF"/>
                </a:solidFill>
                <a:latin typeface="FreeSans"/>
                <a:cs typeface="FreeSans"/>
              </a:rPr>
              <a:t>=याßयक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5टॅB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पेपर 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वर</a:t>
            </a:r>
            <a:r>
              <a:rPr dirty="0" sz="1200" spc="235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FreeSans"/>
                <a:cs typeface="FreeSans"/>
              </a:rPr>
              <a:t>Pßतffाप7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849630">
              <a:lnSpc>
                <a:spcPct val="100000"/>
              </a:lnSpc>
              <a:spcBef>
                <a:spcPts val="65"/>
              </a:spcBef>
            </a:pP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शाळा </a:t>
            </a:r>
            <a:r>
              <a:rPr dirty="0" sz="1200">
                <a:solidFill>
                  <a:srgbClr val="FFFFFF"/>
                </a:solidFill>
                <a:latin typeface="FreeSans"/>
                <a:cs typeface="FreeSans"/>
              </a:rPr>
              <a:t>सोडuयाचा </a:t>
            </a:r>
            <a:r>
              <a:rPr dirty="0" sz="1200" spc="35">
                <a:solidFill>
                  <a:srgbClr val="FFFFFF"/>
                </a:solidFill>
                <a:latin typeface="FreeSans"/>
                <a:cs typeface="FreeSans"/>
              </a:rPr>
              <a:t>दाखला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अuपसं“याकांšया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पुरावा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’हणून </a:t>
            </a:r>
            <a:r>
              <a:rPr dirty="0" sz="1200" spc="35">
                <a:solidFill>
                  <a:srgbClr val="FFFFFF"/>
                </a:solidFill>
                <a:latin typeface="FreeSans"/>
                <a:cs typeface="FreeSans"/>
              </a:rPr>
              <a:t>मानला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जाऊ</a:t>
            </a:r>
            <a:r>
              <a:rPr dirty="0" sz="1200" spc="30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FreeSans"/>
                <a:cs typeface="FreeSans"/>
              </a:rPr>
              <a:t>शकतो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.)</a:t>
            </a:r>
            <a:endParaRPr sz="1200">
              <a:latin typeface="Arial"/>
              <a:cs typeface="Arial"/>
            </a:endParaRPr>
          </a:p>
          <a:p>
            <a:pPr marL="1734820">
              <a:lnSpc>
                <a:spcPts val="1900"/>
              </a:lnSpc>
              <a:spcBef>
                <a:spcPts val="1185"/>
              </a:spcBef>
            </a:pPr>
            <a:r>
              <a:rPr dirty="0" sz="1600" spc="-5" b="1">
                <a:solidFill>
                  <a:srgbClr val="F9E72F"/>
                </a:solidFill>
                <a:latin typeface="Noto Sans Devanagari"/>
                <a:cs typeface="Noto Sans Devanagari"/>
              </a:rPr>
              <a:t>इतर </a:t>
            </a:r>
            <a:r>
              <a:rPr dirty="0" sz="1600" spc="-204" b="1">
                <a:solidFill>
                  <a:srgbClr val="F9E72F"/>
                </a:solidFill>
                <a:latin typeface="Noto Sans Devanagari"/>
                <a:cs typeface="Noto Sans Devanagari"/>
              </a:rPr>
              <a:t>कागदपffे </a:t>
            </a:r>
            <a:r>
              <a:rPr dirty="0" sz="1600" spc="-5" b="1">
                <a:solidFill>
                  <a:srgbClr val="F9E72F"/>
                </a:solidFill>
                <a:latin typeface="Arimo"/>
                <a:cs typeface="Arimo"/>
              </a:rPr>
              <a:t>(</a:t>
            </a:r>
            <a:r>
              <a:rPr dirty="0" sz="1600" spc="-5" b="1">
                <a:solidFill>
                  <a:srgbClr val="F9E72F"/>
                </a:solidFill>
                <a:latin typeface="Noto Sans Devanagari"/>
                <a:cs typeface="Noto Sans Devanagari"/>
              </a:rPr>
              <a:t>लागू</a:t>
            </a:r>
            <a:r>
              <a:rPr dirty="0" sz="1600" spc="70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600" spc="-40" b="1">
                <a:solidFill>
                  <a:srgbClr val="F9E72F"/>
                </a:solidFill>
                <a:latin typeface="Noto Sans Devanagari"/>
                <a:cs typeface="Noto Sans Devanagari"/>
              </a:rPr>
              <a:t>असuयास</a:t>
            </a:r>
            <a:r>
              <a:rPr dirty="0" sz="1600" spc="-40" b="1">
                <a:solidFill>
                  <a:srgbClr val="F9E72F"/>
                </a:solidFill>
                <a:latin typeface="Arimo"/>
                <a:cs typeface="Arimo"/>
              </a:rPr>
              <a:t>)</a:t>
            </a:r>
            <a:endParaRPr sz="1600">
              <a:latin typeface="Arimo"/>
              <a:cs typeface="Arimo"/>
            </a:endParaRPr>
          </a:p>
          <a:p>
            <a:pPr marL="685165">
              <a:lnSpc>
                <a:spcPts val="1420"/>
              </a:lnSpc>
            </a:pPr>
            <a:r>
              <a:rPr dirty="0" sz="1200" spc="-80">
                <a:solidFill>
                  <a:srgbClr val="FFFFFF"/>
                </a:solidFill>
                <a:latin typeface="FreeSans"/>
                <a:cs typeface="FreeSans"/>
              </a:rPr>
              <a:t>अंतर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Pमाणप7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200" spc="15">
                <a:solidFill>
                  <a:srgbClr val="FFFFFF"/>
                </a:solidFill>
                <a:latin typeface="FreeSans"/>
                <a:cs typeface="FreeSans"/>
              </a:rPr>
              <a:t>ßश¶णाम³ये </a:t>
            </a:r>
            <a:r>
              <a:rPr dirty="0" sz="1200" spc="-114">
                <a:solidFill>
                  <a:srgbClr val="FFFFFF"/>
                </a:solidFill>
                <a:latin typeface="FreeSans"/>
                <a:cs typeface="FreeSans"/>
              </a:rPr>
              <a:t>खंड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असuयास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(Gap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certificate)</a:t>
            </a:r>
            <a:endParaRPr sz="1200">
              <a:latin typeface="Arial"/>
              <a:cs typeface="Arial"/>
            </a:endParaRPr>
          </a:p>
          <a:p>
            <a:pPr marL="685165" marR="1647825">
              <a:lnSpc>
                <a:spcPct val="104299"/>
              </a:lnSpc>
            </a:pPr>
            <a:r>
              <a:rPr dirty="0" sz="1200" spc="-55">
                <a:solidFill>
                  <a:srgbClr val="FFFFFF"/>
                </a:solidFill>
                <a:latin typeface="FreeSans"/>
                <a:cs typeface="FreeSans"/>
              </a:rPr>
              <a:t>पßतचे </a:t>
            </a:r>
            <a:r>
              <a:rPr dirty="0" sz="1200" spc="-25">
                <a:solidFill>
                  <a:srgbClr val="FFFFFF"/>
                </a:solidFill>
                <a:latin typeface="FreeSans"/>
                <a:cs typeface="FreeSans"/>
              </a:rPr>
              <a:t>उšपff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Pमाणप7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200" spc="-25">
                <a:solidFill>
                  <a:srgbClr val="FFFFFF"/>
                </a:solidFill>
                <a:latin typeface="FreeSans"/>
                <a:cs typeface="FreeSans"/>
              </a:rPr>
              <a:t>अज’दार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जर </a:t>
            </a:r>
            <a:r>
              <a:rPr dirty="0" sz="1200" spc="-55">
                <a:solidFill>
                  <a:srgbClr val="FFFFFF"/>
                </a:solidFill>
                <a:latin typeface="FreeSans"/>
                <a:cs typeface="FreeSans"/>
              </a:rPr>
              <a:t>57ी </a:t>
            </a:r>
            <a:r>
              <a:rPr dirty="0" sz="1200" spc="70">
                <a:solidFill>
                  <a:srgbClr val="FFFFFF"/>
                </a:solidFill>
                <a:latin typeface="FreeSans"/>
                <a:cs typeface="FreeSans"/>
              </a:rPr>
              <a:t>आहे </a:t>
            </a:r>
            <a:r>
              <a:rPr dirty="0" sz="1200" spc="-35">
                <a:solidFill>
                  <a:srgbClr val="FFFFFF"/>
                </a:solidFill>
                <a:latin typeface="FreeSans"/>
                <a:cs typeface="FreeSans"/>
              </a:rPr>
              <a:t>आßण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ßववाहीत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असuयास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)  </a:t>
            </a:r>
            <a:r>
              <a:rPr dirty="0" sz="1200" spc="-85">
                <a:solidFill>
                  <a:srgbClr val="FFFFFF"/>
                </a:solidFill>
                <a:latin typeface="FreeSans"/>
                <a:cs typeface="FreeSans"/>
              </a:rPr>
              <a:t>वßडलांचे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पालकांचे </a:t>
            </a:r>
            <a:r>
              <a:rPr dirty="0" sz="1200" spc="-25">
                <a:solidFill>
                  <a:srgbClr val="FFFFFF"/>
                </a:solidFill>
                <a:latin typeface="FreeSans"/>
                <a:cs typeface="FreeSans"/>
              </a:rPr>
              <a:t>मृšयू </a:t>
            </a:r>
            <a:r>
              <a:rPr dirty="0" sz="1200" spc="30">
                <a:solidFill>
                  <a:srgbClr val="FFFFFF"/>
                </a:solidFill>
                <a:latin typeface="FreeSans"/>
                <a:cs typeface="FreeSans"/>
              </a:rPr>
              <a:t>झाले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असuयास </a:t>
            </a:r>
            <a:r>
              <a:rPr dirty="0" sz="1200" spc="-25">
                <a:solidFill>
                  <a:srgbClr val="FFFFFF"/>
                </a:solidFill>
                <a:latin typeface="FreeSans"/>
                <a:cs typeface="FreeSans"/>
              </a:rPr>
              <a:t>मृšयू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Pमाणप7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(Death</a:t>
            </a:r>
            <a:r>
              <a:rPr dirty="0" sz="12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Certificate)</a:t>
            </a:r>
            <a:endParaRPr sz="1200">
              <a:latin typeface="Arial"/>
              <a:cs typeface="Arial"/>
            </a:endParaRPr>
          </a:p>
          <a:p>
            <a:pPr marL="685165">
              <a:lnSpc>
                <a:spcPct val="100000"/>
              </a:lnSpc>
              <a:spcBef>
                <a:spcPts val="60"/>
              </a:spcBef>
            </a:pPr>
            <a:r>
              <a:rPr dirty="0" sz="1200" spc="-50">
                <a:solidFill>
                  <a:srgbClr val="FFFFFF"/>
                </a:solidFill>
                <a:latin typeface="FreeSans"/>
                <a:cs typeface="FreeSans"/>
              </a:rPr>
              <a:t>अपंगšव </a:t>
            </a:r>
            <a:r>
              <a:rPr dirty="0" sz="1200" spc="35">
                <a:solidFill>
                  <a:srgbClr val="FFFFFF"/>
                </a:solidFill>
                <a:latin typeface="FreeSans"/>
                <a:cs typeface="FreeSans"/>
              </a:rPr>
              <a:t>Pमाणप7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dirty="0" sz="1200" spc="-20">
                <a:solidFill>
                  <a:srgbClr val="FFFFFF"/>
                </a:solidFill>
                <a:latin typeface="FreeSans"/>
                <a:cs typeface="FreeSans"/>
              </a:rPr>
              <a:t>४०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% </a:t>
            </a:r>
            <a:r>
              <a:rPr dirty="0" sz="1200" spc="-95">
                <a:solidFill>
                  <a:srgbClr val="FFFFFF"/>
                </a:solidFill>
                <a:latin typeface="FreeSans"/>
                <a:cs typeface="FreeSans"/>
              </a:rPr>
              <a:t>Yकवा </a:t>
            </a:r>
            <a:r>
              <a:rPr dirty="0" sz="1200" spc="-30">
                <a:solidFill>
                  <a:srgbClr val="FFFFFF"/>
                </a:solidFill>
                <a:latin typeface="FreeSans"/>
                <a:cs typeface="FreeSans"/>
              </a:rPr>
              <a:t>जा5त </a:t>
            </a:r>
            <a:r>
              <a:rPr dirty="0" sz="1200" spc="-80">
                <a:solidFill>
                  <a:srgbClr val="FFFFFF"/>
                </a:solidFill>
                <a:latin typeface="FreeSans"/>
                <a:cs typeface="FreeSans"/>
              </a:rPr>
              <a:t>ßवकलांग </a:t>
            </a:r>
            <a:r>
              <a:rPr dirty="0" sz="1200" spc="5">
                <a:solidFill>
                  <a:srgbClr val="FFFFFF"/>
                </a:solidFill>
                <a:latin typeface="FreeSans"/>
                <a:cs typeface="FreeSans"/>
              </a:rPr>
              <a:t>असuयास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(Disablity</a:t>
            </a:r>
            <a:r>
              <a:rPr dirty="0" sz="12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Certificate)</a:t>
            </a:r>
            <a:endParaRPr sz="1200">
              <a:latin typeface="Arial"/>
              <a:cs typeface="Arial"/>
            </a:endParaRPr>
          </a:p>
          <a:p>
            <a:pPr algn="ctr" marR="912494">
              <a:lnSpc>
                <a:spcPct val="100000"/>
              </a:lnSpc>
              <a:spcBef>
                <a:spcPts val="475"/>
              </a:spcBef>
            </a:pPr>
            <a:r>
              <a:rPr dirty="0" sz="1600" spc="-80">
                <a:solidFill>
                  <a:srgbClr val="F9E72F"/>
                </a:solidFill>
                <a:latin typeface="FreeSans"/>
                <a:cs typeface="FreeSans"/>
              </a:rPr>
              <a:t>ßशRयवृVीचे </a:t>
            </a:r>
            <a:r>
              <a:rPr dirty="0" sz="1600" spc="20">
                <a:solidFill>
                  <a:srgbClr val="F9E72F"/>
                </a:solidFill>
                <a:latin typeface="FreeSans"/>
                <a:cs typeface="FreeSans"/>
              </a:rPr>
              <a:t>नूतनीकरण </a:t>
            </a:r>
            <a:r>
              <a:rPr dirty="0" sz="1600" spc="-5">
                <a:solidFill>
                  <a:srgbClr val="F9E72F"/>
                </a:solidFill>
                <a:latin typeface="Arial"/>
                <a:cs typeface="Arial"/>
              </a:rPr>
              <a:t>(Renewal) </a:t>
            </a:r>
            <a:r>
              <a:rPr dirty="0" sz="1600" spc="-5">
                <a:solidFill>
                  <a:srgbClr val="F9E72F"/>
                </a:solidFill>
                <a:latin typeface="FreeSans"/>
                <a:cs typeface="FreeSans"/>
              </a:rPr>
              <a:t>कर6यासाठtआव€यक</a:t>
            </a:r>
            <a:r>
              <a:rPr dirty="0" sz="1600" spc="-140">
                <a:solidFill>
                  <a:srgbClr val="F9E72F"/>
                </a:solidFill>
                <a:latin typeface="FreeSans"/>
                <a:cs typeface="FreeSans"/>
              </a:rPr>
              <a:t> </a:t>
            </a:r>
            <a:r>
              <a:rPr dirty="0" sz="1600" spc="40">
                <a:solidFill>
                  <a:srgbClr val="F9E72F"/>
                </a:solidFill>
                <a:latin typeface="FreeSans"/>
                <a:cs typeface="FreeSans"/>
              </a:rPr>
              <a:t>कागदप7े</a:t>
            </a:r>
            <a:endParaRPr sz="1600">
              <a:latin typeface="FreeSans"/>
              <a:cs typeface="FreeSans"/>
            </a:endParaRPr>
          </a:p>
          <a:p>
            <a:pPr marL="404495">
              <a:lnSpc>
                <a:spcPct val="100000"/>
              </a:lnSpc>
              <a:spcBef>
                <a:spcPts val="28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dirty="0" sz="1200" spc="50">
                <a:solidFill>
                  <a:srgbClr val="FFFFFF"/>
                </a:solidFill>
                <a:latin typeface="FreeSans"/>
                <a:cs typeface="FreeSans"/>
              </a:rPr>
              <a:t>मागील </a:t>
            </a:r>
            <a:r>
              <a:rPr dirty="0" sz="1200">
                <a:solidFill>
                  <a:srgbClr val="FFFFFF"/>
                </a:solidFill>
                <a:latin typeface="FreeSans"/>
                <a:cs typeface="FreeSans"/>
              </a:rPr>
              <a:t>परी¶ेची</a:t>
            </a:r>
            <a:r>
              <a:rPr dirty="0" sz="1200" spc="-185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FreeSans"/>
                <a:cs typeface="FreeSans"/>
              </a:rPr>
              <a:t>गुणपß7का</a:t>
            </a:r>
            <a:endParaRPr sz="1200">
              <a:latin typeface="FreeSans"/>
              <a:cs typeface="FreeSans"/>
            </a:endParaRPr>
          </a:p>
          <a:p>
            <a:pPr marL="404495">
              <a:lnSpc>
                <a:spcPct val="100000"/>
              </a:lnSpc>
              <a:spcBef>
                <a:spcPts val="215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चालू </a:t>
            </a:r>
            <a:r>
              <a:rPr dirty="0" sz="1200" spc="-10">
                <a:solidFill>
                  <a:srgbClr val="FFFFFF"/>
                </a:solidFill>
                <a:latin typeface="FreeSans"/>
                <a:cs typeface="FreeSans"/>
              </a:rPr>
              <a:t>वषा’चे </a:t>
            </a:r>
            <a:r>
              <a:rPr dirty="0" sz="1200" spc="-50">
                <a:solidFill>
                  <a:srgbClr val="FFFFFF"/>
                </a:solidFill>
                <a:latin typeface="FreeSans"/>
                <a:cs typeface="FreeSans"/>
              </a:rPr>
              <a:t>कौटुंßबक </a:t>
            </a:r>
            <a:r>
              <a:rPr dirty="0" sz="1200" spc="-25">
                <a:solidFill>
                  <a:srgbClr val="FFFFFF"/>
                </a:solidFill>
                <a:latin typeface="FreeSans"/>
                <a:cs typeface="FreeSans"/>
              </a:rPr>
              <a:t>उšपff</a:t>
            </a:r>
            <a:r>
              <a:rPr dirty="0" sz="1200" spc="-5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FreeSans"/>
                <a:cs typeface="FreeSans"/>
              </a:rPr>
              <a:t>Pमाणप7</a:t>
            </a:r>
            <a:endParaRPr sz="1200">
              <a:latin typeface="FreeSans"/>
              <a:cs typeface="FreeSans"/>
            </a:endParaRPr>
          </a:p>
          <a:p>
            <a:pPr marL="404495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चालू </a:t>
            </a:r>
            <a:r>
              <a:rPr dirty="0" sz="1200" spc="-5">
                <a:solidFill>
                  <a:srgbClr val="FFFFFF"/>
                </a:solidFill>
                <a:latin typeface="FreeSans"/>
                <a:cs typeface="FreeSans"/>
              </a:rPr>
              <a:t>वषा’ची </a:t>
            </a:r>
            <a:r>
              <a:rPr dirty="0" sz="1200" spc="-75">
                <a:solidFill>
                  <a:srgbClr val="FFFFFF"/>
                </a:solidFill>
                <a:latin typeface="FreeSans"/>
                <a:cs typeface="FreeSans"/>
              </a:rPr>
              <a:t>शै¶ßणक </a:t>
            </a:r>
            <a:r>
              <a:rPr dirty="0" sz="1200" spc="10">
                <a:solidFill>
                  <a:srgbClr val="FFFFFF"/>
                </a:solidFill>
                <a:latin typeface="FreeSans"/>
                <a:cs typeface="FreeSans"/>
              </a:rPr>
              <a:t>फt </a:t>
            </a:r>
            <a:r>
              <a:rPr dirty="0" sz="1200" spc="20">
                <a:solidFill>
                  <a:srgbClr val="FFFFFF"/>
                </a:solidFill>
                <a:latin typeface="FreeSans"/>
                <a:cs typeface="FreeSans"/>
              </a:rPr>
              <a:t>भरuयाची </a:t>
            </a:r>
            <a:r>
              <a:rPr dirty="0" sz="1200" spc="50">
                <a:solidFill>
                  <a:srgbClr val="FFFFFF"/>
                </a:solidFill>
                <a:latin typeface="FreeSans"/>
                <a:cs typeface="FreeSans"/>
              </a:rPr>
              <a:t>पावती </a:t>
            </a:r>
            <a:r>
              <a:rPr dirty="0" sz="1200" spc="-95">
                <a:solidFill>
                  <a:srgbClr val="FFFFFF"/>
                </a:solidFill>
                <a:latin typeface="FreeSans"/>
                <a:cs typeface="FreeSans"/>
              </a:rPr>
              <a:t>Yकवा </a:t>
            </a:r>
            <a:r>
              <a:rPr dirty="0" sz="1200" spc="25">
                <a:solidFill>
                  <a:srgbClr val="FFFFFF"/>
                </a:solidFill>
                <a:latin typeface="FreeSans"/>
                <a:cs typeface="FreeSans"/>
              </a:rPr>
              <a:t>बोनाफाईड </a:t>
            </a:r>
            <a:r>
              <a:rPr dirty="0" sz="1200" spc="-150">
                <a:solidFill>
                  <a:srgbClr val="FFFFFF"/>
                </a:solidFill>
                <a:latin typeface="FreeSans"/>
                <a:cs typeface="FreeSans"/>
              </a:rPr>
              <a:t>स£टßफके</a:t>
            </a:r>
            <a:r>
              <a:rPr dirty="0" sz="1200" spc="-95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dirty="0" sz="1200" spc="-80">
                <a:solidFill>
                  <a:srgbClr val="FFFFFF"/>
                </a:solidFill>
                <a:latin typeface="FreeSans"/>
                <a:cs typeface="FreeSans"/>
              </a:rPr>
              <a:t>ट</a:t>
            </a:r>
            <a:endParaRPr sz="1200">
              <a:latin typeface="FreeSans"/>
              <a:cs typeface="FreeSans"/>
            </a:endParaRPr>
          </a:p>
          <a:p>
            <a:pPr marL="12700" marR="3010535">
              <a:lnSpc>
                <a:spcPct val="113700"/>
              </a:lnSpc>
              <a:spcBef>
                <a:spcPts val="1105"/>
              </a:spcBef>
            </a:pPr>
            <a:r>
              <a:rPr dirty="0" sz="1100" spc="-40" b="1">
                <a:latin typeface="Noto Sans Devanagari"/>
                <a:cs typeface="Noto Sans Devanagari"/>
              </a:rPr>
              <a:t>अमा=यता#ा’त </a:t>
            </a:r>
            <a:r>
              <a:rPr dirty="0" sz="1100" spc="-60" b="1">
                <a:latin typeface="Noto Sans Devanagari"/>
                <a:cs typeface="Noto Sans Devanagari"/>
              </a:rPr>
              <a:t>ßव#ापीठ</a:t>
            </a:r>
            <a:r>
              <a:rPr dirty="0" sz="1100" spc="-60" b="1">
                <a:latin typeface="Arimo"/>
                <a:cs typeface="Arimo"/>
              </a:rPr>
              <a:t>, </a:t>
            </a:r>
            <a:r>
              <a:rPr dirty="0" sz="1100" spc="-195" b="1">
                <a:latin typeface="Noto Sans Devanagari"/>
                <a:cs typeface="Noto Sans Devanagari"/>
              </a:rPr>
              <a:t>आßण </a:t>
            </a:r>
            <a:r>
              <a:rPr dirty="0" sz="1100" spc="-5" b="1">
                <a:latin typeface="Noto Sans Devanagari"/>
                <a:cs typeface="Noto Sans Devanagari"/>
              </a:rPr>
              <a:t>खाजगी </a:t>
            </a:r>
            <a:r>
              <a:rPr dirty="0" sz="1100" spc="-70" b="1">
                <a:latin typeface="Noto Sans Devanagari"/>
                <a:cs typeface="Noto Sans Devanagari"/>
              </a:rPr>
              <a:t>ßव#ापीठ </a:t>
            </a:r>
            <a:r>
              <a:rPr dirty="0" sz="1100" spc="-150" b="1">
                <a:latin typeface="Noto Sans Devanagari"/>
                <a:cs typeface="Noto Sans Devanagari"/>
              </a:rPr>
              <a:t>#वेशपाff </a:t>
            </a:r>
            <a:r>
              <a:rPr dirty="0" sz="1100" spc="-160" b="1">
                <a:latin typeface="Noto Sans Devanagari"/>
                <a:cs typeface="Noto Sans Devanagari"/>
              </a:rPr>
              <a:t>नाहीत</a:t>
            </a:r>
            <a:r>
              <a:rPr dirty="0" sz="1100" spc="-160" b="1">
                <a:latin typeface="Arimo"/>
                <a:cs typeface="Arimo"/>
              </a:rPr>
              <a:t>.  </a:t>
            </a:r>
            <a:r>
              <a:rPr dirty="0" sz="1100" spc="-175" b="1">
                <a:latin typeface="Noto Sans Devanagari"/>
                <a:cs typeface="Noto Sans Devanagari"/>
              </a:rPr>
              <a:t>ßव#ाथT </a:t>
            </a:r>
            <a:r>
              <a:rPr dirty="0" sz="1100" spc="-130" b="1">
                <a:latin typeface="Noto Sans Devanagari"/>
                <a:cs typeface="Noto Sans Devanagari"/>
              </a:rPr>
              <a:t>क” </a:t>
            </a:r>
            <a:r>
              <a:rPr dirty="0" sz="1100" spc="-160" b="1">
                <a:latin typeface="Noto Sans Devanagari"/>
                <a:cs typeface="Noto Sans Devanagari"/>
              </a:rPr>
              <a:t>\tय </a:t>
            </a:r>
            <a:r>
              <a:rPr dirty="0" sz="1100" spc="-125" b="1">
                <a:latin typeface="Noto Sans Devanagari"/>
                <a:cs typeface="Noto Sans Devanagari"/>
              </a:rPr>
              <a:t>#वेश </a:t>
            </a:r>
            <a:r>
              <a:rPr dirty="0" sz="1100" spc="-45" b="1">
                <a:latin typeface="Noto Sans Devanagari"/>
                <a:cs typeface="Noto Sans Devanagari"/>
              </a:rPr>
              <a:t>#ßUया </a:t>
            </a:r>
            <a:r>
              <a:rPr dirty="0" sz="1100" spc="-85" b="1">
                <a:latin typeface="Noto Sans Devanagari"/>
                <a:cs typeface="Noto Sans Devanagari"/>
              </a:rPr>
              <a:t>मा³यमातून </a:t>
            </a:r>
            <a:r>
              <a:rPr dirty="0" sz="1100" spc="-5" b="1">
                <a:latin typeface="Noto Sans Devanagari"/>
                <a:cs typeface="Noto Sans Devanagari"/>
              </a:rPr>
              <a:t>दाखल होणे गरजेचे  </a:t>
            </a:r>
            <a:r>
              <a:rPr dirty="0" sz="1100" spc="-220" b="1">
                <a:latin typeface="Noto Sans Devanagari"/>
                <a:cs typeface="Noto Sans Devanagari"/>
              </a:rPr>
              <a:t>आहे</a:t>
            </a:r>
            <a:r>
              <a:rPr dirty="0" sz="1100" spc="-220" b="1">
                <a:latin typeface="Arimo"/>
                <a:cs typeface="Arimo"/>
              </a:rPr>
              <a:t>.</a:t>
            </a:r>
            <a:endParaRPr sz="1100">
              <a:latin typeface="Arimo"/>
              <a:cs typeface="Arimo"/>
            </a:endParaRPr>
          </a:p>
          <a:p>
            <a:pPr marL="12700" marR="380365">
              <a:lnSpc>
                <a:spcPct val="113700"/>
              </a:lnSpc>
            </a:pPr>
            <a:r>
              <a:rPr dirty="0" sz="1100" spc="-10" b="1">
                <a:latin typeface="Noto Sans Devanagari"/>
                <a:cs typeface="Noto Sans Devanagari"/>
              </a:rPr>
              <a:t>इंß5ट¢ूट </a:t>
            </a:r>
            <a:r>
              <a:rPr dirty="0" sz="1100" spc="-90" b="1">
                <a:latin typeface="Noto Sans Devanagari"/>
                <a:cs typeface="Noto Sans Devanagari"/>
              </a:rPr>
              <a:t>लेšहल </a:t>
            </a:r>
            <a:r>
              <a:rPr dirty="0" sz="1100" spc="-5" b="1">
                <a:latin typeface="Noto Sans Devanagari"/>
                <a:cs typeface="Noto Sans Devanagari"/>
              </a:rPr>
              <a:t>ला </a:t>
            </a:r>
            <a:r>
              <a:rPr dirty="0" sz="1100" spc="-114" b="1">
                <a:latin typeface="Noto Sans Devanagari"/>
                <a:cs typeface="Noto Sans Devanagari"/>
              </a:rPr>
              <a:t>ऍडßमशन </a:t>
            </a:r>
            <a:r>
              <a:rPr dirty="0" sz="1100" spc="-25" b="1">
                <a:latin typeface="Noto Sans Devanagari"/>
                <a:cs typeface="Noto Sans Devanagari"/>
              </a:rPr>
              <a:t>घेतलेuया </a:t>
            </a:r>
            <a:r>
              <a:rPr dirty="0" sz="1100" spc="-65" b="1">
                <a:latin typeface="Noto Sans Devanagari"/>
                <a:cs typeface="Noto Sans Devanagari"/>
              </a:rPr>
              <a:t>अuपसं“यांक </a:t>
            </a:r>
            <a:r>
              <a:rPr dirty="0" sz="1100" spc="-135" b="1">
                <a:latin typeface="Noto Sans Devanagari"/>
                <a:cs typeface="Noto Sans Devanagari"/>
              </a:rPr>
              <a:t>ßव#ा*या*ना</a:t>
            </a:r>
            <a:r>
              <a:rPr dirty="0" sz="1100" spc="15" b="1">
                <a:latin typeface="Noto Sans Devanagari"/>
                <a:cs typeface="Noto Sans Devanagari"/>
              </a:rPr>
              <a:t> </a:t>
            </a:r>
            <a:r>
              <a:rPr dirty="0" sz="1100" spc="310" b="1">
                <a:latin typeface="Noto Sans Devanagari"/>
                <a:cs typeface="Noto Sans Devanagari"/>
              </a:rPr>
              <a:t>फU </a:t>
            </a:r>
            <a:r>
              <a:rPr dirty="0" sz="1100" spc="-65" b="1">
                <a:latin typeface="Noto Sans Devanagari"/>
                <a:cs typeface="Noto Sans Devanagari"/>
              </a:rPr>
              <a:t>अuपसं“यांक </a:t>
            </a:r>
            <a:r>
              <a:rPr dirty="0" sz="1100" spc="-100" b="1">
                <a:latin typeface="Noto Sans Devanagari"/>
                <a:cs typeface="Noto Sans Devanagari"/>
              </a:rPr>
              <a:t>ßशRयवृUी </a:t>
            </a:r>
            <a:r>
              <a:rPr dirty="0" sz="1100" spc="-5" b="1">
                <a:latin typeface="Noto Sans Devanagari"/>
                <a:cs typeface="Noto Sans Devanagari"/>
              </a:rPr>
              <a:t>चा लाभ  </a:t>
            </a:r>
            <a:r>
              <a:rPr dirty="0" sz="1100" spc="-90" b="1">
                <a:latin typeface="Noto Sans Devanagari"/>
                <a:cs typeface="Noto Sans Devanagari"/>
              </a:rPr>
              <a:t>घेता </a:t>
            </a:r>
            <a:r>
              <a:rPr dirty="0" sz="1100" spc="-5" b="1">
                <a:latin typeface="Noto Sans Devanagari"/>
                <a:cs typeface="Noto Sans Devanagari"/>
              </a:rPr>
              <a:t>येईल </a:t>
            </a:r>
            <a:r>
              <a:rPr dirty="0" sz="1100" spc="45" b="1">
                <a:latin typeface="Noto Sans Devanagari"/>
                <a:cs typeface="Noto Sans Devanagari"/>
              </a:rPr>
              <a:t>एकापे¶ा </a:t>
            </a:r>
            <a:r>
              <a:rPr dirty="0" sz="1100" spc="-35" b="1">
                <a:latin typeface="Noto Sans Devanagari"/>
                <a:cs typeface="Noto Sans Devanagari"/>
              </a:rPr>
              <a:t>जा5त </a:t>
            </a:r>
            <a:r>
              <a:rPr dirty="0" sz="1100" spc="-100" b="1">
                <a:latin typeface="Noto Sans Devanagari"/>
                <a:cs typeface="Noto Sans Devanagari"/>
              </a:rPr>
              <a:t>ßशRयवृUी </a:t>
            </a:r>
            <a:r>
              <a:rPr dirty="0" sz="1100" spc="-5" b="1">
                <a:latin typeface="Noto Sans Devanagari"/>
                <a:cs typeface="Noto Sans Devanagari"/>
              </a:rPr>
              <a:t>ला </a:t>
            </a:r>
            <a:r>
              <a:rPr dirty="0" sz="1100" spc="-280" b="1">
                <a:latin typeface="Noto Sans Devanagari"/>
                <a:cs typeface="Noto Sans Devanagari"/>
              </a:rPr>
              <a:t>पाff </a:t>
            </a:r>
            <a:r>
              <a:rPr dirty="0" sz="1100" spc="-35" b="1">
                <a:latin typeface="Noto Sans Devanagari"/>
                <a:cs typeface="Noto Sans Devanagari"/>
              </a:rPr>
              <a:t>असuयास </a:t>
            </a:r>
            <a:r>
              <a:rPr dirty="0" sz="1100" spc="-25" b="1">
                <a:latin typeface="Noto Sans Devanagari"/>
                <a:cs typeface="Noto Sans Devanagari"/>
              </a:rPr>
              <a:t>uया </a:t>
            </a:r>
            <a:r>
              <a:rPr dirty="0" sz="1100" spc="-100" b="1">
                <a:latin typeface="Noto Sans Devanagari"/>
                <a:cs typeface="Noto Sans Devanagari"/>
              </a:rPr>
              <a:t>ßशRयवृUी </a:t>
            </a:r>
            <a:r>
              <a:rPr dirty="0" sz="1100" spc="-95" b="1">
                <a:latin typeface="Noto Sans Devanagari"/>
                <a:cs typeface="Noto Sans Devanagari"/>
              </a:rPr>
              <a:t>म³ये </a:t>
            </a:r>
            <a:r>
              <a:rPr dirty="0" sz="1100" spc="-180" b="1">
                <a:latin typeface="Noto Sans Devanagari"/>
                <a:cs typeface="Noto Sans Devanagari"/>
              </a:rPr>
              <a:t>सवा´त </a:t>
            </a:r>
            <a:r>
              <a:rPr dirty="0" sz="1100" spc="-35" b="1">
                <a:latin typeface="Noto Sans Devanagari"/>
                <a:cs typeface="Noto Sans Devanagari"/>
              </a:rPr>
              <a:t>जा5त </a:t>
            </a:r>
            <a:r>
              <a:rPr dirty="0" sz="1100" spc="-5" b="1">
                <a:latin typeface="Noto Sans Devanagari"/>
                <a:cs typeface="Noto Sans Devanagari"/>
              </a:rPr>
              <a:t>लाभ </a:t>
            </a:r>
            <a:r>
              <a:rPr dirty="0" sz="1100" spc="-145" b="1">
                <a:latin typeface="Noto Sans Devanagari"/>
                <a:cs typeface="Noto Sans Devanagari"/>
              </a:rPr>
              <a:t>ßमळत </a:t>
            </a:r>
            <a:r>
              <a:rPr dirty="0" sz="1100" spc="-110" b="1">
                <a:latin typeface="Noto Sans Devanagari"/>
                <a:cs typeface="Noto Sans Devanagari"/>
              </a:rPr>
              <a:t>असेल  </a:t>
            </a:r>
            <a:r>
              <a:rPr dirty="0" sz="1100" spc="-105" b="1">
                <a:latin typeface="Noto Sans Devanagari"/>
                <a:cs typeface="Noto Sans Devanagari"/>
              </a:rPr>
              <a:t>sयाची </a:t>
            </a:r>
            <a:r>
              <a:rPr dirty="0" sz="1100" spc="-165" b="1">
                <a:latin typeface="Noto Sans Devanagari"/>
                <a:cs typeface="Noto Sans Devanagari"/>
              </a:rPr>
              <a:t>ßनवड </a:t>
            </a:r>
            <a:r>
              <a:rPr dirty="0" sz="1100" spc="-5" b="1">
                <a:latin typeface="Noto Sans Devanagari"/>
                <a:cs typeface="Noto Sans Devanagari"/>
              </a:rPr>
              <a:t>करावी</a:t>
            </a:r>
            <a:r>
              <a:rPr dirty="0" sz="1100" spc="-5" b="1">
                <a:latin typeface="Arimo"/>
                <a:cs typeface="Arimo"/>
              </a:rPr>
              <a:t>. </a:t>
            </a:r>
            <a:r>
              <a:rPr dirty="0" sz="1100" spc="45" b="1">
                <a:latin typeface="Noto Sans Devanagari"/>
                <a:cs typeface="Noto Sans Devanagari"/>
              </a:rPr>
              <a:t>अ?यासUम </a:t>
            </a:r>
            <a:r>
              <a:rPr dirty="0" sz="1100" spc="-5" b="1">
                <a:latin typeface="Noto Sans Devanagari"/>
                <a:cs typeface="Noto Sans Devanagari"/>
              </a:rPr>
              <a:t>कालावधी दर’यान</a:t>
            </a:r>
            <a:r>
              <a:rPr dirty="0" sz="1100" spc="-5" b="1">
                <a:latin typeface="Arimo"/>
                <a:cs typeface="Arimo"/>
              </a:rPr>
              <a:t>, </a:t>
            </a:r>
            <a:r>
              <a:rPr dirty="0" sz="1100" spc="-5" b="1">
                <a:latin typeface="Noto Sans Devanagari"/>
                <a:cs typeface="Noto Sans Devanagari"/>
              </a:rPr>
              <a:t>उमेदवाराचे दोन </a:t>
            </a:r>
            <a:r>
              <a:rPr dirty="0" sz="1100" spc="-45" b="1">
                <a:latin typeface="Noto Sans Devanagari"/>
                <a:cs typeface="Noto Sans Devanagari"/>
              </a:rPr>
              <a:t>वषा*पे¶ा </a:t>
            </a:r>
            <a:r>
              <a:rPr dirty="0" sz="1100" spc="-35" b="1">
                <a:latin typeface="Noto Sans Devanagari"/>
                <a:cs typeface="Noto Sans Devanagari"/>
              </a:rPr>
              <a:t>जा5त </a:t>
            </a:r>
            <a:r>
              <a:rPr dirty="0" sz="1100" spc="-5" b="1">
                <a:latin typeface="Noto Sans Devanagari"/>
                <a:cs typeface="Noto Sans Devanagari"/>
              </a:rPr>
              <a:t>अंतर</a:t>
            </a:r>
            <a:r>
              <a:rPr dirty="0" sz="1100" spc="45" b="1">
                <a:latin typeface="Noto Sans Devanagari"/>
                <a:cs typeface="Noto Sans Devanagari"/>
              </a:rPr>
              <a:t> </a:t>
            </a:r>
            <a:r>
              <a:rPr dirty="0" sz="1100" spc="-10" b="1">
                <a:latin typeface="Noto Sans Devanagari"/>
                <a:cs typeface="Noto Sans Devanagari"/>
              </a:rPr>
              <a:t>नसावा</a:t>
            </a:r>
            <a:r>
              <a:rPr dirty="0" sz="1100" spc="-10" b="1">
                <a:latin typeface="Arimo"/>
                <a:cs typeface="Arimo"/>
              </a:rPr>
              <a:t>.</a:t>
            </a:r>
            <a:endParaRPr sz="11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6652895" algn="l"/>
              </a:tabLst>
            </a:pPr>
            <a:r>
              <a:rPr dirty="0" sz="1100" spc="-120" b="1">
                <a:latin typeface="Noto Sans Devanagari"/>
                <a:cs typeface="Noto Sans Devanagari"/>
              </a:rPr>
              <a:t>ल</a:t>
            </a:r>
            <a:r>
              <a:rPr dirty="0" u="sng" sz="1100" spc="-120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ॉßगन </a:t>
            </a:r>
            <a:r>
              <a:rPr dirty="0" u="sng" sz="1100" spc="-25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आयडी 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व </a:t>
            </a:r>
            <a:r>
              <a:rPr dirty="0" u="sng" sz="1100" spc="-20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पासवड´ 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चा वापर </a:t>
            </a:r>
            <a:r>
              <a:rPr dirty="0" u="sng" sz="1100" spc="155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कVन 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आपले </a:t>
            </a:r>
            <a:r>
              <a:rPr dirty="0" u="sng" sz="1100" spc="-40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5टेटस 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चेक 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करावे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, 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काही </a:t>
            </a:r>
            <a:r>
              <a:rPr dirty="0" u="sng" sz="1100" spc="-335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ffुटt</a:t>
            </a:r>
            <a:r>
              <a:rPr dirty="0" u="sng" sz="1100" spc="20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 </a:t>
            </a:r>
            <a:r>
              <a:rPr dirty="0" u="sng" sz="1100" spc="-35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असuयास 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पूण´ </a:t>
            </a:r>
            <a:r>
              <a:rPr dirty="0" u="sng" sz="1100" spc="155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कVन </a:t>
            </a:r>
            <a:r>
              <a:rPr dirty="0" u="sng" sz="1100" spc="-90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ßरअ’लाय  </a:t>
            </a:r>
            <a:r>
              <a:rPr dirty="0" u="sng" sz="1100" spc="-145" b="1"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करावे</a:t>
            </a:r>
            <a:r>
              <a:rPr dirty="0" u="sng" sz="1100" spc="-145" b="1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.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	</a:t>
            </a:r>
            <a:endParaRPr sz="1100">
              <a:latin typeface="Arimo"/>
              <a:cs typeface="Arim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00979" y="1557820"/>
            <a:ext cx="1105826" cy="743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78231" y="2441091"/>
            <a:ext cx="1328062" cy="102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93629" y="10509972"/>
            <a:ext cx="642683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solidFill>
                  <a:srgbClr val="892975"/>
                </a:solidFill>
                <a:latin typeface="Noto Sans Devanagari"/>
                <a:cs typeface="Noto Sans Devanagari"/>
              </a:rPr>
              <a:t>#काशक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:-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इरफान स‘यद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9850757898 </a:t>
            </a:r>
            <a:r>
              <a:rPr dirty="0" sz="12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डायरेFटर</a:t>
            </a:r>
            <a:r>
              <a:rPr dirty="0" sz="1200" spc="-5" b="1">
                <a:solidFill>
                  <a:srgbClr val="892975"/>
                </a:solidFill>
                <a:latin typeface="Arimo"/>
                <a:cs typeface="Arimo"/>
              </a:rPr>
              <a:t>,MDC </a:t>
            </a:r>
            <a:r>
              <a:rPr dirty="0" sz="1200" spc="-60" b="1">
                <a:solidFill>
                  <a:srgbClr val="892975"/>
                </a:solidFill>
                <a:latin typeface="Noto Sans Devanagari"/>
                <a:cs typeface="Noto Sans Devanagari"/>
              </a:rPr>
              <a:t>ßटम</a:t>
            </a:r>
            <a:r>
              <a:rPr dirty="0" sz="1200" spc="-60" b="1">
                <a:solidFill>
                  <a:srgbClr val="892975"/>
                </a:solidFill>
                <a:latin typeface="Arimo"/>
                <a:cs typeface="Arimo"/>
              </a:rPr>
              <a:t>,</a:t>
            </a:r>
            <a:r>
              <a:rPr dirty="0" sz="1200" spc="-60" b="1">
                <a:solidFill>
                  <a:srgbClr val="892975"/>
                </a:solidFill>
                <a:latin typeface="Noto Sans Devanagari"/>
                <a:cs typeface="Noto Sans Devanagari"/>
              </a:rPr>
              <a:t>महाराB </a:t>
            </a:r>
            <a:r>
              <a:rPr dirty="0" sz="1200" spc="-155" b="1">
                <a:solidFill>
                  <a:srgbClr val="892975"/>
                </a:solidFill>
                <a:latin typeface="Noto Sans Devanagari"/>
                <a:cs typeface="Noto Sans Devanagari"/>
              </a:rPr>
              <a:t>मायनाॕßरटt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एनजीओ फोरम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.</a:t>
            </a:r>
            <a:r>
              <a:rPr dirty="0" sz="1200" spc="300" b="1">
                <a:solidFill>
                  <a:srgbClr val="892975"/>
                </a:solidFill>
                <a:latin typeface="Arimo"/>
                <a:cs typeface="Arimo"/>
              </a:rPr>
              <a:t> </a:t>
            </a:r>
            <a:r>
              <a:rPr dirty="0" sz="1200" spc="-280" b="1">
                <a:solidFill>
                  <a:srgbClr val="892975"/>
                </a:solidFill>
                <a:latin typeface="Arimo"/>
                <a:cs typeface="Arimo"/>
              </a:rPr>
              <a:t>(MMNF)</a:t>
            </a:r>
            <a:endParaRPr sz="12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2978785"/>
          </a:xfrm>
          <a:custGeom>
            <a:avLst/>
            <a:gdLst/>
            <a:ahLst/>
            <a:cxnLst/>
            <a:rect l="l" t="t" r="r" b="b"/>
            <a:pathLst>
              <a:path w="7562850" h="2978785">
                <a:moveTo>
                  <a:pt x="0" y="2978737"/>
                </a:moveTo>
                <a:lnTo>
                  <a:pt x="7562849" y="2978737"/>
                </a:lnTo>
                <a:lnTo>
                  <a:pt x="7562849" y="0"/>
                </a:lnTo>
                <a:lnTo>
                  <a:pt x="0" y="0"/>
                </a:lnTo>
                <a:lnTo>
                  <a:pt x="0" y="2978737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960639"/>
            <a:ext cx="7562850" cy="6736080"/>
          </a:xfrm>
          <a:custGeom>
            <a:avLst/>
            <a:gdLst/>
            <a:ahLst/>
            <a:cxnLst/>
            <a:rect l="l" t="t" r="r" b="b"/>
            <a:pathLst>
              <a:path w="7562850" h="6736080">
                <a:moveTo>
                  <a:pt x="0" y="6735935"/>
                </a:moveTo>
                <a:lnTo>
                  <a:pt x="7562849" y="6735935"/>
                </a:lnTo>
                <a:lnTo>
                  <a:pt x="7562849" y="0"/>
                </a:lnTo>
                <a:lnTo>
                  <a:pt x="0" y="0"/>
                </a:lnTo>
                <a:lnTo>
                  <a:pt x="0" y="6735935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95332"/>
            <a:ext cx="7562850" cy="3865879"/>
            <a:chOff x="0" y="95332"/>
            <a:chExt cx="7562850" cy="3865879"/>
          </a:xfrm>
        </p:grpSpPr>
        <p:sp>
          <p:nvSpPr>
            <p:cNvPr id="5" name="object 5"/>
            <p:cNvSpPr/>
            <p:nvPr/>
          </p:nvSpPr>
          <p:spPr>
            <a:xfrm>
              <a:off x="0" y="759539"/>
              <a:ext cx="7562850" cy="2221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" y="2978737"/>
              <a:ext cx="7562850" cy="982344"/>
            </a:xfrm>
            <a:custGeom>
              <a:avLst/>
              <a:gdLst/>
              <a:ahLst/>
              <a:cxnLst/>
              <a:rect l="l" t="t" r="r" b="b"/>
              <a:pathLst>
                <a:path w="7562850" h="982345">
                  <a:moveTo>
                    <a:pt x="0" y="0"/>
                  </a:moveTo>
                  <a:lnTo>
                    <a:pt x="7562406" y="0"/>
                  </a:lnTo>
                  <a:lnTo>
                    <a:pt x="7562406" y="981901"/>
                  </a:lnTo>
                  <a:lnTo>
                    <a:pt x="0" y="981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1F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9167" y="95332"/>
              <a:ext cx="657776" cy="629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78135" y="8701644"/>
            <a:ext cx="7407275" cy="1592580"/>
            <a:chOff x="78135" y="8701644"/>
            <a:chExt cx="7407275" cy="1592580"/>
          </a:xfrm>
        </p:grpSpPr>
        <p:sp>
          <p:nvSpPr>
            <p:cNvPr id="9" name="object 9"/>
            <p:cNvSpPr/>
            <p:nvPr/>
          </p:nvSpPr>
          <p:spPr>
            <a:xfrm>
              <a:off x="78135" y="8701644"/>
              <a:ext cx="7407275" cy="1592580"/>
            </a:xfrm>
            <a:custGeom>
              <a:avLst/>
              <a:gdLst/>
              <a:ahLst/>
              <a:cxnLst/>
              <a:rect l="l" t="t" r="r" b="b"/>
              <a:pathLst>
                <a:path w="7407275" h="1592579">
                  <a:moveTo>
                    <a:pt x="7406830" y="1592009"/>
                  </a:moveTo>
                  <a:lnTo>
                    <a:pt x="0" y="1592009"/>
                  </a:lnTo>
                  <a:lnTo>
                    <a:pt x="0" y="0"/>
                  </a:lnTo>
                  <a:lnTo>
                    <a:pt x="7406830" y="0"/>
                  </a:lnTo>
                  <a:lnTo>
                    <a:pt x="7406830" y="1592009"/>
                  </a:lnTo>
                  <a:close/>
                </a:path>
              </a:pathLst>
            </a:custGeom>
            <a:solidFill>
              <a:srgbClr val="F1E8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1530" y="8834412"/>
              <a:ext cx="48260" cy="1306195"/>
            </a:xfrm>
            <a:custGeom>
              <a:avLst/>
              <a:gdLst/>
              <a:ahLst/>
              <a:cxnLst/>
              <a:rect l="l" t="t" r="r" b="b"/>
              <a:pathLst>
                <a:path w="48259" h="1306195">
                  <a:moveTo>
                    <a:pt x="47663" y="1279029"/>
                  </a:moveTo>
                  <a:lnTo>
                    <a:pt x="26987" y="1258354"/>
                  </a:lnTo>
                  <a:lnTo>
                    <a:pt x="20675" y="1258354"/>
                  </a:lnTo>
                  <a:lnTo>
                    <a:pt x="0" y="1279029"/>
                  </a:lnTo>
                  <a:lnTo>
                    <a:pt x="0" y="1285354"/>
                  </a:lnTo>
                  <a:lnTo>
                    <a:pt x="20675" y="1306029"/>
                  </a:lnTo>
                  <a:lnTo>
                    <a:pt x="26987" y="1306029"/>
                  </a:lnTo>
                  <a:lnTo>
                    <a:pt x="47663" y="1285354"/>
                  </a:lnTo>
                  <a:lnTo>
                    <a:pt x="47663" y="1279029"/>
                  </a:lnTo>
                  <a:close/>
                </a:path>
                <a:path w="48259" h="1306195">
                  <a:moveTo>
                    <a:pt x="47663" y="1069301"/>
                  </a:moveTo>
                  <a:lnTo>
                    <a:pt x="26987" y="1048639"/>
                  </a:lnTo>
                  <a:lnTo>
                    <a:pt x="20675" y="1048639"/>
                  </a:lnTo>
                  <a:lnTo>
                    <a:pt x="0" y="1069301"/>
                  </a:lnTo>
                  <a:lnTo>
                    <a:pt x="0" y="1075626"/>
                  </a:lnTo>
                  <a:lnTo>
                    <a:pt x="20675" y="1096302"/>
                  </a:lnTo>
                  <a:lnTo>
                    <a:pt x="26987" y="1096302"/>
                  </a:lnTo>
                  <a:lnTo>
                    <a:pt x="47663" y="1075626"/>
                  </a:lnTo>
                  <a:lnTo>
                    <a:pt x="47663" y="1069301"/>
                  </a:lnTo>
                  <a:close/>
                </a:path>
                <a:path w="48259" h="1306195">
                  <a:moveTo>
                    <a:pt x="47663" y="649859"/>
                  </a:moveTo>
                  <a:lnTo>
                    <a:pt x="26987" y="629183"/>
                  </a:lnTo>
                  <a:lnTo>
                    <a:pt x="20675" y="629183"/>
                  </a:lnTo>
                  <a:lnTo>
                    <a:pt x="0" y="649859"/>
                  </a:lnTo>
                  <a:lnTo>
                    <a:pt x="0" y="656170"/>
                  </a:lnTo>
                  <a:lnTo>
                    <a:pt x="20675" y="676846"/>
                  </a:lnTo>
                  <a:lnTo>
                    <a:pt x="26987" y="676846"/>
                  </a:lnTo>
                  <a:lnTo>
                    <a:pt x="47663" y="656170"/>
                  </a:lnTo>
                  <a:lnTo>
                    <a:pt x="47663" y="649859"/>
                  </a:lnTo>
                  <a:close/>
                </a:path>
                <a:path w="48259" h="1306195">
                  <a:moveTo>
                    <a:pt x="47663" y="440131"/>
                  </a:moveTo>
                  <a:lnTo>
                    <a:pt x="26987" y="419455"/>
                  </a:lnTo>
                  <a:lnTo>
                    <a:pt x="20675" y="419455"/>
                  </a:lnTo>
                  <a:lnTo>
                    <a:pt x="0" y="440131"/>
                  </a:lnTo>
                  <a:lnTo>
                    <a:pt x="0" y="446443"/>
                  </a:lnTo>
                  <a:lnTo>
                    <a:pt x="20675" y="467118"/>
                  </a:lnTo>
                  <a:lnTo>
                    <a:pt x="26987" y="467118"/>
                  </a:lnTo>
                  <a:lnTo>
                    <a:pt x="47663" y="446443"/>
                  </a:lnTo>
                  <a:lnTo>
                    <a:pt x="47663" y="440131"/>
                  </a:lnTo>
                  <a:close/>
                </a:path>
                <a:path w="48259" h="1306195">
                  <a:moveTo>
                    <a:pt x="47663" y="230403"/>
                  </a:moveTo>
                  <a:lnTo>
                    <a:pt x="26987" y="209727"/>
                  </a:lnTo>
                  <a:lnTo>
                    <a:pt x="20675" y="209727"/>
                  </a:lnTo>
                  <a:lnTo>
                    <a:pt x="0" y="230403"/>
                  </a:lnTo>
                  <a:lnTo>
                    <a:pt x="0" y="236728"/>
                  </a:lnTo>
                  <a:lnTo>
                    <a:pt x="20675" y="257390"/>
                  </a:lnTo>
                  <a:lnTo>
                    <a:pt x="26987" y="257390"/>
                  </a:lnTo>
                  <a:lnTo>
                    <a:pt x="47663" y="236728"/>
                  </a:lnTo>
                  <a:lnTo>
                    <a:pt x="47663" y="230403"/>
                  </a:lnTo>
                  <a:close/>
                </a:path>
                <a:path w="48259" h="1306195">
                  <a:moveTo>
                    <a:pt x="47663" y="20675"/>
                  </a:moveTo>
                  <a:lnTo>
                    <a:pt x="26987" y="0"/>
                  </a:lnTo>
                  <a:lnTo>
                    <a:pt x="20675" y="0"/>
                  </a:lnTo>
                  <a:lnTo>
                    <a:pt x="0" y="20675"/>
                  </a:lnTo>
                  <a:lnTo>
                    <a:pt x="0" y="27000"/>
                  </a:lnTo>
                  <a:lnTo>
                    <a:pt x="20675" y="47675"/>
                  </a:lnTo>
                  <a:lnTo>
                    <a:pt x="26987" y="47675"/>
                  </a:lnTo>
                  <a:lnTo>
                    <a:pt x="47663" y="27000"/>
                  </a:lnTo>
                  <a:lnTo>
                    <a:pt x="47663" y="20675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432667" y="10360822"/>
            <a:ext cx="6530340" cy="0"/>
          </a:xfrm>
          <a:custGeom>
            <a:avLst/>
            <a:gdLst/>
            <a:ahLst/>
            <a:cxnLst/>
            <a:rect l="l" t="t" r="r" b="b"/>
            <a:pathLst>
              <a:path w="6530340" h="0">
                <a:moveTo>
                  <a:pt x="0" y="0"/>
                </a:moveTo>
                <a:lnTo>
                  <a:pt x="6530176" y="0"/>
                </a:lnTo>
              </a:path>
            </a:pathLst>
          </a:custGeom>
          <a:ln w="95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9167" y="2364190"/>
            <a:ext cx="2855996" cy="476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16739"/>
            <a:ext cx="5023896" cy="8758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34852" y="4062953"/>
            <a:ext cx="7264400" cy="1992630"/>
            <a:chOff x="134852" y="4062953"/>
            <a:chExt cx="7264400" cy="1992630"/>
          </a:xfrm>
        </p:grpSpPr>
        <p:sp>
          <p:nvSpPr>
            <p:cNvPr id="15" name="object 15"/>
            <p:cNvSpPr/>
            <p:nvPr/>
          </p:nvSpPr>
          <p:spPr>
            <a:xfrm>
              <a:off x="134852" y="4062953"/>
              <a:ext cx="7264400" cy="1992630"/>
            </a:xfrm>
            <a:custGeom>
              <a:avLst/>
              <a:gdLst/>
              <a:ahLst/>
              <a:cxnLst/>
              <a:rect l="l" t="t" r="r" b="b"/>
              <a:pathLst>
                <a:path w="7264400" h="1992629">
                  <a:moveTo>
                    <a:pt x="7264017" y="1992398"/>
                  </a:moveTo>
                  <a:lnTo>
                    <a:pt x="0" y="1992398"/>
                  </a:lnTo>
                  <a:lnTo>
                    <a:pt x="0" y="0"/>
                  </a:lnTo>
                  <a:lnTo>
                    <a:pt x="7264017" y="0"/>
                  </a:lnTo>
                  <a:lnTo>
                    <a:pt x="7264017" y="1992398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37455" y="4113763"/>
              <a:ext cx="1872614" cy="1297940"/>
            </a:xfrm>
            <a:custGeom>
              <a:avLst/>
              <a:gdLst/>
              <a:ahLst/>
              <a:cxnLst/>
              <a:rect l="l" t="t" r="r" b="b"/>
              <a:pathLst>
                <a:path w="1872615" h="1297939">
                  <a:moveTo>
                    <a:pt x="936124" y="1297766"/>
                  </a:moveTo>
                  <a:lnTo>
                    <a:pt x="890190" y="1296985"/>
                  </a:lnTo>
                  <a:lnTo>
                    <a:pt x="844369" y="1294641"/>
                  </a:lnTo>
                  <a:lnTo>
                    <a:pt x="798766" y="1290744"/>
                  </a:lnTo>
                  <a:lnTo>
                    <a:pt x="753494" y="1285297"/>
                  </a:lnTo>
                  <a:lnTo>
                    <a:pt x="708664" y="1278321"/>
                  </a:lnTo>
                  <a:lnTo>
                    <a:pt x="664382" y="1269825"/>
                  </a:lnTo>
                  <a:lnTo>
                    <a:pt x="620754" y="1259835"/>
                  </a:lnTo>
                  <a:lnTo>
                    <a:pt x="577884" y="1248373"/>
                  </a:lnTo>
                  <a:lnTo>
                    <a:pt x="535880" y="1235466"/>
                  </a:lnTo>
                  <a:lnTo>
                    <a:pt x="494839" y="1221146"/>
                  </a:lnTo>
                  <a:lnTo>
                    <a:pt x="454859" y="1205449"/>
                  </a:lnTo>
                  <a:lnTo>
                    <a:pt x="416039" y="1188409"/>
                  </a:lnTo>
                  <a:lnTo>
                    <a:pt x="378475" y="1170071"/>
                  </a:lnTo>
                  <a:lnTo>
                    <a:pt x="342253" y="1150478"/>
                  </a:lnTo>
                  <a:lnTo>
                    <a:pt x="307461" y="1129674"/>
                  </a:lnTo>
                  <a:lnTo>
                    <a:pt x="274184" y="1107714"/>
                  </a:lnTo>
                  <a:lnTo>
                    <a:pt x="242501" y="1084647"/>
                  </a:lnTo>
                  <a:lnTo>
                    <a:pt x="212490" y="1060529"/>
                  </a:lnTo>
                  <a:lnTo>
                    <a:pt x="170767" y="1022519"/>
                  </a:lnTo>
                  <a:lnTo>
                    <a:pt x="133183" y="982476"/>
                  </a:lnTo>
                  <a:lnTo>
                    <a:pt x="99951" y="940623"/>
                  </a:lnTo>
                  <a:lnTo>
                    <a:pt x="71258" y="897200"/>
                  </a:lnTo>
                  <a:lnTo>
                    <a:pt x="47249" y="852430"/>
                  </a:lnTo>
                  <a:lnTo>
                    <a:pt x="28053" y="806549"/>
                  </a:lnTo>
                  <a:lnTo>
                    <a:pt x="13780" y="759813"/>
                  </a:lnTo>
                  <a:lnTo>
                    <a:pt x="4507" y="712484"/>
                  </a:lnTo>
                  <a:lnTo>
                    <a:pt x="281" y="664812"/>
                  </a:lnTo>
                  <a:lnTo>
                    <a:pt x="0" y="648883"/>
                  </a:lnTo>
                  <a:lnTo>
                    <a:pt x="281" y="632953"/>
                  </a:lnTo>
                  <a:lnTo>
                    <a:pt x="4507" y="585282"/>
                  </a:lnTo>
                  <a:lnTo>
                    <a:pt x="13780" y="537953"/>
                  </a:lnTo>
                  <a:lnTo>
                    <a:pt x="28053" y="491217"/>
                  </a:lnTo>
                  <a:lnTo>
                    <a:pt x="47249" y="445336"/>
                  </a:lnTo>
                  <a:lnTo>
                    <a:pt x="71258" y="400566"/>
                  </a:lnTo>
                  <a:lnTo>
                    <a:pt x="99951" y="357142"/>
                  </a:lnTo>
                  <a:lnTo>
                    <a:pt x="133183" y="315290"/>
                  </a:lnTo>
                  <a:lnTo>
                    <a:pt x="170767" y="275246"/>
                  </a:lnTo>
                  <a:lnTo>
                    <a:pt x="212490" y="237236"/>
                  </a:lnTo>
                  <a:lnTo>
                    <a:pt x="242501" y="213119"/>
                  </a:lnTo>
                  <a:lnTo>
                    <a:pt x="274184" y="190053"/>
                  </a:lnTo>
                  <a:lnTo>
                    <a:pt x="307461" y="168092"/>
                  </a:lnTo>
                  <a:lnTo>
                    <a:pt x="342253" y="147289"/>
                  </a:lnTo>
                  <a:lnTo>
                    <a:pt x="378475" y="127694"/>
                  </a:lnTo>
                  <a:lnTo>
                    <a:pt x="416039" y="109356"/>
                  </a:lnTo>
                  <a:lnTo>
                    <a:pt x="454859" y="92317"/>
                  </a:lnTo>
                  <a:lnTo>
                    <a:pt x="494839" y="76619"/>
                  </a:lnTo>
                  <a:lnTo>
                    <a:pt x="535880" y="62299"/>
                  </a:lnTo>
                  <a:lnTo>
                    <a:pt x="577884" y="49393"/>
                  </a:lnTo>
                  <a:lnTo>
                    <a:pt x="620754" y="37930"/>
                  </a:lnTo>
                  <a:lnTo>
                    <a:pt x="664382" y="27940"/>
                  </a:lnTo>
                  <a:lnTo>
                    <a:pt x="708664" y="19445"/>
                  </a:lnTo>
                  <a:lnTo>
                    <a:pt x="753494" y="12468"/>
                  </a:lnTo>
                  <a:lnTo>
                    <a:pt x="798766" y="7022"/>
                  </a:lnTo>
                  <a:lnTo>
                    <a:pt x="844369" y="3124"/>
                  </a:lnTo>
                  <a:lnTo>
                    <a:pt x="890190" y="781"/>
                  </a:lnTo>
                  <a:lnTo>
                    <a:pt x="936124" y="0"/>
                  </a:lnTo>
                  <a:lnTo>
                    <a:pt x="959105" y="195"/>
                  </a:lnTo>
                  <a:lnTo>
                    <a:pt x="1004983" y="1757"/>
                  </a:lnTo>
                  <a:lnTo>
                    <a:pt x="1050723" y="4880"/>
                  </a:lnTo>
                  <a:lnTo>
                    <a:pt x="1096160" y="9552"/>
                  </a:lnTo>
                  <a:lnTo>
                    <a:pt x="1141238" y="15767"/>
                  </a:lnTo>
                  <a:lnTo>
                    <a:pt x="1185794" y="23503"/>
                  </a:lnTo>
                  <a:lnTo>
                    <a:pt x="1229775" y="32751"/>
                  </a:lnTo>
                  <a:lnTo>
                    <a:pt x="1273024" y="43477"/>
                  </a:lnTo>
                  <a:lnTo>
                    <a:pt x="1315486" y="55669"/>
                  </a:lnTo>
                  <a:lnTo>
                    <a:pt x="1357010" y="69282"/>
                  </a:lnTo>
                  <a:lnTo>
                    <a:pt x="1397544" y="84300"/>
                  </a:lnTo>
                  <a:lnTo>
                    <a:pt x="1436944" y="100669"/>
                  </a:lnTo>
                  <a:lnTo>
                    <a:pt x="1475158" y="118368"/>
                  </a:lnTo>
                  <a:lnTo>
                    <a:pt x="1512051" y="137335"/>
                  </a:lnTo>
                  <a:lnTo>
                    <a:pt x="1547581" y="157546"/>
                  </a:lnTo>
                  <a:lnTo>
                    <a:pt x="1581616" y="178927"/>
                  </a:lnTo>
                  <a:lnTo>
                    <a:pt x="1614114" y="201455"/>
                  </a:lnTo>
                  <a:lnTo>
                    <a:pt x="1644962" y="225046"/>
                  </a:lnTo>
                  <a:lnTo>
                    <a:pt x="1674120" y="249673"/>
                  </a:lnTo>
                  <a:lnTo>
                    <a:pt x="1714482" y="288381"/>
                  </a:lnTo>
                  <a:lnTo>
                    <a:pt x="1750631" y="329045"/>
                  </a:lnTo>
                  <a:lnTo>
                    <a:pt x="1782370" y="371450"/>
                  </a:lnTo>
                  <a:lnTo>
                    <a:pt x="1809524" y="415358"/>
                  </a:lnTo>
                  <a:lnTo>
                    <a:pt x="1831939" y="460522"/>
                  </a:lnTo>
                  <a:lnTo>
                    <a:pt x="1849501" y="506707"/>
                  </a:lnTo>
                  <a:lnTo>
                    <a:pt x="1862118" y="553672"/>
                  </a:lnTo>
                  <a:lnTo>
                    <a:pt x="1869713" y="601153"/>
                  </a:lnTo>
                  <a:lnTo>
                    <a:pt x="1872249" y="648883"/>
                  </a:lnTo>
                  <a:lnTo>
                    <a:pt x="1871967" y="664812"/>
                  </a:lnTo>
                  <a:lnTo>
                    <a:pt x="1867740" y="712484"/>
                  </a:lnTo>
                  <a:lnTo>
                    <a:pt x="1858468" y="759813"/>
                  </a:lnTo>
                  <a:lnTo>
                    <a:pt x="1844195" y="806549"/>
                  </a:lnTo>
                  <a:lnTo>
                    <a:pt x="1824998" y="852430"/>
                  </a:lnTo>
                  <a:lnTo>
                    <a:pt x="1800991" y="897200"/>
                  </a:lnTo>
                  <a:lnTo>
                    <a:pt x="1772296" y="940623"/>
                  </a:lnTo>
                  <a:lnTo>
                    <a:pt x="1739065" y="982476"/>
                  </a:lnTo>
                  <a:lnTo>
                    <a:pt x="1701480" y="1022519"/>
                  </a:lnTo>
                  <a:lnTo>
                    <a:pt x="1659760" y="1060529"/>
                  </a:lnTo>
                  <a:lnTo>
                    <a:pt x="1629747" y="1084647"/>
                  </a:lnTo>
                  <a:lnTo>
                    <a:pt x="1598065" y="1107714"/>
                  </a:lnTo>
                  <a:lnTo>
                    <a:pt x="1564788" y="1129674"/>
                  </a:lnTo>
                  <a:lnTo>
                    <a:pt x="1529994" y="1150478"/>
                  </a:lnTo>
                  <a:lnTo>
                    <a:pt x="1493773" y="1170071"/>
                  </a:lnTo>
                  <a:lnTo>
                    <a:pt x="1456209" y="1188409"/>
                  </a:lnTo>
                  <a:lnTo>
                    <a:pt x="1417389" y="1205449"/>
                  </a:lnTo>
                  <a:lnTo>
                    <a:pt x="1377409" y="1221146"/>
                  </a:lnTo>
                  <a:lnTo>
                    <a:pt x="1336368" y="1235466"/>
                  </a:lnTo>
                  <a:lnTo>
                    <a:pt x="1294364" y="1248373"/>
                  </a:lnTo>
                  <a:lnTo>
                    <a:pt x="1251494" y="1259835"/>
                  </a:lnTo>
                  <a:lnTo>
                    <a:pt x="1207866" y="1269825"/>
                  </a:lnTo>
                  <a:lnTo>
                    <a:pt x="1163584" y="1278321"/>
                  </a:lnTo>
                  <a:lnTo>
                    <a:pt x="1118755" y="1285297"/>
                  </a:lnTo>
                  <a:lnTo>
                    <a:pt x="1073483" y="1290744"/>
                  </a:lnTo>
                  <a:lnTo>
                    <a:pt x="1027879" y="1294641"/>
                  </a:lnTo>
                  <a:lnTo>
                    <a:pt x="982058" y="1296985"/>
                  </a:lnTo>
                  <a:lnTo>
                    <a:pt x="936124" y="1297766"/>
                  </a:lnTo>
                  <a:close/>
                </a:path>
              </a:pathLst>
            </a:custGeom>
            <a:solidFill>
              <a:srgbClr val="F1E8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042112" y="22983"/>
            <a:ext cx="5072380" cy="60007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100" b="1">
                <a:latin typeface="Arimo"/>
                <a:cs typeface="Arimo"/>
              </a:rPr>
              <a:t>Published in the Public Interest </a:t>
            </a:r>
            <a:r>
              <a:rPr dirty="0" sz="1100" spc="5" b="1">
                <a:latin typeface="Arimo"/>
                <a:cs typeface="Arimo"/>
              </a:rPr>
              <a:t>By</a:t>
            </a:r>
            <a:r>
              <a:rPr dirty="0" sz="1100" b="1">
                <a:latin typeface="Arimo"/>
                <a:cs typeface="Arimo"/>
              </a:rPr>
              <a:t> :</a:t>
            </a:r>
            <a:endParaRPr sz="1100">
              <a:latin typeface="Arimo"/>
              <a:cs typeface="Arimo"/>
            </a:endParaRPr>
          </a:p>
          <a:p>
            <a:pPr marL="422275">
              <a:lnSpc>
                <a:spcPct val="100000"/>
              </a:lnSpc>
              <a:spcBef>
                <a:spcPts val="640"/>
              </a:spcBef>
            </a:pPr>
            <a:r>
              <a:rPr dirty="0" sz="1800" spc="-5" b="1">
                <a:solidFill>
                  <a:srgbClr val="004AAC"/>
                </a:solidFill>
                <a:latin typeface="Arimo"/>
                <a:cs typeface="Arimo"/>
              </a:rPr>
              <a:t>Maharashtra Minority NGO Forum.</a:t>
            </a:r>
            <a:r>
              <a:rPr dirty="0" sz="1800" spc="-70" b="1">
                <a:solidFill>
                  <a:srgbClr val="004AAC"/>
                </a:solidFill>
                <a:latin typeface="Arimo"/>
                <a:cs typeface="Arimo"/>
              </a:rPr>
              <a:t> </a:t>
            </a:r>
            <a:r>
              <a:rPr dirty="0" sz="1800" spc="-5" b="1">
                <a:solidFill>
                  <a:srgbClr val="004AAC"/>
                </a:solidFill>
                <a:latin typeface="Arimo"/>
                <a:cs typeface="Arimo"/>
              </a:rPr>
              <a:t>(MMNF)</a:t>
            </a:r>
            <a:endParaRPr sz="1800">
              <a:latin typeface="Arimo"/>
              <a:cs typeface="Arim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3629" y="10509972"/>
            <a:ext cx="642683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solidFill>
                  <a:srgbClr val="892975"/>
                </a:solidFill>
                <a:latin typeface="Noto Sans Devanagari"/>
                <a:cs typeface="Noto Sans Devanagari"/>
              </a:rPr>
              <a:t>#काशक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:-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इरफान स‘यद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9850757898 </a:t>
            </a:r>
            <a:r>
              <a:rPr dirty="0" sz="12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डायरेFटर</a:t>
            </a:r>
            <a:r>
              <a:rPr dirty="0" sz="1200" spc="-5" b="1">
                <a:solidFill>
                  <a:srgbClr val="892975"/>
                </a:solidFill>
                <a:latin typeface="Arimo"/>
                <a:cs typeface="Arimo"/>
              </a:rPr>
              <a:t>,MDC </a:t>
            </a:r>
            <a:r>
              <a:rPr dirty="0" sz="1200" spc="-60" b="1">
                <a:solidFill>
                  <a:srgbClr val="892975"/>
                </a:solidFill>
                <a:latin typeface="Noto Sans Devanagari"/>
                <a:cs typeface="Noto Sans Devanagari"/>
              </a:rPr>
              <a:t>ßटम</a:t>
            </a:r>
            <a:r>
              <a:rPr dirty="0" sz="1200" spc="-60" b="1">
                <a:solidFill>
                  <a:srgbClr val="892975"/>
                </a:solidFill>
                <a:latin typeface="Arimo"/>
                <a:cs typeface="Arimo"/>
              </a:rPr>
              <a:t>,</a:t>
            </a:r>
            <a:r>
              <a:rPr dirty="0" sz="1200" spc="-60" b="1">
                <a:solidFill>
                  <a:srgbClr val="892975"/>
                </a:solidFill>
                <a:latin typeface="Noto Sans Devanagari"/>
                <a:cs typeface="Noto Sans Devanagari"/>
              </a:rPr>
              <a:t>महाराB </a:t>
            </a:r>
            <a:r>
              <a:rPr dirty="0" sz="1200" spc="-155" b="1">
                <a:solidFill>
                  <a:srgbClr val="892975"/>
                </a:solidFill>
                <a:latin typeface="Noto Sans Devanagari"/>
                <a:cs typeface="Noto Sans Devanagari"/>
              </a:rPr>
              <a:t>मायनाॕßरटt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एनजीओ फोरम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.</a:t>
            </a:r>
            <a:r>
              <a:rPr dirty="0" sz="1200" spc="300" b="1">
                <a:solidFill>
                  <a:srgbClr val="892975"/>
                </a:solidFill>
                <a:latin typeface="Arimo"/>
                <a:cs typeface="Arimo"/>
              </a:rPr>
              <a:t> </a:t>
            </a:r>
            <a:r>
              <a:rPr dirty="0" sz="1200" spc="-280" b="1">
                <a:solidFill>
                  <a:srgbClr val="892975"/>
                </a:solidFill>
                <a:latin typeface="Arimo"/>
                <a:cs typeface="Arimo"/>
              </a:rPr>
              <a:t>(MMNF)</a:t>
            </a:r>
            <a:endParaRPr sz="120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4605" y="3606658"/>
            <a:ext cx="329374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solidFill>
                  <a:srgbClr val="FFFF00"/>
                </a:solidFill>
                <a:latin typeface="Noto Sans Devanagari"/>
                <a:cs typeface="Noto Sans Devanagari"/>
              </a:rPr>
              <a:t>इस वेबसाइट पर ऑनलाइन आवेदन</a:t>
            </a:r>
            <a:r>
              <a:rPr dirty="0" sz="1700" spc="110" b="1">
                <a:solidFill>
                  <a:srgbClr val="FFFF00"/>
                </a:solidFill>
                <a:latin typeface="Noto Sans Devanagari"/>
                <a:cs typeface="Noto Sans Devanagari"/>
              </a:rPr>
              <a:t> </a:t>
            </a:r>
            <a:r>
              <a:rPr dirty="0" sz="1700" spc="-5" b="1">
                <a:solidFill>
                  <a:srgbClr val="FFFF00"/>
                </a:solidFill>
                <a:latin typeface="Noto Sans Devanagari"/>
                <a:cs typeface="Noto Sans Devanagari"/>
              </a:rPr>
              <a:t>कर</a:t>
            </a:r>
            <a:endParaRPr sz="1700">
              <a:latin typeface="Noto Sans Devanagari"/>
              <a:cs typeface="Noto Sans Devanaga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92348" y="3225400"/>
            <a:ext cx="76962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solidFill>
                  <a:srgbClr val="FFFF00"/>
                </a:solidFill>
                <a:latin typeface="Arimo"/>
                <a:cs typeface="Arimo"/>
              </a:rPr>
              <a:t>Period</a:t>
            </a:r>
            <a:r>
              <a:rPr dirty="0" sz="1700" b="1">
                <a:solidFill>
                  <a:srgbClr val="FFFF00"/>
                </a:solidFill>
                <a:latin typeface="Arimo"/>
                <a:cs typeface="Arimo"/>
              </a:rPr>
              <a:t>:</a:t>
            </a:r>
            <a:endParaRPr sz="170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7471" y="3501856"/>
            <a:ext cx="301752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07160" algn="l"/>
              </a:tabLst>
            </a:pPr>
            <a:r>
              <a:rPr dirty="0" baseline="-27777" sz="2550" b="1">
                <a:solidFill>
                  <a:srgbClr val="FFFF00"/>
                </a:solidFill>
                <a:latin typeface="Noto Sans Devanagari"/>
                <a:cs typeface="Noto Sans Devanagari"/>
              </a:rPr>
              <a:t>”	</a:t>
            </a:r>
            <a:r>
              <a:rPr dirty="0" sz="1700" spc="-5" b="1">
                <a:solidFill>
                  <a:srgbClr val="FFFF00"/>
                </a:solidFill>
                <a:latin typeface="Arimo"/>
                <a:cs typeface="Arimo"/>
              </a:rPr>
              <a:t>Aug to</a:t>
            </a:r>
            <a:r>
              <a:rPr dirty="0" sz="1700" spc="-60" b="1">
                <a:solidFill>
                  <a:srgbClr val="FFFF00"/>
                </a:solidFill>
                <a:latin typeface="Arimo"/>
                <a:cs typeface="Arimo"/>
              </a:rPr>
              <a:t> </a:t>
            </a:r>
            <a:r>
              <a:rPr dirty="0" sz="1700" spc="-5" b="1">
                <a:solidFill>
                  <a:srgbClr val="FFFF00"/>
                </a:solidFill>
                <a:latin typeface="Arimo"/>
                <a:cs typeface="Arimo"/>
              </a:rPr>
              <a:t>October</a:t>
            </a:r>
            <a:endParaRPr sz="170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61682" y="2832"/>
            <a:ext cx="34353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mo"/>
                <a:cs typeface="Arimo"/>
              </a:rPr>
              <a:t>H</a:t>
            </a:r>
            <a:r>
              <a:rPr dirty="0" sz="1000" b="1">
                <a:latin typeface="Arimo"/>
                <a:cs typeface="Arimo"/>
              </a:rPr>
              <a:t>i</a:t>
            </a:r>
            <a:r>
              <a:rPr dirty="0" sz="1000" spc="-5" b="1">
                <a:latin typeface="Arimo"/>
                <a:cs typeface="Arimo"/>
              </a:rPr>
              <a:t>nd</a:t>
            </a:r>
            <a:r>
              <a:rPr dirty="0" sz="1000" b="1">
                <a:latin typeface="Arimo"/>
                <a:cs typeface="Arimo"/>
              </a:rPr>
              <a:t>i</a:t>
            </a:r>
            <a:endParaRPr sz="100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80507" y="3010525"/>
            <a:ext cx="20167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mo"/>
                <a:cs typeface="Arimo"/>
                <a:hlinkClick r:id="rId6"/>
              </a:rPr>
              <a:t>www.maef.nic.in</a:t>
            </a:r>
            <a:endParaRPr sz="2000">
              <a:latin typeface="Arimo"/>
              <a:cs typeface="Arim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6978" y="3341033"/>
            <a:ext cx="4214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या</a:t>
            </a:r>
            <a:r>
              <a:rPr dirty="0" sz="1800" spc="455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mo"/>
                <a:cs typeface="Arimo"/>
                <a:hlinkClick r:id="rId7"/>
              </a:rPr>
              <a:t>http://bhmnsmaef.org/maefwebsite/</a:t>
            </a:r>
            <a:endParaRPr sz="1800">
              <a:latin typeface="Arimo"/>
              <a:cs typeface="Arim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664" y="4047679"/>
            <a:ext cx="3999865" cy="65468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415"/>
              </a:spcBef>
            </a:pPr>
            <a:r>
              <a:rPr dirty="0" sz="1800" spc="-685" b="1">
                <a:solidFill>
                  <a:srgbClr val="FFFF00"/>
                </a:solidFill>
                <a:latin typeface="Arimo"/>
                <a:cs typeface="Arimo"/>
              </a:rPr>
              <a:t>9</a:t>
            </a:r>
            <a:r>
              <a:rPr dirty="0" sz="1800" spc="-685" b="1">
                <a:solidFill>
                  <a:srgbClr val="FFFF00"/>
                </a:solidFill>
                <a:latin typeface="Noto Sans Devanagari"/>
                <a:cs typeface="Noto Sans Devanagari"/>
              </a:rPr>
              <a:t>वfi</a:t>
            </a:r>
            <a:r>
              <a:rPr dirty="0" sz="1800" spc="25" b="1">
                <a:solidFill>
                  <a:srgbClr val="FFFF00"/>
                </a:solidFill>
                <a:latin typeface="Noto Sans Devanagari"/>
                <a:cs typeface="Noto Sans Devanagari"/>
              </a:rPr>
              <a:t> </a:t>
            </a:r>
            <a:r>
              <a:rPr dirty="0" sz="1800" spc="5" b="1">
                <a:solidFill>
                  <a:srgbClr val="FFFF00"/>
                </a:solidFill>
                <a:latin typeface="Noto Sans Devanagari"/>
                <a:cs typeface="Noto Sans Devanagari"/>
              </a:rPr>
              <a:t>Fलास </a:t>
            </a:r>
            <a:r>
              <a:rPr dirty="0" sz="1800" spc="-465" b="1">
                <a:solidFill>
                  <a:srgbClr val="FFFF00"/>
                </a:solidFill>
                <a:latin typeface="Noto Sans Devanagari"/>
                <a:cs typeface="Noto Sans Devanagari"/>
              </a:rPr>
              <a:t>कt                                                                                                                                                                                                </a:t>
            </a:r>
            <a:r>
              <a:rPr dirty="0" sz="1800" spc="-335" b="1">
                <a:solidFill>
                  <a:srgbClr val="FFFF00"/>
                </a:solidFill>
                <a:latin typeface="Noto Sans Devanagari"/>
                <a:cs typeface="Noto Sans Devanagari"/>
              </a:rPr>
              <a:t>लड़ßकयT    </a:t>
            </a:r>
            <a:r>
              <a:rPr dirty="0" sz="1800" spc="-210" b="1">
                <a:solidFill>
                  <a:srgbClr val="FFFF00"/>
                </a:solidFill>
                <a:latin typeface="Noto Sans Devanagari"/>
                <a:cs typeface="Noto Sans Devanagari"/>
              </a:rPr>
              <a:t>के    </a:t>
            </a:r>
            <a:r>
              <a:rPr dirty="0" sz="1800" spc="-310" b="1">
                <a:solidFill>
                  <a:srgbClr val="FFFF00"/>
                </a:solidFill>
                <a:latin typeface="Noto Sans Devanagari"/>
                <a:cs typeface="Noto Sans Devanagari"/>
              </a:rPr>
              <a:t>ßलए   </a:t>
            </a:r>
            <a:r>
              <a:rPr dirty="0" sz="1800" spc="-5" b="1">
                <a:solidFill>
                  <a:srgbClr val="FFFF00"/>
                </a:solidFill>
                <a:latin typeface="Arimo"/>
                <a:cs typeface="Arimo"/>
              </a:rPr>
              <a:t>5000</a:t>
            </a:r>
            <a:r>
              <a:rPr dirty="0" sz="1800" spc="-125" b="1">
                <a:solidFill>
                  <a:srgbClr val="FFFF00"/>
                </a:solidFill>
                <a:latin typeface="Arimo"/>
                <a:cs typeface="Arimo"/>
              </a:rPr>
              <a:t> </a:t>
            </a:r>
            <a:r>
              <a:rPr dirty="0" sz="1800" spc="-1025" b="1">
                <a:solidFill>
                  <a:srgbClr val="FFFF00"/>
                </a:solidFill>
                <a:latin typeface="Noto Sans Devanagari"/>
                <a:cs typeface="Noto Sans Devanagari"/>
              </a:rPr>
              <a:t>Vपए</a:t>
            </a:r>
            <a:endParaRPr sz="18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50" b="1">
                <a:solidFill>
                  <a:srgbClr val="FFFF00"/>
                </a:solidFill>
                <a:latin typeface="Arimo"/>
                <a:cs typeface="Arimo"/>
              </a:rPr>
              <a:t>10</a:t>
            </a:r>
            <a:r>
              <a:rPr dirty="0" sz="1800" spc="-550" b="1">
                <a:solidFill>
                  <a:srgbClr val="FFFF00"/>
                </a:solidFill>
                <a:latin typeface="Noto Sans Devanagari"/>
                <a:cs typeface="Noto Sans Devanagari"/>
              </a:rPr>
              <a:t>वfi</a:t>
            </a:r>
            <a:r>
              <a:rPr dirty="0" sz="1800" spc="25" b="1">
                <a:solidFill>
                  <a:srgbClr val="FFFF00"/>
                </a:solidFill>
                <a:latin typeface="Noto Sans Devanagari"/>
                <a:cs typeface="Noto Sans Devanagari"/>
              </a:rPr>
              <a:t> </a:t>
            </a:r>
            <a:r>
              <a:rPr dirty="0" sz="1800" spc="5" b="1">
                <a:solidFill>
                  <a:srgbClr val="FFFF00"/>
                </a:solidFill>
                <a:latin typeface="Noto Sans Devanagari"/>
                <a:cs typeface="Noto Sans Devanagari"/>
              </a:rPr>
              <a:t>Fलास </a:t>
            </a:r>
            <a:r>
              <a:rPr dirty="0" sz="1800" spc="-465" b="1">
                <a:solidFill>
                  <a:srgbClr val="FFFF00"/>
                </a:solidFill>
                <a:latin typeface="Noto Sans Devanagari"/>
                <a:cs typeface="Noto Sans Devanagari"/>
              </a:rPr>
              <a:t>कt                                                                                                                                                                                                 </a:t>
            </a:r>
            <a:r>
              <a:rPr dirty="0" sz="1800" spc="-335" b="1">
                <a:solidFill>
                  <a:srgbClr val="FFFF00"/>
                </a:solidFill>
                <a:latin typeface="Noto Sans Devanagari"/>
                <a:cs typeface="Noto Sans Devanagari"/>
              </a:rPr>
              <a:t>लड़ßकयT    </a:t>
            </a:r>
            <a:r>
              <a:rPr dirty="0" sz="1800" spc="-210" b="1">
                <a:solidFill>
                  <a:srgbClr val="FFFF00"/>
                </a:solidFill>
                <a:latin typeface="Noto Sans Devanagari"/>
                <a:cs typeface="Noto Sans Devanagari"/>
              </a:rPr>
              <a:t>के    </a:t>
            </a:r>
            <a:r>
              <a:rPr dirty="0" sz="1800" spc="-310" b="1">
                <a:solidFill>
                  <a:srgbClr val="FFFF00"/>
                </a:solidFill>
                <a:latin typeface="Noto Sans Devanagari"/>
                <a:cs typeface="Noto Sans Devanagari"/>
              </a:rPr>
              <a:t>ßलए   </a:t>
            </a:r>
            <a:r>
              <a:rPr dirty="0" sz="1800" spc="-5" b="1">
                <a:solidFill>
                  <a:srgbClr val="FFFF00"/>
                </a:solidFill>
                <a:latin typeface="Arimo"/>
                <a:cs typeface="Arimo"/>
              </a:rPr>
              <a:t>5000</a:t>
            </a:r>
            <a:r>
              <a:rPr dirty="0" sz="1800" spc="-120" b="1">
                <a:solidFill>
                  <a:srgbClr val="FFFF00"/>
                </a:solidFill>
                <a:latin typeface="Arimo"/>
                <a:cs typeface="Arimo"/>
              </a:rPr>
              <a:t> </a:t>
            </a:r>
            <a:r>
              <a:rPr dirty="0" sz="1800" spc="-1025" b="1">
                <a:solidFill>
                  <a:srgbClr val="FFFF00"/>
                </a:solidFill>
                <a:latin typeface="Noto Sans Devanagari"/>
                <a:cs typeface="Noto Sans Devanagari"/>
              </a:rPr>
              <a:t>Vपए</a:t>
            </a:r>
            <a:endParaRPr sz="1800">
              <a:latin typeface="Noto Sans Devanagari"/>
              <a:cs typeface="Noto Sans Devanaga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6118" y="4717008"/>
            <a:ext cx="40062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0" b="1">
                <a:solidFill>
                  <a:srgbClr val="FFFF00"/>
                </a:solidFill>
                <a:latin typeface="Arimo"/>
                <a:cs typeface="Arimo"/>
              </a:rPr>
              <a:t>11</a:t>
            </a:r>
            <a:r>
              <a:rPr dirty="0" sz="1800" spc="-550" b="1">
                <a:solidFill>
                  <a:srgbClr val="FFFF00"/>
                </a:solidFill>
                <a:latin typeface="Noto Sans Devanagari"/>
                <a:cs typeface="Noto Sans Devanagari"/>
              </a:rPr>
              <a:t>वfi</a:t>
            </a:r>
            <a:r>
              <a:rPr dirty="0" sz="1800" spc="25" b="1">
                <a:solidFill>
                  <a:srgbClr val="FFFF00"/>
                </a:solidFill>
                <a:latin typeface="Noto Sans Devanagari"/>
                <a:cs typeface="Noto Sans Devanagari"/>
              </a:rPr>
              <a:t> </a:t>
            </a:r>
            <a:r>
              <a:rPr dirty="0" sz="1800" spc="5" b="1">
                <a:solidFill>
                  <a:srgbClr val="FFFF00"/>
                </a:solidFill>
                <a:latin typeface="Noto Sans Devanagari"/>
                <a:cs typeface="Noto Sans Devanagari"/>
              </a:rPr>
              <a:t>Fलास </a:t>
            </a:r>
            <a:r>
              <a:rPr dirty="0" sz="1800" spc="-465" b="1">
                <a:solidFill>
                  <a:srgbClr val="FFFF00"/>
                </a:solidFill>
                <a:latin typeface="Noto Sans Devanagari"/>
                <a:cs typeface="Noto Sans Devanagari"/>
              </a:rPr>
              <a:t>कt  </a:t>
            </a:r>
            <a:r>
              <a:rPr dirty="0" sz="1800" spc="-335" b="1">
                <a:solidFill>
                  <a:srgbClr val="FFFF00"/>
                </a:solidFill>
                <a:latin typeface="Noto Sans Devanagari"/>
                <a:cs typeface="Noto Sans Devanagari"/>
              </a:rPr>
              <a:t>लड़ßकयT </a:t>
            </a:r>
            <a:r>
              <a:rPr dirty="0" sz="1800" spc="-210" b="1">
                <a:solidFill>
                  <a:srgbClr val="FFFF00"/>
                </a:solidFill>
                <a:latin typeface="Noto Sans Devanagari"/>
                <a:cs typeface="Noto Sans Devanagari"/>
              </a:rPr>
              <a:t>के </a:t>
            </a:r>
            <a:r>
              <a:rPr dirty="0" sz="1800" spc="-310" b="1">
                <a:solidFill>
                  <a:srgbClr val="FFFF00"/>
                </a:solidFill>
                <a:latin typeface="Noto Sans Devanagari"/>
                <a:cs typeface="Noto Sans Devanagari"/>
              </a:rPr>
              <a:t>ßलए  </a:t>
            </a:r>
            <a:r>
              <a:rPr dirty="0" sz="1800" spc="-5" b="1">
                <a:solidFill>
                  <a:srgbClr val="FFFF00"/>
                </a:solidFill>
                <a:latin typeface="Arimo"/>
                <a:cs typeface="Arimo"/>
              </a:rPr>
              <a:t>6000</a:t>
            </a:r>
            <a:r>
              <a:rPr dirty="0" sz="1800" spc="-120" b="1">
                <a:solidFill>
                  <a:srgbClr val="FFFF00"/>
                </a:solidFill>
                <a:latin typeface="Arimo"/>
                <a:cs typeface="Arimo"/>
              </a:rPr>
              <a:t> </a:t>
            </a:r>
            <a:r>
              <a:rPr dirty="0" sz="1800" spc="-1025" b="1">
                <a:solidFill>
                  <a:srgbClr val="FFFF00"/>
                </a:solidFill>
                <a:latin typeface="Noto Sans Devanagari"/>
                <a:cs typeface="Noto Sans Devanagari"/>
              </a:rPr>
              <a:t>Vपय</a:t>
            </a:r>
            <a:endParaRPr sz="1800">
              <a:latin typeface="Noto Sans Devanagari"/>
              <a:cs typeface="Noto Sans Devanaga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6118" y="5031597"/>
            <a:ext cx="40062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0" b="1">
                <a:solidFill>
                  <a:srgbClr val="FFFF00"/>
                </a:solidFill>
                <a:latin typeface="Arimo"/>
                <a:cs typeface="Arimo"/>
              </a:rPr>
              <a:t>12</a:t>
            </a:r>
            <a:r>
              <a:rPr dirty="0" sz="1800" spc="-550" b="1">
                <a:solidFill>
                  <a:srgbClr val="FFFF00"/>
                </a:solidFill>
                <a:latin typeface="Noto Sans Devanagari"/>
                <a:cs typeface="Noto Sans Devanagari"/>
              </a:rPr>
              <a:t>वfi</a:t>
            </a:r>
            <a:r>
              <a:rPr dirty="0" sz="1800" spc="25" b="1">
                <a:solidFill>
                  <a:srgbClr val="FFFF00"/>
                </a:solidFill>
                <a:latin typeface="Noto Sans Devanagari"/>
                <a:cs typeface="Noto Sans Devanagari"/>
              </a:rPr>
              <a:t> </a:t>
            </a:r>
            <a:r>
              <a:rPr dirty="0" sz="1800" spc="5" b="1">
                <a:solidFill>
                  <a:srgbClr val="FFFF00"/>
                </a:solidFill>
                <a:latin typeface="Noto Sans Devanagari"/>
                <a:cs typeface="Noto Sans Devanagari"/>
              </a:rPr>
              <a:t>Fलास </a:t>
            </a:r>
            <a:r>
              <a:rPr dirty="0" sz="1800" spc="-465" b="1">
                <a:solidFill>
                  <a:srgbClr val="FFFF00"/>
                </a:solidFill>
                <a:latin typeface="Noto Sans Devanagari"/>
                <a:cs typeface="Noto Sans Devanagari"/>
              </a:rPr>
              <a:t>कt  </a:t>
            </a:r>
            <a:r>
              <a:rPr dirty="0" sz="1800" spc="-335" b="1">
                <a:solidFill>
                  <a:srgbClr val="FFFF00"/>
                </a:solidFill>
                <a:latin typeface="Noto Sans Devanagari"/>
                <a:cs typeface="Noto Sans Devanagari"/>
              </a:rPr>
              <a:t>लड़ßकयT </a:t>
            </a:r>
            <a:r>
              <a:rPr dirty="0" sz="1800" spc="-210" b="1">
                <a:solidFill>
                  <a:srgbClr val="FFFF00"/>
                </a:solidFill>
                <a:latin typeface="Noto Sans Devanagari"/>
                <a:cs typeface="Noto Sans Devanagari"/>
              </a:rPr>
              <a:t>के </a:t>
            </a:r>
            <a:r>
              <a:rPr dirty="0" sz="1800" spc="-310" b="1">
                <a:solidFill>
                  <a:srgbClr val="FFFF00"/>
                </a:solidFill>
                <a:latin typeface="Noto Sans Devanagari"/>
                <a:cs typeface="Noto Sans Devanagari"/>
              </a:rPr>
              <a:t>ßलए  </a:t>
            </a:r>
            <a:r>
              <a:rPr dirty="0" sz="1800" spc="-5" b="1">
                <a:solidFill>
                  <a:srgbClr val="FFFF00"/>
                </a:solidFill>
                <a:latin typeface="Arimo"/>
                <a:cs typeface="Arimo"/>
              </a:rPr>
              <a:t>6000</a:t>
            </a:r>
            <a:r>
              <a:rPr dirty="0" sz="1800" spc="-120" b="1">
                <a:solidFill>
                  <a:srgbClr val="FFFF00"/>
                </a:solidFill>
                <a:latin typeface="Arimo"/>
                <a:cs typeface="Arimo"/>
              </a:rPr>
              <a:t> </a:t>
            </a:r>
            <a:r>
              <a:rPr dirty="0" sz="1800" spc="-1025" b="1">
                <a:solidFill>
                  <a:srgbClr val="FFFF00"/>
                </a:solidFill>
                <a:latin typeface="Noto Sans Devanagari"/>
                <a:cs typeface="Noto Sans Devanagari"/>
              </a:rPr>
              <a:t>Vपय</a:t>
            </a:r>
            <a:endParaRPr sz="1800">
              <a:latin typeface="Noto Sans Devanagari"/>
              <a:cs typeface="Noto Sans Devanaga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5110" y="4219902"/>
            <a:ext cx="1167765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marR="5080" indent="-191770">
              <a:lnSpc>
                <a:spcPct val="116199"/>
              </a:lnSpc>
              <a:spcBef>
                <a:spcPts val="100"/>
              </a:spcBef>
            </a:pPr>
            <a:r>
              <a:rPr dirty="0" sz="1400" spc="-150" b="1">
                <a:latin typeface="Noto Sans Devanagari"/>
                <a:cs typeface="Noto Sans Devanagari"/>
              </a:rPr>
              <a:t>ßपछली </a:t>
            </a:r>
            <a:r>
              <a:rPr dirty="0" sz="1400" spc="145" b="1">
                <a:latin typeface="Noto Sans Devanagari"/>
                <a:cs typeface="Noto Sans Devanagari"/>
              </a:rPr>
              <a:t>क¶ा </a:t>
            </a:r>
            <a:r>
              <a:rPr dirty="0" sz="1400" spc="-480" b="1">
                <a:latin typeface="Noto Sans Devanagari"/>
                <a:cs typeface="Noto Sans Devanagari"/>
              </a:rPr>
              <a:t>म” </a:t>
            </a:r>
            <a:r>
              <a:rPr dirty="0" sz="1400" spc="-355" b="1">
                <a:latin typeface="Noto Sans Devanagari"/>
                <a:cs typeface="Noto Sans Devanagari"/>
              </a:rPr>
              <a:t> </a:t>
            </a:r>
            <a:r>
              <a:rPr dirty="0" sz="1400" b="1">
                <a:latin typeface="Arimo"/>
                <a:cs typeface="Arimo"/>
              </a:rPr>
              <a:t>: </a:t>
            </a:r>
            <a:r>
              <a:rPr dirty="0" sz="1400" spc="-5" b="1">
                <a:latin typeface="Arimo"/>
                <a:cs typeface="Arimo"/>
              </a:rPr>
              <a:t>50%  </a:t>
            </a:r>
            <a:r>
              <a:rPr dirty="0" sz="1400" b="1">
                <a:latin typeface="Noto Sans Devanagari"/>
                <a:cs typeface="Noto Sans Devanagari"/>
              </a:rPr>
              <a:t>माFस´</a:t>
            </a:r>
            <a:endParaRPr sz="1400">
              <a:latin typeface="Noto Sans Devanagari"/>
              <a:cs typeface="Noto Sans Devanaga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6278" y="4699201"/>
            <a:ext cx="19977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109" algn="l"/>
              </a:tabLst>
            </a:pPr>
            <a:r>
              <a:rPr dirty="0" baseline="-4629" sz="2700" b="1">
                <a:solidFill>
                  <a:srgbClr val="FFFF00"/>
                </a:solidFill>
                <a:latin typeface="Noto Sans Devanagari"/>
                <a:cs typeface="Noto Sans Devanagari"/>
              </a:rPr>
              <a:t>े	</a:t>
            </a:r>
            <a:r>
              <a:rPr dirty="0" sz="1400" spc="-150" b="1">
                <a:latin typeface="Noto Sans Devanagari"/>
                <a:cs typeface="Noto Sans Devanagari"/>
              </a:rPr>
              <a:t>वाFषक </a:t>
            </a:r>
            <a:r>
              <a:rPr dirty="0" sz="1400" spc="-5" b="1">
                <a:latin typeface="Noto Sans Devanagari"/>
                <a:cs typeface="Noto Sans Devanagari"/>
              </a:rPr>
              <a:t>आय </a:t>
            </a:r>
            <a:r>
              <a:rPr dirty="0" sz="1400" spc="-360" b="1">
                <a:latin typeface="Noto Sans Devanagari"/>
                <a:cs typeface="Noto Sans Devanagari"/>
              </a:rPr>
              <a:t>कt </a:t>
            </a:r>
            <a:r>
              <a:rPr dirty="0" sz="1400" spc="-340" b="1">
                <a:latin typeface="Noto Sans Devanagari"/>
                <a:cs typeface="Noto Sans Devanagari"/>
              </a:rPr>
              <a:t>शत´  </a:t>
            </a:r>
            <a:r>
              <a:rPr dirty="0" sz="1400" b="1">
                <a:latin typeface="Arimo"/>
                <a:cs typeface="Arimo"/>
              </a:rPr>
              <a:t>:</a:t>
            </a:r>
            <a:endParaRPr sz="1400">
              <a:latin typeface="Arimo"/>
              <a:cs typeface="Arim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30878" y="4947059"/>
            <a:ext cx="17430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9944" algn="l"/>
              </a:tabLst>
            </a:pPr>
            <a:r>
              <a:rPr dirty="0" baseline="-20061" sz="2700" b="1">
                <a:solidFill>
                  <a:srgbClr val="FFFF00"/>
                </a:solidFill>
                <a:latin typeface="Noto Sans Devanagari"/>
                <a:cs typeface="Noto Sans Devanagari"/>
              </a:rPr>
              <a:t>े	</a:t>
            </a:r>
            <a:r>
              <a:rPr dirty="0" sz="1400" b="1">
                <a:latin typeface="Arimo"/>
                <a:cs typeface="Arimo"/>
              </a:rPr>
              <a:t>2 </a:t>
            </a:r>
            <a:r>
              <a:rPr dirty="0" sz="1400" spc="-5" b="1">
                <a:latin typeface="Noto Sans Devanagari"/>
                <a:cs typeface="Noto Sans Devanagari"/>
              </a:rPr>
              <a:t>लाख  </a:t>
            </a:r>
            <a:r>
              <a:rPr dirty="0" sz="1400" spc="-50" b="1">
                <a:latin typeface="Noto Sans Devanagari"/>
                <a:cs typeface="Noto Sans Devanagari"/>
              </a:rPr>
              <a:t>Vपये</a:t>
            </a:r>
            <a:endParaRPr sz="1400">
              <a:latin typeface="Noto Sans Devanagari"/>
              <a:cs typeface="Noto Sans Devanaga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9056" y="5457285"/>
            <a:ext cx="7364730" cy="4745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4645" indent="358775">
              <a:lnSpc>
                <a:spcPct val="115500"/>
              </a:lnSpc>
              <a:spcBef>
                <a:spcPts val="100"/>
              </a:spcBef>
            </a:pPr>
            <a:r>
              <a:rPr dirty="0" sz="13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भारत </a:t>
            </a:r>
            <a:r>
              <a:rPr dirty="0" sz="1300" spc="-155" b="1">
                <a:solidFill>
                  <a:srgbClr val="FFFFFF"/>
                </a:solidFill>
                <a:latin typeface="Noto Sans Devanagari"/>
                <a:cs typeface="Noto Sans Devanagari"/>
              </a:rPr>
              <a:t>के </a:t>
            </a:r>
            <a:r>
              <a:rPr dirty="0" sz="1300" spc="-10" b="1">
                <a:solidFill>
                  <a:srgbClr val="FFFFFF"/>
                </a:solidFill>
                <a:latin typeface="Noto Sans Devanagari"/>
                <a:cs typeface="Noto Sans Devanagari"/>
              </a:rPr>
              <a:t>सभी </a:t>
            </a:r>
            <a:r>
              <a:rPr dirty="0" sz="13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सरकारी और </a:t>
            </a:r>
            <a:r>
              <a:rPr dirty="0" sz="1300" spc="-170" b="1">
                <a:solidFill>
                  <a:srgbClr val="FFFFFF"/>
                </a:solidFill>
                <a:latin typeface="Noto Sans Devanagari"/>
                <a:cs typeface="Noto Sans Devanagari"/>
              </a:rPr>
              <a:t>ßनजी </a:t>
            </a:r>
            <a:r>
              <a:rPr dirty="0" sz="1300" spc="-155" b="1">
                <a:solidFill>
                  <a:srgbClr val="FFFFFF"/>
                </a:solidFill>
                <a:latin typeface="Noto Sans Devanagari"/>
                <a:cs typeface="Noto Sans Devanagari"/>
              </a:rPr>
              <a:t>5कू </a:t>
            </a:r>
            <a:r>
              <a:rPr dirty="0" sz="1300" spc="-80" b="1">
                <a:solidFill>
                  <a:srgbClr val="FFFFFF"/>
                </a:solidFill>
                <a:latin typeface="Noto Sans Devanagari"/>
                <a:cs typeface="Noto Sans Devanagari"/>
              </a:rPr>
              <a:t>ल</a:t>
            </a:r>
            <a:r>
              <a:rPr dirty="0" sz="1300" spc="-80" b="1">
                <a:solidFill>
                  <a:srgbClr val="FFFFFF"/>
                </a:solidFill>
                <a:latin typeface="Arimo"/>
                <a:cs typeface="Arimo"/>
              </a:rPr>
              <a:t>,</a:t>
            </a:r>
            <a:r>
              <a:rPr dirty="0" sz="1300" spc="-80" b="1">
                <a:solidFill>
                  <a:srgbClr val="FFFFFF"/>
                </a:solidFill>
                <a:latin typeface="Noto Sans Devanagari"/>
                <a:cs typeface="Noto Sans Devanagari"/>
              </a:rPr>
              <a:t>कॉलेज </a:t>
            </a:r>
            <a:r>
              <a:rPr dirty="0" sz="13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और </a:t>
            </a:r>
            <a:r>
              <a:rPr dirty="0" sz="1300" spc="-100" b="1">
                <a:solidFill>
                  <a:srgbClr val="FFFFFF"/>
                </a:solidFill>
                <a:latin typeface="Noto Sans Devanagari"/>
                <a:cs typeface="Noto Sans Devanagari"/>
              </a:rPr>
              <a:t>अकॅ </a:t>
            </a:r>
            <a:r>
              <a:rPr dirty="0" sz="1300" spc="-35" b="1">
                <a:solidFill>
                  <a:srgbClr val="FFFFFF"/>
                </a:solidFill>
                <a:latin typeface="Noto Sans Devanagari"/>
                <a:cs typeface="Noto Sans Devanagari"/>
              </a:rPr>
              <a:t>डमी </a:t>
            </a:r>
            <a:r>
              <a:rPr dirty="0" sz="1300" spc="-335" b="1">
                <a:solidFill>
                  <a:srgbClr val="FFFFFF"/>
                </a:solidFill>
                <a:latin typeface="Noto Sans Devanagari"/>
                <a:cs typeface="Noto Sans Devanagari"/>
              </a:rPr>
              <a:t>कt </a:t>
            </a:r>
            <a:r>
              <a:rPr dirty="0" sz="1300" spc="-30" b="1">
                <a:solidFill>
                  <a:srgbClr val="FFFFFF"/>
                </a:solidFill>
                <a:latin typeface="Noto Sans Devanagari"/>
                <a:cs typeface="Noto Sans Devanagari"/>
              </a:rPr>
              <a:t>अuपसं“यक </a:t>
            </a:r>
            <a:r>
              <a:rPr dirty="0" sz="1300" spc="-100" b="1">
                <a:solidFill>
                  <a:srgbClr val="FFFFFF"/>
                </a:solidFill>
                <a:latin typeface="Noto Sans Devanagari"/>
                <a:cs typeface="Noto Sans Devanagari"/>
              </a:rPr>
              <a:t>लड़ßकयां</a:t>
            </a:r>
            <a:r>
              <a:rPr dirty="0" sz="1300" spc="-100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300" spc="-10" b="1">
                <a:solidFill>
                  <a:srgbClr val="FFFFFF"/>
                </a:solidFill>
                <a:latin typeface="Noto Sans Devanagari"/>
                <a:cs typeface="Noto Sans Devanagari"/>
              </a:rPr>
              <a:t>उसी </a:t>
            </a:r>
            <a:r>
              <a:rPr dirty="0" sz="13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तरह  </a:t>
            </a:r>
            <a:r>
              <a:rPr dirty="0" sz="1300" spc="-114" b="1">
                <a:solidFill>
                  <a:srgbClr val="FFFFFF"/>
                </a:solidFill>
                <a:latin typeface="Noto Sans Devanagari"/>
                <a:cs typeface="Noto Sans Devanagari"/>
              </a:rPr>
              <a:t>मराठt</a:t>
            </a:r>
            <a:r>
              <a:rPr dirty="0" sz="1300" spc="-114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300" spc="25" b="1">
                <a:solidFill>
                  <a:srgbClr val="FFFFFF"/>
                </a:solidFill>
                <a:latin typeface="Noto Sans Devanagari"/>
                <a:cs typeface="Noto Sans Devanagari"/>
              </a:rPr>
              <a:t>उ\´</a:t>
            </a:r>
            <a:r>
              <a:rPr dirty="0" sz="1300" spc="25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300" spc="-110" b="1">
                <a:solidFill>
                  <a:srgbClr val="FFFFFF"/>
                </a:solidFill>
                <a:latin typeface="Noto Sans Devanagari"/>
                <a:cs typeface="Noto Sans Devanagari"/>
              </a:rPr>
              <a:t>अं5ेजी</a:t>
            </a:r>
            <a:r>
              <a:rPr dirty="0" sz="1300" spc="-110" b="1">
                <a:solidFill>
                  <a:srgbClr val="FFFFFF"/>
                </a:solidFill>
                <a:latin typeface="Arimo"/>
                <a:cs typeface="Arimo"/>
              </a:rPr>
              <a:t>,</a:t>
            </a:r>
            <a:r>
              <a:rPr dirty="0" sz="1300" spc="-110" b="1">
                <a:solidFill>
                  <a:srgbClr val="FFFFFF"/>
                </a:solidFill>
                <a:latin typeface="Noto Sans Devanagari"/>
                <a:cs typeface="Noto Sans Devanagari"/>
              </a:rPr>
              <a:t>Yहदt</a:t>
            </a:r>
            <a:r>
              <a:rPr dirty="0" sz="1300" spc="-110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3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गुजराती</a:t>
            </a:r>
            <a:r>
              <a:rPr dirty="0" sz="1300" spc="-5" b="1">
                <a:solidFill>
                  <a:srgbClr val="FFFFFF"/>
                </a:solidFill>
                <a:latin typeface="Arimo"/>
                <a:cs typeface="Arimo"/>
              </a:rPr>
              <a:t>, </a:t>
            </a:r>
            <a:r>
              <a:rPr dirty="0" sz="1300" spc="-10" b="1">
                <a:solidFill>
                  <a:srgbClr val="FFFFFF"/>
                </a:solidFill>
                <a:latin typeface="Noto Sans Devanagari"/>
                <a:cs typeface="Noto Sans Devanagari"/>
              </a:rPr>
              <a:t>सभी </a:t>
            </a:r>
            <a:r>
              <a:rPr dirty="0" sz="1300" spc="-20" b="1">
                <a:solidFill>
                  <a:srgbClr val="FFFFFF"/>
                </a:solidFill>
                <a:latin typeface="Noto Sans Devanagari"/>
                <a:cs typeface="Noto Sans Devanagari"/>
              </a:rPr>
              <a:t>#कार </a:t>
            </a:r>
            <a:r>
              <a:rPr dirty="0" sz="1300" spc="-155" b="1">
                <a:solidFill>
                  <a:srgbClr val="FFFFFF"/>
                </a:solidFill>
                <a:latin typeface="Noto Sans Devanagari"/>
                <a:cs typeface="Noto Sans Devanagari"/>
              </a:rPr>
              <a:t>के </a:t>
            </a:r>
            <a:r>
              <a:rPr dirty="0" sz="1300" spc="-90" b="1">
                <a:solidFill>
                  <a:srgbClr val="FFFFFF"/>
                </a:solidFill>
                <a:latin typeface="Noto Sans Devanagari"/>
                <a:cs typeface="Noto Sans Devanagari"/>
              </a:rPr>
              <a:t>मा³यम </a:t>
            </a:r>
            <a:r>
              <a:rPr dirty="0" sz="1300" spc="-335" b="1">
                <a:solidFill>
                  <a:srgbClr val="FFFFFF"/>
                </a:solidFill>
                <a:latin typeface="Noto Sans Devanagari"/>
                <a:cs typeface="Noto Sans Devanagari"/>
              </a:rPr>
              <a:t>कt </a:t>
            </a:r>
            <a:r>
              <a:rPr dirty="0" sz="1300" spc="-30" b="1">
                <a:solidFill>
                  <a:srgbClr val="FFFFFF"/>
                </a:solidFill>
                <a:latin typeface="Noto Sans Devanagari"/>
                <a:cs typeface="Noto Sans Devanagari"/>
              </a:rPr>
              <a:t>अuपसं“यक </a:t>
            </a:r>
            <a:r>
              <a:rPr dirty="0" sz="1300" spc="-114" b="1">
                <a:solidFill>
                  <a:srgbClr val="FFFFFF"/>
                </a:solidFill>
                <a:latin typeface="Noto Sans Devanagari"/>
                <a:cs typeface="Noto Sans Devanagari"/>
              </a:rPr>
              <a:t>लड़ßकयां </a:t>
            </a:r>
            <a:r>
              <a:rPr dirty="0" sz="13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इसका लाभ उठा </a:t>
            </a:r>
            <a:r>
              <a:rPr dirty="0" sz="1300" spc="-395" b="1">
                <a:solidFill>
                  <a:srgbClr val="FFFFFF"/>
                </a:solidFill>
                <a:latin typeface="Noto Sans Devanagari"/>
                <a:cs typeface="Noto Sans Devanagari"/>
              </a:rPr>
              <a:t>सकती </a:t>
            </a:r>
            <a:r>
              <a:rPr dirty="0" sz="1300" spc="15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ह*</a:t>
            </a:r>
            <a:r>
              <a:rPr dirty="0" sz="1300" spc="-5" b="1">
                <a:solidFill>
                  <a:srgbClr val="FFFFFF"/>
                </a:solidFill>
                <a:latin typeface="Noto Sans Bengali"/>
                <a:cs typeface="Noto Sans Bengali"/>
              </a:rPr>
              <a:t>।</a:t>
            </a:r>
            <a:endParaRPr sz="1300">
              <a:latin typeface="Noto Sans Bengali"/>
              <a:cs typeface="Noto Sans Bengali"/>
            </a:endParaRPr>
          </a:p>
          <a:p>
            <a:pPr algn="ctr" marR="69850">
              <a:lnSpc>
                <a:spcPct val="100000"/>
              </a:lnSpc>
              <a:spcBef>
                <a:spcPts val="894"/>
              </a:spcBef>
            </a:pPr>
            <a:r>
              <a:rPr dirty="0" sz="1800" b="1">
                <a:solidFill>
                  <a:srgbClr val="233CFF"/>
                </a:solidFill>
                <a:latin typeface="Arimo"/>
                <a:cs typeface="Arimo"/>
              </a:rPr>
              <a:t>* </a:t>
            </a:r>
            <a:r>
              <a:rPr dirty="0" sz="1800" spc="-95" b="1">
                <a:solidFill>
                  <a:srgbClr val="233CFF"/>
                </a:solidFill>
                <a:latin typeface="Noto Sans Devanagari"/>
                <a:cs typeface="Noto Sans Devanagari"/>
              </a:rPr>
              <a:t>आव€यक  </a:t>
            </a:r>
            <a:r>
              <a:rPr dirty="0" sz="1800" spc="-140" b="1">
                <a:solidFill>
                  <a:srgbClr val="233CFF"/>
                </a:solidFill>
                <a:latin typeface="Noto Sans Devanagari"/>
                <a:cs typeface="Noto Sans Devanagari"/>
              </a:rPr>
              <a:t>द5तावेज</a:t>
            </a:r>
            <a:r>
              <a:rPr dirty="0" sz="1800" spc="-175" b="1">
                <a:solidFill>
                  <a:srgbClr val="233CFF"/>
                </a:solidFill>
                <a:latin typeface="Noto Sans Devanagari"/>
                <a:cs typeface="Noto Sans Devanagari"/>
              </a:rPr>
              <a:t> </a:t>
            </a:r>
            <a:r>
              <a:rPr dirty="0" sz="1800" b="1">
                <a:solidFill>
                  <a:srgbClr val="233CFF"/>
                </a:solidFill>
                <a:latin typeface="Arimo"/>
                <a:cs typeface="Arimo"/>
              </a:rPr>
              <a:t>*</a:t>
            </a:r>
            <a:endParaRPr sz="1800">
              <a:latin typeface="Arimo"/>
              <a:cs typeface="Arimo"/>
            </a:endParaRPr>
          </a:p>
          <a:p>
            <a:pPr marL="98425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1.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आधार</a:t>
            </a:r>
            <a:r>
              <a:rPr dirty="0" sz="1200" spc="10" b="1">
                <a:solidFill>
                  <a:srgbClr val="892975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25" b="1">
                <a:solidFill>
                  <a:srgbClr val="892975"/>
                </a:solidFill>
                <a:latin typeface="Noto Sans Devanagari"/>
                <a:cs typeface="Noto Sans Devanagari"/>
              </a:rPr>
              <a:t>काड´</a:t>
            </a:r>
            <a:endParaRPr sz="1200">
              <a:latin typeface="Noto Sans Devanagari"/>
              <a:cs typeface="Noto Sans Devanagari"/>
            </a:endParaRPr>
          </a:p>
          <a:p>
            <a:pPr marL="55880" marR="4199255" indent="254000">
              <a:lnSpc>
                <a:spcPct val="114700"/>
              </a:lnSpc>
            </a:pP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आधार </a:t>
            </a:r>
            <a:r>
              <a:rPr dirty="0" sz="1200" spc="-25" b="1">
                <a:latin typeface="Noto Sans Devanagari"/>
                <a:cs typeface="Noto Sans Devanagari"/>
              </a:rPr>
              <a:t>काड´ </a:t>
            </a:r>
            <a:r>
              <a:rPr dirty="0" sz="1200" b="1">
                <a:latin typeface="Noto Sans Devanagari"/>
                <a:cs typeface="Noto Sans Devanagari"/>
              </a:rPr>
              <a:t>को </a:t>
            </a:r>
            <a:r>
              <a:rPr dirty="0" sz="1200" spc="-245" b="1">
                <a:latin typeface="Noto Sans Devanagari"/>
                <a:cs typeface="Noto Sans Devanagari"/>
              </a:rPr>
              <a:t>ब*क </a:t>
            </a:r>
            <a:r>
              <a:rPr dirty="0" sz="1200" b="1">
                <a:latin typeface="Noto Sans Devanagari"/>
                <a:cs typeface="Noto Sans Devanagari"/>
              </a:rPr>
              <a:t>खाते </a:t>
            </a:r>
            <a:r>
              <a:rPr dirty="0" sz="1200" spc="-5" b="1">
                <a:latin typeface="Noto Sans Devanagari"/>
                <a:cs typeface="Noto Sans Devanagari"/>
              </a:rPr>
              <a:t>से </a:t>
            </a:r>
            <a:r>
              <a:rPr dirty="0" sz="1200" spc="-204" b="1">
                <a:latin typeface="Noto Sans Devanagari"/>
                <a:cs typeface="Noto Sans Devanagari"/>
              </a:rPr>
              <a:t>Yलक </a:t>
            </a:r>
            <a:r>
              <a:rPr dirty="0" sz="1200" b="1">
                <a:latin typeface="Noto Sans Devanagari"/>
                <a:cs typeface="Noto Sans Devanagari"/>
              </a:rPr>
              <a:t>होना </a:t>
            </a:r>
            <a:r>
              <a:rPr dirty="0" sz="1200" spc="-390" b="1">
                <a:latin typeface="Noto Sans Devanagari"/>
                <a:cs typeface="Noto Sans Devanagari"/>
              </a:rPr>
              <a:t>चाßहए</a:t>
            </a:r>
            <a:r>
              <a:rPr dirty="0" sz="1200" spc="-390" b="1">
                <a:latin typeface="Arimo"/>
                <a:cs typeface="Arimo"/>
              </a:rPr>
              <a:t>) </a:t>
            </a:r>
            <a:r>
              <a:rPr dirty="0" sz="1200" spc="-160" b="1"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2. </a:t>
            </a:r>
            <a:r>
              <a:rPr dirty="0" sz="1200" spc="-10" b="1">
                <a:solidFill>
                  <a:srgbClr val="892975"/>
                </a:solidFill>
                <a:latin typeface="Noto Sans Devanagari"/>
                <a:cs typeface="Noto Sans Devanagari"/>
              </a:rPr>
              <a:t>पासपोट´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साईज कलर फोटो</a:t>
            </a:r>
            <a:r>
              <a:rPr dirty="0" sz="1200" spc="130" b="1">
                <a:solidFill>
                  <a:srgbClr val="892975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1</a:t>
            </a:r>
            <a:endParaRPr sz="1200">
              <a:latin typeface="Arimo"/>
              <a:cs typeface="Arimo"/>
            </a:endParaRPr>
          </a:p>
          <a:p>
            <a:pPr marL="55880">
              <a:lnSpc>
                <a:spcPct val="100000"/>
              </a:lnSpc>
              <a:spcBef>
                <a:spcPts val="215"/>
              </a:spcBef>
            </a:pP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3. </a:t>
            </a:r>
            <a:r>
              <a:rPr dirty="0" sz="1200" spc="-70" b="1">
                <a:solidFill>
                  <a:srgbClr val="892975"/>
                </a:solidFill>
                <a:latin typeface="Noto Sans Devanagari"/>
                <a:cs typeface="Noto Sans Devanagari"/>
              </a:rPr>
              <a:t>माक´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शीट </a:t>
            </a:r>
            <a:r>
              <a:rPr dirty="0" sz="1200" spc="-105" b="1">
                <a:solidFill>
                  <a:srgbClr val="892975"/>
                </a:solidFill>
                <a:latin typeface="Noto Sans Devanagari"/>
                <a:cs typeface="Noto Sans Devanagari"/>
              </a:rPr>
              <a:t>ओßरजनल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या </a:t>
            </a:r>
            <a:r>
              <a:rPr dirty="0" sz="1200" spc="-185" b="1">
                <a:solidFill>
                  <a:srgbClr val="892975"/>
                </a:solidFill>
                <a:latin typeface="Noto Sans Devanagari"/>
                <a:cs typeface="Noto Sans Devanagari"/>
              </a:rPr>
              <a:t>सsय</a:t>
            </a:r>
            <a:r>
              <a:rPr dirty="0" sz="1200" spc="-125" b="1">
                <a:solidFill>
                  <a:srgbClr val="892975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35" b="1">
                <a:solidFill>
                  <a:srgbClr val="892975"/>
                </a:solidFill>
                <a:latin typeface="Noto Sans Devanagari"/>
                <a:cs typeface="Noto Sans Devanagari"/>
              </a:rPr>
              <a:t>#त</a:t>
            </a:r>
            <a:endParaRPr sz="1200">
              <a:latin typeface="Noto Sans Devanagari"/>
              <a:cs typeface="Noto Sans Devanagari"/>
            </a:endParaRPr>
          </a:p>
          <a:p>
            <a:pPr marL="55880" marR="3015615" indent="168910">
              <a:lnSpc>
                <a:spcPct val="114700"/>
              </a:lnSpc>
            </a:pP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नाम</a:t>
            </a:r>
            <a:r>
              <a:rPr dirty="0" sz="1200" b="1">
                <a:latin typeface="Arimo"/>
                <a:cs typeface="Arimo"/>
              </a:rPr>
              <a:t>, </a:t>
            </a:r>
            <a:r>
              <a:rPr dirty="0" sz="1200" spc="-85" b="1">
                <a:latin typeface="Noto Sans Devanagari"/>
                <a:cs typeface="Noto Sans Devanagari"/>
              </a:rPr>
              <a:t>वष</a:t>
            </a:r>
            <a:r>
              <a:rPr dirty="0" sz="1200" spc="-85" b="1">
                <a:latin typeface="Arimo"/>
                <a:cs typeface="Arimo"/>
              </a:rPr>
              <a:t>,</a:t>
            </a:r>
            <a:r>
              <a:rPr dirty="0" sz="1200" spc="-85" b="1">
                <a:latin typeface="Noto Sans Devanagari"/>
                <a:cs typeface="Noto Sans Devanagari"/>
              </a:rPr>
              <a:t>´ </a:t>
            </a:r>
            <a:r>
              <a:rPr dirty="0" sz="1200" spc="5" b="1">
                <a:latin typeface="Noto Sans Devanagari"/>
                <a:cs typeface="Noto Sans Devanagari"/>
              </a:rPr>
              <a:t>Fलास</a:t>
            </a:r>
            <a:r>
              <a:rPr dirty="0" sz="1200" spc="5" b="1">
                <a:latin typeface="Arimo"/>
                <a:cs typeface="Arimo"/>
              </a:rPr>
              <a:t>,</a:t>
            </a:r>
            <a:r>
              <a:rPr dirty="0" sz="1200" spc="5" b="1">
                <a:latin typeface="Noto Sans Devanagari"/>
                <a:cs typeface="Noto Sans Devanagari"/>
              </a:rPr>
              <a:t>माFस´ </a:t>
            </a:r>
            <a:r>
              <a:rPr dirty="0" sz="1200" b="1">
                <a:latin typeface="Noto Sans Devanagari"/>
                <a:cs typeface="Noto Sans Devanagari"/>
              </a:rPr>
              <a:t>और </a:t>
            </a:r>
            <a:r>
              <a:rPr dirty="0" sz="1200" spc="-150" b="1">
                <a:latin typeface="Noto Sans Devanagari"/>
                <a:cs typeface="Noto Sans Devanagari"/>
              </a:rPr>
              <a:t>पस´नटेज </a:t>
            </a:r>
            <a:r>
              <a:rPr dirty="0" sz="1200" spc="495" b="1">
                <a:latin typeface="Noto Sans Devanagari"/>
                <a:cs typeface="Noto Sans Devanagari"/>
              </a:rPr>
              <a:t>BB </a:t>
            </a:r>
            <a:r>
              <a:rPr dirty="0" sz="1200" spc="260" b="1">
                <a:latin typeface="Noto Sans Devanagari"/>
                <a:cs typeface="Noto Sans Devanagari"/>
              </a:rPr>
              <a:t>Vप</a:t>
            </a:r>
            <a:r>
              <a:rPr dirty="0" sz="1200" spc="-160" b="1"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latin typeface="Noto Sans Devanagari"/>
                <a:cs typeface="Noto Sans Devanagari"/>
              </a:rPr>
              <a:t>से </a:t>
            </a:r>
            <a:r>
              <a:rPr dirty="0" sz="1200" spc="-155" b="1">
                <a:latin typeface="Noto Sans Devanagari"/>
                <a:cs typeface="Noto Sans Devanagari"/>
              </a:rPr>
              <a:t>ßलखा  </a:t>
            </a:r>
            <a:r>
              <a:rPr dirty="0" sz="1200" spc="-409" b="1">
                <a:latin typeface="Noto Sans Devanagari"/>
                <a:cs typeface="Noto Sans Devanagari"/>
              </a:rPr>
              <a:t>होना</a:t>
            </a:r>
            <a:r>
              <a:rPr dirty="0" sz="1200" spc="40" b="1">
                <a:latin typeface="Noto Sans Devanagari"/>
                <a:cs typeface="Noto Sans Devanagari"/>
              </a:rPr>
              <a:t> </a:t>
            </a:r>
            <a:r>
              <a:rPr dirty="0" sz="1200" spc="-105" b="1">
                <a:latin typeface="Noto Sans Devanagari"/>
                <a:cs typeface="Noto Sans Devanagari"/>
              </a:rPr>
              <a:t>चाßहए</a:t>
            </a:r>
            <a:r>
              <a:rPr dirty="0" sz="1200" spc="-105" b="1">
                <a:latin typeface="Arimo"/>
                <a:cs typeface="Arimo"/>
              </a:rPr>
              <a:t>)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4.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इनकम </a:t>
            </a:r>
            <a:r>
              <a:rPr dirty="0" sz="1200" spc="-215" b="1">
                <a:solidFill>
                  <a:srgbClr val="892975"/>
                </a:solidFill>
                <a:latin typeface="Noto Sans Devanagari"/>
                <a:cs typeface="Noto Sans Devanagari"/>
              </a:rPr>
              <a:t>सFटßफके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ट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, </a:t>
            </a:r>
            <a:r>
              <a:rPr dirty="0" sz="1200" spc="-135" b="1">
                <a:solidFill>
                  <a:srgbClr val="892975"/>
                </a:solidFill>
                <a:latin typeface="Noto Sans Devanagari"/>
                <a:cs typeface="Noto Sans Devanagari"/>
              </a:rPr>
              <a:t>अं5ेजी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या</a:t>
            </a:r>
            <a:r>
              <a:rPr dirty="0" sz="1200" spc="65" b="1">
                <a:solidFill>
                  <a:srgbClr val="892975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310" b="1">
                <a:solidFill>
                  <a:srgbClr val="892975"/>
                </a:solidFill>
                <a:latin typeface="Noto Sans Devanagari"/>
                <a:cs typeface="Noto Sans Devanagari"/>
              </a:rPr>
              <a:t>Yहदt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म”</a:t>
            </a:r>
            <a:endParaRPr sz="1200">
              <a:latin typeface="Noto Sans Devanagari"/>
              <a:cs typeface="Noto Sans Devanagari"/>
            </a:endParaRPr>
          </a:p>
          <a:p>
            <a:pPr marL="55880" marR="5080" indent="127000">
              <a:lnSpc>
                <a:spcPct val="114700"/>
              </a:lnSpc>
            </a:pPr>
            <a:r>
              <a:rPr dirty="0" sz="1200" spc="-155" b="1">
                <a:latin typeface="Arimo"/>
                <a:cs typeface="Arimo"/>
              </a:rPr>
              <a:t>(</a:t>
            </a:r>
            <a:r>
              <a:rPr dirty="0" sz="1200" spc="-155" b="1">
                <a:latin typeface="Noto Sans Devanagari"/>
                <a:cs typeface="Noto Sans Devanagari"/>
              </a:rPr>
              <a:t>यßद ßकसी </a:t>
            </a:r>
            <a:r>
              <a:rPr dirty="0" sz="1200" b="1">
                <a:latin typeface="Noto Sans Devanagari"/>
                <a:cs typeface="Noto Sans Devanagari"/>
              </a:rPr>
              <a:t>और भाषा म” हो तो </a:t>
            </a:r>
            <a:r>
              <a:rPr dirty="0" sz="1200" spc="-5" b="1">
                <a:latin typeface="Noto Sans Devanagari"/>
                <a:cs typeface="Noto Sans Devanagari"/>
              </a:rPr>
              <a:t>उस </a:t>
            </a:r>
            <a:r>
              <a:rPr dirty="0" sz="1200" b="1">
                <a:latin typeface="Noto Sans Devanagari"/>
                <a:cs typeface="Noto Sans Devanagari"/>
              </a:rPr>
              <a:t>का </a:t>
            </a:r>
            <a:r>
              <a:rPr dirty="0" sz="1200" spc="95" b="1">
                <a:latin typeface="Noto Sans Devanagari"/>
                <a:cs typeface="Noto Sans Devanagari"/>
              </a:rPr>
              <a:t>नोटराइ“ </a:t>
            </a:r>
            <a:r>
              <a:rPr dirty="0" sz="1200" spc="-204" b="1">
                <a:latin typeface="Noto Sans Devanagari"/>
                <a:cs typeface="Noto Sans Devanagari"/>
              </a:rPr>
              <a:t>इंß¹लश </a:t>
            </a:r>
            <a:r>
              <a:rPr dirty="0" sz="1200" spc="-130" b="1">
                <a:latin typeface="Noto Sans Devanagari"/>
                <a:cs typeface="Noto Sans Devanagari"/>
              </a:rPr>
              <a:t>Şांसलेशन </a:t>
            </a:r>
            <a:r>
              <a:rPr dirty="0" sz="1200" b="1">
                <a:latin typeface="Noto Sans Devanagari"/>
                <a:cs typeface="Noto Sans Devanagari"/>
              </a:rPr>
              <a:t>कर</a:t>
            </a:r>
            <a:r>
              <a:rPr dirty="0" sz="1200" b="1">
                <a:latin typeface="Arimo"/>
                <a:cs typeface="Arimo"/>
              </a:rPr>
              <a:t>, </a:t>
            </a:r>
            <a:r>
              <a:rPr dirty="0" sz="1200" spc="-150" b="1">
                <a:latin typeface="Noto Sans Devanagari"/>
                <a:cs typeface="Noto Sans Devanagari"/>
              </a:rPr>
              <a:t>मूल </a:t>
            </a:r>
            <a:r>
              <a:rPr dirty="0" sz="1200" b="1">
                <a:latin typeface="Noto Sans Devanagari"/>
                <a:cs typeface="Noto Sans Devanagari"/>
              </a:rPr>
              <a:t>इनकम </a:t>
            </a:r>
            <a:r>
              <a:rPr dirty="0" sz="1200" spc="-215" b="1">
                <a:latin typeface="Noto Sans Devanagari"/>
                <a:cs typeface="Noto Sans Devanagari"/>
              </a:rPr>
              <a:t>सFटßफके </a:t>
            </a:r>
            <a:r>
              <a:rPr dirty="0" sz="1200" b="1">
                <a:latin typeface="Noto Sans Devanagari"/>
                <a:cs typeface="Noto Sans Devanagari"/>
              </a:rPr>
              <a:t>ट </a:t>
            </a:r>
            <a:r>
              <a:rPr dirty="0" sz="1200" spc="-140" b="1">
                <a:latin typeface="Noto Sans Devanagari"/>
                <a:cs typeface="Noto Sans Devanagari"/>
              </a:rPr>
              <a:t>के </a:t>
            </a:r>
            <a:r>
              <a:rPr dirty="0" sz="1200" spc="-5" b="1">
                <a:latin typeface="Noto Sans Devanagari"/>
                <a:cs typeface="Noto Sans Devanagari"/>
              </a:rPr>
              <a:t>साथ </a:t>
            </a:r>
            <a:r>
              <a:rPr dirty="0" sz="1200" spc="-125" b="1">
                <a:latin typeface="Noto Sans Devanagari"/>
                <a:cs typeface="Noto Sans Devanagari"/>
              </a:rPr>
              <a:t>दोनT </a:t>
            </a:r>
            <a:r>
              <a:rPr dirty="0" sz="1200" spc="-80" b="1">
                <a:latin typeface="Noto Sans Devanagari"/>
                <a:cs typeface="Noto Sans Devanagari"/>
              </a:rPr>
              <a:t>अपलोड  </a:t>
            </a:r>
            <a:r>
              <a:rPr dirty="0" sz="1200" b="1">
                <a:latin typeface="Noto Sans Devanagari"/>
                <a:cs typeface="Noto Sans Devanagari"/>
              </a:rPr>
              <a:t>कर” 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5. </a:t>
            </a:r>
            <a:r>
              <a:rPr dirty="0" sz="1200" spc="-245" b="1">
                <a:solidFill>
                  <a:srgbClr val="892975"/>
                </a:solidFill>
                <a:latin typeface="Noto Sans Devanagari"/>
                <a:cs typeface="Noto Sans Devanagari"/>
              </a:rPr>
              <a:t>ब*क</a:t>
            </a:r>
            <a:r>
              <a:rPr dirty="0" sz="1200" spc="-220" b="1">
                <a:solidFill>
                  <a:srgbClr val="892975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85" b="1">
                <a:solidFill>
                  <a:srgbClr val="892975"/>
                </a:solidFill>
                <a:latin typeface="Noto Sans Devanagari"/>
                <a:cs typeface="Noto Sans Devanagari"/>
              </a:rPr>
              <a:t>पासबुक</a:t>
            </a:r>
            <a:endParaRPr sz="1200">
              <a:latin typeface="Noto Sans Devanagari"/>
              <a:cs typeface="Noto Sans Devanagari"/>
            </a:endParaRPr>
          </a:p>
          <a:p>
            <a:pPr marL="55880" marR="3556000" indent="168910">
              <a:lnSpc>
                <a:spcPct val="114700"/>
              </a:lnSpc>
            </a:pPr>
            <a:r>
              <a:rPr dirty="0" sz="1200" spc="-155" b="1">
                <a:latin typeface="Arimo"/>
                <a:cs typeface="Arimo"/>
              </a:rPr>
              <a:t>(</a:t>
            </a:r>
            <a:r>
              <a:rPr dirty="0" sz="1200" spc="-155" b="1">
                <a:latin typeface="Noto Sans Devanagari"/>
                <a:cs typeface="Noto Sans Devanagari"/>
              </a:rPr>
              <a:t>यßद </a:t>
            </a:r>
            <a:r>
              <a:rPr dirty="0" sz="1200" spc="-455" b="1">
                <a:latin typeface="Noto Sans Devanagari"/>
                <a:cs typeface="Noto Sans Devanagari"/>
              </a:rPr>
              <a:t>नहfi</a:t>
            </a:r>
            <a:r>
              <a:rPr dirty="0" sz="1200" spc="140" b="1"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latin typeface="Noto Sans Devanagari"/>
                <a:cs typeface="Noto Sans Devanagari"/>
              </a:rPr>
              <a:t>है</a:t>
            </a:r>
            <a:r>
              <a:rPr dirty="0" sz="1200" spc="-5" b="1">
                <a:latin typeface="Arimo"/>
                <a:cs typeface="Arimo"/>
              </a:rPr>
              <a:t>, </a:t>
            </a:r>
            <a:r>
              <a:rPr dirty="0" sz="1200" b="1">
                <a:latin typeface="Noto Sans Devanagari"/>
                <a:cs typeface="Noto Sans Devanagari"/>
              </a:rPr>
              <a:t>तो </a:t>
            </a:r>
            <a:r>
              <a:rPr dirty="0" sz="1200" spc="-70" b="1">
                <a:latin typeface="Noto Sans Devanagari"/>
                <a:cs typeface="Noto Sans Devanagari"/>
              </a:rPr>
              <a:t>माता</a:t>
            </a:r>
            <a:r>
              <a:rPr dirty="0" sz="1200" spc="-70" b="1">
                <a:latin typeface="Arimo"/>
                <a:cs typeface="Arimo"/>
              </a:rPr>
              <a:t>-</a:t>
            </a:r>
            <a:r>
              <a:rPr dirty="0" sz="1200" spc="-70" b="1">
                <a:latin typeface="Noto Sans Devanagari"/>
                <a:cs typeface="Noto Sans Devanagari"/>
              </a:rPr>
              <a:t>ßपता </a:t>
            </a:r>
            <a:r>
              <a:rPr dirty="0" sz="1200" spc="-140" b="1">
                <a:latin typeface="Noto Sans Devanagari"/>
                <a:cs typeface="Noto Sans Devanagari"/>
              </a:rPr>
              <a:t>के </a:t>
            </a:r>
            <a:r>
              <a:rPr dirty="0" sz="1200" spc="-5" b="1">
                <a:latin typeface="Noto Sans Devanagari"/>
                <a:cs typeface="Noto Sans Devanagari"/>
              </a:rPr>
              <a:t>साथ </a:t>
            </a:r>
            <a:r>
              <a:rPr dirty="0" sz="1200" spc="-130" b="1">
                <a:latin typeface="Noto Sans Devanagari"/>
                <a:cs typeface="Noto Sans Devanagari"/>
              </a:rPr>
              <a:t>संयुU </a:t>
            </a:r>
            <a:r>
              <a:rPr dirty="0" sz="1200" b="1">
                <a:latin typeface="Noto Sans Devanagari"/>
                <a:cs typeface="Noto Sans Devanagari"/>
              </a:rPr>
              <a:t>खाता होना </a:t>
            </a:r>
            <a:r>
              <a:rPr dirty="0" sz="1200" spc="-390" b="1">
                <a:latin typeface="Noto Sans Devanagari"/>
                <a:cs typeface="Noto Sans Devanagari"/>
              </a:rPr>
              <a:t>चाßहए</a:t>
            </a:r>
            <a:r>
              <a:rPr dirty="0" sz="1200" spc="-390" b="1">
                <a:latin typeface="Arimo"/>
                <a:cs typeface="Arimo"/>
              </a:rPr>
              <a:t>) </a:t>
            </a:r>
            <a:r>
              <a:rPr dirty="0" sz="1200" spc="200" b="1"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6. </a:t>
            </a:r>
            <a:r>
              <a:rPr dirty="0" sz="1200" spc="-55" b="1">
                <a:solidFill>
                  <a:srgbClr val="892975"/>
                </a:solidFill>
                <a:latin typeface="Noto Sans Devanagari"/>
                <a:cs typeface="Noto Sans Devanagari"/>
              </a:rPr>
              <a:t>वेबसाइट </a:t>
            </a:r>
            <a:r>
              <a:rPr dirty="0" sz="12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से </a:t>
            </a:r>
            <a:r>
              <a:rPr dirty="0" sz="1200" spc="-25" b="1">
                <a:solidFill>
                  <a:srgbClr val="892975"/>
                </a:solidFill>
                <a:latin typeface="Noto Sans Devanagari"/>
                <a:cs typeface="Noto Sans Devanagari"/>
              </a:rPr>
              <a:t>डाउनलोड </a:t>
            </a:r>
            <a:r>
              <a:rPr dirty="0" sz="1200" spc="-155" b="1">
                <a:solidFill>
                  <a:srgbClr val="892975"/>
                </a:solidFill>
                <a:latin typeface="Noto Sans Devanagari"/>
                <a:cs typeface="Noto Sans Devanagari"/>
              </a:rPr>
              <a:t>ßकया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गया </a:t>
            </a:r>
            <a:r>
              <a:rPr dirty="0" sz="1200" spc="-185" b="1">
                <a:solidFill>
                  <a:srgbClr val="892975"/>
                </a:solidFill>
                <a:latin typeface="Noto Sans Devanagari"/>
                <a:cs typeface="Noto Sans Devanagari"/>
              </a:rPr>
              <a:t>šहेरीßफके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शन फॉम´</a:t>
            </a:r>
            <a:endParaRPr sz="1200">
              <a:latin typeface="Noto Sans Devanagari"/>
              <a:cs typeface="Noto Sans Devanagari"/>
            </a:endParaRPr>
          </a:p>
          <a:p>
            <a:pPr marL="26797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फाम´ और फोटो पर दो </a:t>
            </a:r>
            <a:r>
              <a:rPr dirty="0" sz="1200" spc="110" b="1">
                <a:latin typeface="Noto Sans Devanagari"/>
                <a:cs typeface="Noto Sans Devanagari"/>
              </a:rPr>
              <a:t>AानT </a:t>
            </a:r>
            <a:r>
              <a:rPr dirty="0" sz="1200" b="1">
                <a:latin typeface="Noto Sans Devanagari"/>
                <a:cs typeface="Noto Sans Devanagari"/>
              </a:rPr>
              <a:t>पर </a:t>
            </a:r>
            <a:r>
              <a:rPr dirty="0" sz="1200" spc="-140" b="1">
                <a:latin typeface="Noto Sans Devanagari"/>
                <a:cs typeface="Noto Sans Devanagari"/>
              </a:rPr>
              <a:t>5कू </a:t>
            </a:r>
            <a:r>
              <a:rPr dirty="0" sz="1200" spc="-70" b="1">
                <a:latin typeface="Noto Sans Devanagari"/>
                <a:cs typeface="Noto Sans Devanagari"/>
              </a:rPr>
              <a:t>ल</a:t>
            </a:r>
            <a:r>
              <a:rPr dirty="0" sz="1200" spc="-70" b="1">
                <a:latin typeface="Arimo"/>
                <a:cs typeface="Arimo"/>
              </a:rPr>
              <a:t>/</a:t>
            </a:r>
            <a:r>
              <a:rPr dirty="0" sz="1200" spc="-70" b="1">
                <a:latin typeface="Noto Sans Devanagari"/>
                <a:cs typeface="Noto Sans Devanagari"/>
              </a:rPr>
              <a:t>कॉलेज </a:t>
            </a:r>
            <a:r>
              <a:rPr dirty="0" sz="1200" spc="-235" b="1">
                <a:latin typeface="Noto Sans Devanagari"/>
                <a:cs typeface="Noto Sans Devanagari"/>
              </a:rPr>
              <a:t>ßस¹नेचर </a:t>
            </a:r>
            <a:r>
              <a:rPr dirty="0" sz="1200" spc="-30" b="1">
                <a:latin typeface="Noto Sans Devanagari"/>
                <a:cs typeface="Noto Sans Devanagari"/>
              </a:rPr>
              <a:t>5ट*प</a:t>
            </a:r>
            <a:r>
              <a:rPr dirty="0" sz="1200" spc="-30" b="1">
                <a:latin typeface="Noto Sans Bengali"/>
                <a:cs typeface="Noto Sans Bengali"/>
              </a:rPr>
              <a:t>। </a:t>
            </a:r>
            <a:r>
              <a:rPr dirty="0" sz="1200" spc="-140" b="1">
                <a:latin typeface="Noto Sans Devanagari"/>
                <a:cs typeface="Noto Sans Devanagari"/>
              </a:rPr>
              <a:t>5कू </a:t>
            </a:r>
            <a:r>
              <a:rPr dirty="0" sz="1200" spc="-70" b="1">
                <a:latin typeface="Noto Sans Devanagari"/>
                <a:cs typeface="Noto Sans Devanagari"/>
              </a:rPr>
              <a:t>ल</a:t>
            </a:r>
            <a:r>
              <a:rPr dirty="0" sz="1200" spc="-70" b="1">
                <a:latin typeface="Arimo"/>
                <a:cs typeface="Arimo"/>
              </a:rPr>
              <a:t>/</a:t>
            </a:r>
            <a:r>
              <a:rPr dirty="0" sz="1200" spc="-70" b="1">
                <a:latin typeface="Noto Sans Devanagari"/>
                <a:cs typeface="Noto Sans Devanagari"/>
              </a:rPr>
              <a:t>कॉलेज </a:t>
            </a:r>
            <a:r>
              <a:rPr dirty="0" sz="1200" b="1">
                <a:latin typeface="Noto Sans Devanagari"/>
                <a:cs typeface="Noto Sans Devanagari"/>
              </a:rPr>
              <a:t>फोन नंबर फाम´ पर</a:t>
            </a:r>
            <a:r>
              <a:rPr dirty="0" sz="1200" spc="114" b="1">
                <a:latin typeface="Noto Sans Devanagari"/>
                <a:cs typeface="Noto Sans Devanagari"/>
              </a:rPr>
              <a:t> </a:t>
            </a:r>
            <a:r>
              <a:rPr dirty="0" sz="1200" spc="-50" b="1">
                <a:latin typeface="Noto Sans Devanagari"/>
                <a:cs typeface="Noto Sans Devanagari"/>
              </a:rPr>
              <a:t>आव€यक</a:t>
            </a:r>
            <a:r>
              <a:rPr dirty="0" sz="1200" spc="-50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356235">
              <a:lnSpc>
                <a:spcPct val="100000"/>
              </a:lnSpc>
              <a:spcBef>
                <a:spcPts val="960"/>
              </a:spcBef>
            </a:pPr>
            <a:r>
              <a:rPr dirty="0" sz="1200" spc="-204" b="1">
                <a:solidFill>
                  <a:srgbClr val="004AAC"/>
                </a:solidFill>
                <a:latin typeface="Noto Sans Devanagari"/>
                <a:cs typeface="Noto Sans Devanagari"/>
              </a:rPr>
              <a:t>चूंßक </a:t>
            </a:r>
            <a:r>
              <a:rPr dirty="0" sz="1200" spc="-70" b="1">
                <a:solidFill>
                  <a:srgbClr val="004AAC"/>
                </a:solidFill>
                <a:latin typeface="Noto Sans Devanagari"/>
                <a:cs typeface="Noto Sans Devanagari"/>
              </a:rPr>
              <a:t>पूरी </a:t>
            </a:r>
            <a:r>
              <a:rPr dirty="0" sz="1200" spc="-40" b="1">
                <a:solidFill>
                  <a:srgbClr val="004AAC"/>
                </a:solidFill>
                <a:latin typeface="Noto Sans Devanagari"/>
                <a:cs typeface="Noto Sans Devanagari"/>
              </a:rPr>
              <a:t>#ßUया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ऑनलाइन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है</a:t>
            </a:r>
            <a:r>
              <a:rPr dirty="0" sz="1200" spc="-5" b="1">
                <a:solidFill>
                  <a:srgbClr val="004AAC"/>
                </a:solidFill>
                <a:latin typeface="Arimo"/>
                <a:cs typeface="Arimo"/>
              </a:rPr>
              <a:t>, </a:t>
            </a:r>
            <a:r>
              <a:rPr dirty="0" sz="1200" spc="-125" b="1">
                <a:solidFill>
                  <a:srgbClr val="004AAC"/>
                </a:solidFill>
                <a:latin typeface="Noto Sans Devanagari"/>
                <a:cs typeface="Noto Sans Devanagari"/>
              </a:rPr>
              <a:t>इसßलए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सभी </a:t>
            </a:r>
            <a:r>
              <a:rPr dirty="0" sz="1200" spc="-160" b="1">
                <a:solidFill>
                  <a:srgbClr val="004AAC"/>
                </a:solidFill>
                <a:latin typeface="Noto Sans Devanagari"/>
                <a:cs typeface="Noto Sans Devanagari"/>
              </a:rPr>
              <a:t>द5तावेजT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को </a:t>
            </a:r>
            <a:r>
              <a:rPr dirty="0" sz="1200" spc="-140" b="1">
                <a:solidFill>
                  <a:srgbClr val="004AAC"/>
                </a:solidFill>
                <a:latin typeface="Noto Sans Devanagari"/>
                <a:cs typeface="Noto Sans Devanagari"/>
              </a:rPr>
              <a:t>5कै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न कर </a:t>
            </a:r>
            <a:r>
              <a:rPr dirty="0" sz="1200" spc="-20" b="1">
                <a:solidFill>
                  <a:srgbClr val="004AAC"/>
                </a:solidFill>
                <a:latin typeface="Noto Sans Devanagari"/>
                <a:cs typeface="Noto Sans Devanagari"/>
              </a:rPr>
              <a:t>अपलोड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करना</a:t>
            </a:r>
            <a:r>
              <a:rPr dirty="0" sz="1200" spc="15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होगा</a:t>
            </a:r>
            <a:r>
              <a:rPr dirty="0" sz="1200" b="1">
                <a:solidFill>
                  <a:srgbClr val="004AAC"/>
                </a:solidFill>
                <a:latin typeface="Noto Sans Bengali"/>
                <a:cs typeface="Noto Sans Bengali"/>
              </a:rPr>
              <a:t>।</a:t>
            </a:r>
            <a:endParaRPr sz="1200">
              <a:latin typeface="Noto Sans Bengali"/>
              <a:cs typeface="Noto Sans Bengali"/>
            </a:endParaRPr>
          </a:p>
          <a:p>
            <a:pPr marL="356235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100 </a:t>
            </a:r>
            <a:r>
              <a:rPr dirty="0" sz="1200" spc="-140" b="1">
                <a:solidFill>
                  <a:srgbClr val="004AAC"/>
                </a:solidFill>
                <a:latin typeface="Noto Sans Devanagari"/>
                <a:cs typeface="Noto Sans Devanagari"/>
              </a:rPr>
              <a:t>के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बी और 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200 </a:t>
            </a:r>
            <a:r>
              <a:rPr dirty="0" sz="1200" spc="-140" b="1">
                <a:solidFill>
                  <a:srgbClr val="004AAC"/>
                </a:solidFill>
                <a:latin typeface="Noto Sans Devanagari"/>
                <a:cs typeface="Noto Sans Devanagari"/>
              </a:rPr>
              <a:t>के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बी </a:t>
            </a:r>
            <a:r>
              <a:rPr dirty="0" sz="1200" spc="-140" b="1">
                <a:solidFill>
                  <a:srgbClr val="004AAC"/>
                </a:solidFill>
                <a:latin typeface="Noto Sans Devanagari"/>
                <a:cs typeface="Noto Sans Devanagari"/>
              </a:rPr>
              <a:t>के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बीच </a:t>
            </a:r>
            <a:r>
              <a:rPr dirty="0" sz="1200" spc="-160" b="1">
                <a:solidFill>
                  <a:srgbClr val="004AAC"/>
                </a:solidFill>
                <a:latin typeface="Noto Sans Devanagari"/>
                <a:cs typeface="Noto Sans Devanagari"/>
              </a:rPr>
              <a:t>द5तावेजT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का आकार होना</a:t>
            </a:r>
            <a:r>
              <a:rPr dirty="0" sz="1200" spc="15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05" b="1">
                <a:solidFill>
                  <a:srgbClr val="004AAC"/>
                </a:solidFill>
                <a:latin typeface="Noto Sans Devanagari"/>
                <a:cs typeface="Noto Sans Devanagari"/>
              </a:rPr>
              <a:t>चाßहए</a:t>
            </a:r>
            <a:r>
              <a:rPr dirty="0" sz="1200" spc="-105" b="1">
                <a:solidFill>
                  <a:srgbClr val="004AAC"/>
                </a:solidFill>
                <a:latin typeface="Noto Sans Bengali"/>
                <a:cs typeface="Noto Sans Bengali"/>
              </a:rPr>
              <a:t>।</a:t>
            </a:r>
            <a:endParaRPr sz="1200">
              <a:latin typeface="Noto Sans Bengali"/>
              <a:cs typeface="Noto Sans Bengali"/>
            </a:endParaRPr>
          </a:p>
          <a:p>
            <a:pPr marL="356235" marR="447040">
              <a:lnSpc>
                <a:spcPct val="114700"/>
              </a:lnSpc>
            </a:pPr>
            <a:r>
              <a:rPr dirty="0" sz="1200" spc="-120" b="1">
                <a:solidFill>
                  <a:srgbClr val="004AAC"/>
                </a:solidFill>
                <a:latin typeface="Noto Sans Devanagari"/>
                <a:cs typeface="Noto Sans Devanagari"/>
              </a:rPr>
              <a:t>रßज5Şेशन </a:t>
            </a:r>
            <a:r>
              <a:rPr dirty="0" sz="1200" spc="-140" b="1">
                <a:solidFill>
                  <a:srgbClr val="004AAC"/>
                </a:solidFill>
                <a:latin typeface="Noto Sans Devanagari"/>
                <a:cs typeface="Noto Sans Devanagari"/>
              </a:rPr>
              <a:t>के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बाद </a:t>
            </a:r>
            <a:r>
              <a:rPr dirty="0" sz="1200" spc="-120" b="1">
                <a:solidFill>
                  <a:srgbClr val="004AAC"/>
                </a:solidFill>
                <a:latin typeface="Noto Sans Devanagari"/>
                <a:cs typeface="Noto Sans Devanagari"/>
              </a:rPr>
              <a:t>रßज5Şेशन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नंबर </a:t>
            </a:r>
            <a:r>
              <a:rPr dirty="0" sz="1200" spc="-125" b="1">
                <a:solidFill>
                  <a:srgbClr val="004AAC"/>
                </a:solidFill>
                <a:latin typeface="Noto Sans Devanagari"/>
                <a:cs typeface="Noto Sans Devanagari"/>
              </a:rPr>
              <a:t>सेव </a:t>
            </a:r>
            <a:r>
              <a:rPr dirty="0" sz="1200" spc="-120" b="1">
                <a:solidFill>
                  <a:srgbClr val="004AAC"/>
                </a:solidFill>
                <a:latin typeface="Noto Sans Devanagari"/>
                <a:cs typeface="Noto Sans Devanagari"/>
              </a:rPr>
              <a:t>कर</a:t>
            </a:r>
            <a:r>
              <a:rPr dirty="0" sz="1200" spc="-120" b="1">
                <a:solidFill>
                  <a:srgbClr val="004AAC"/>
                </a:solidFill>
                <a:latin typeface="Noto Sans Bengali"/>
                <a:cs typeface="Noto Sans Bengali"/>
              </a:rPr>
              <a:t>।</a:t>
            </a:r>
            <a:r>
              <a:rPr dirty="0" sz="1200" spc="-120" b="1">
                <a:solidFill>
                  <a:srgbClr val="004AAC"/>
                </a:solidFill>
                <a:latin typeface="Noto Sans Devanagari"/>
                <a:cs typeface="Noto Sans Devanagari"/>
              </a:rPr>
              <a:t>”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बाद म” आप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उस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का उपयोग कर </a:t>
            </a:r>
            <a:r>
              <a:rPr dirty="0" sz="1200" spc="-95" b="1">
                <a:solidFill>
                  <a:srgbClr val="004AAC"/>
                </a:solidFill>
                <a:latin typeface="Noto Sans Devanagari"/>
                <a:cs typeface="Noto Sans Devanagari"/>
              </a:rPr>
              <a:t>5कॉलरßशप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का </a:t>
            </a:r>
            <a:r>
              <a:rPr dirty="0" sz="1200" spc="-45" b="1">
                <a:solidFill>
                  <a:srgbClr val="004AAC"/>
                </a:solidFill>
                <a:latin typeface="Noto Sans Devanagari"/>
                <a:cs typeface="Noto Sans Devanagari"/>
              </a:rPr>
              <a:t>5टेटस </a:t>
            </a:r>
            <a:r>
              <a:rPr dirty="0" sz="1200" spc="-105" b="1">
                <a:solidFill>
                  <a:srgbClr val="004AAC"/>
                </a:solidFill>
                <a:latin typeface="Noto Sans Devanagari"/>
                <a:cs typeface="Noto Sans Devanagari"/>
              </a:rPr>
              <a:t>जांच  </a:t>
            </a:r>
            <a:r>
              <a:rPr dirty="0" sz="1200" spc="-355" b="1">
                <a:solidFill>
                  <a:srgbClr val="004AAC"/>
                </a:solidFill>
                <a:latin typeface="Noto Sans Devanagari"/>
                <a:cs typeface="Noto Sans Devanagari"/>
              </a:rPr>
              <a:t>सकते</a:t>
            </a:r>
            <a:r>
              <a:rPr dirty="0" sz="1200" spc="30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ह </a:t>
            </a:r>
            <a:r>
              <a:rPr dirty="0" sz="1200" spc="-95" b="1">
                <a:solidFill>
                  <a:srgbClr val="004AAC"/>
                </a:solidFill>
                <a:latin typeface="Noto Sans Devanagari"/>
                <a:cs typeface="Noto Sans Devanagari"/>
              </a:rPr>
              <a:t>बेगम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हजरत महल और 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NSP </a:t>
            </a:r>
            <a:r>
              <a:rPr dirty="0" sz="1200" spc="-85" b="1">
                <a:solidFill>
                  <a:srgbClr val="004AAC"/>
                </a:solidFill>
                <a:latin typeface="Noto Sans Devanagari"/>
                <a:cs typeface="Noto Sans Devanagari"/>
              </a:rPr>
              <a:t>5कॉलरßशप</a:t>
            </a:r>
            <a:r>
              <a:rPr dirty="0" sz="1200" spc="-85" b="1">
                <a:solidFill>
                  <a:srgbClr val="004AAC"/>
                </a:solidFill>
                <a:latin typeface="Arimo"/>
                <a:cs typeface="Arimo"/>
              </a:rPr>
              <a:t>, </a:t>
            </a:r>
            <a:r>
              <a:rPr dirty="0" sz="1200" spc="-155" b="1">
                <a:solidFill>
                  <a:srgbClr val="004AAC"/>
                </a:solidFill>
                <a:latin typeface="Noto Sans Devanagari"/>
                <a:cs typeface="Noto Sans Devanagari"/>
              </a:rPr>
              <a:t>दोनT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मे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से जीस </a:t>
            </a:r>
            <a:r>
              <a:rPr dirty="0" sz="1200" spc="-310" b="1">
                <a:solidFill>
                  <a:srgbClr val="004AAC"/>
                </a:solidFill>
                <a:latin typeface="Noto Sans Devanagari"/>
                <a:cs typeface="Noto Sans Devanagari"/>
              </a:rPr>
              <a:t>कt </a:t>
            </a:r>
            <a:r>
              <a:rPr dirty="0" sz="1200" spc="-20" b="1">
                <a:solidFill>
                  <a:srgbClr val="004AAC"/>
                </a:solidFill>
                <a:latin typeface="Noto Sans Devanagari"/>
                <a:cs typeface="Noto Sans Devanagari"/>
              </a:rPr>
              <a:t>5कॉलरशीप </a:t>
            </a:r>
            <a:r>
              <a:rPr dirty="0" sz="1200" spc="-155" b="1">
                <a:solidFill>
                  <a:srgbClr val="004AAC"/>
                </a:solidFill>
                <a:latin typeface="Noto Sans Devanagari"/>
                <a:cs typeface="Noto Sans Devanagari"/>
              </a:rPr>
              <a:t>राßश अßधक</a:t>
            </a:r>
            <a:r>
              <a:rPr dirty="0" sz="1200" spc="-45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हॊ</a:t>
            </a:r>
            <a:endParaRPr sz="1200">
              <a:latin typeface="Noto Sans Devanagari"/>
              <a:cs typeface="Noto Sans Devanagari"/>
            </a:endParaRPr>
          </a:p>
          <a:p>
            <a:pPr marL="478790">
              <a:lnSpc>
                <a:spcPct val="100000"/>
              </a:lnSpc>
              <a:spcBef>
                <a:spcPts val="210"/>
              </a:spcBef>
            </a:pP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उसी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एक को </a:t>
            </a:r>
            <a:r>
              <a:rPr dirty="0" sz="1200" spc="-95" b="1">
                <a:solidFill>
                  <a:srgbClr val="004AAC"/>
                </a:solidFill>
                <a:latin typeface="Noto Sans Devanagari"/>
                <a:cs typeface="Noto Sans Devanagari"/>
              </a:rPr>
              <a:t>आवेदन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कर” वरना </a:t>
            </a:r>
            <a:r>
              <a:rPr dirty="0" sz="1200" spc="-155" b="1">
                <a:solidFill>
                  <a:srgbClr val="004AAC"/>
                </a:solidFill>
                <a:latin typeface="Noto Sans Devanagari"/>
                <a:cs typeface="Noto Sans Devanagari"/>
              </a:rPr>
              <a:t>दोनT </a:t>
            </a:r>
            <a:r>
              <a:rPr dirty="0" sz="1200" spc="-95" b="1">
                <a:solidFill>
                  <a:srgbClr val="004AAC"/>
                </a:solidFill>
                <a:latin typeface="Noto Sans Devanagari"/>
                <a:cs typeface="Noto Sans Devanagari"/>
              </a:rPr>
              <a:t>आवेदन </a:t>
            </a:r>
            <a:r>
              <a:rPr dirty="0" sz="1200" spc="-125" b="1">
                <a:solidFill>
                  <a:srgbClr val="004AAC"/>
                </a:solidFill>
                <a:latin typeface="Noto Sans Devanagari"/>
                <a:cs typeface="Noto Sans Devanagari"/>
              </a:rPr>
              <a:t>खाßरज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हो </a:t>
            </a:r>
            <a:r>
              <a:rPr dirty="0" sz="1200" spc="-145" b="1">
                <a:solidFill>
                  <a:srgbClr val="004AAC"/>
                </a:solidFill>
                <a:latin typeface="Noto Sans Devanagari"/>
                <a:cs typeface="Noto Sans Devanagari"/>
              </a:rPr>
              <a:t>जाएगं</a:t>
            </a:r>
            <a:r>
              <a:rPr dirty="0" sz="1200" spc="-80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े</a:t>
            </a:r>
            <a:r>
              <a:rPr dirty="0" sz="1200" spc="-5" b="1">
                <a:solidFill>
                  <a:srgbClr val="004AAC"/>
                </a:solidFill>
                <a:latin typeface="Noto Sans Bengali"/>
                <a:cs typeface="Noto Sans Bengali"/>
              </a:rPr>
              <a:t>।</a:t>
            </a:r>
            <a:endParaRPr sz="1200">
              <a:latin typeface="Noto Sans Bengali"/>
              <a:cs typeface="Noto Sans Bengali"/>
            </a:endParaRPr>
          </a:p>
          <a:p>
            <a:pPr marL="356235" marR="226060">
              <a:lnSpc>
                <a:spcPct val="114700"/>
              </a:lnSpc>
            </a:pPr>
            <a:r>
              <a:rPr dirty="0" sz="1200" spc="-204" b="1">
                <a:solidFill>
                  <a:srgbClr val="004AAC"/>
                </a:solidFill>
                <a:latin typeface="Noto Sans Devanagari"/>
                <a:cs typeface="Noto Sans Devanagari"/>
              </a:rPr>
              <a:t>ßजन </a:t>
            </a:r>
            <a:r>
              <a:rPr dirty="0" sz="1200" spc="-155" b="1">
                <a:solidFill>
                  <a:srgbClr val="004AAC"/>
                </a:solidFill>
                <a:latin typeface="Noto Sans Devanagari"/>
                <a:cs typeface="Noto Sans Devanagari"/>
              </a:rPr>
              <a:t>लोगT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को </a:t>
            </a:r>
            <a:r>
              <a:rPr dirty="0" sz="1200" spc="-125" b="1">
                <a:solidFill>
                  <a:srgbClr val="004AAC"/>
                </a:solidFill>
                <a:latin typeface="Noto Sans Devanagari"/>
                <a:cs typeface="Noto Sans Devanagari"/>
              </a:rPr>
              <a:t>ßपछले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साल </a:t>
            </a:r>
            <a:r>
              <a:rPr dirty="0" sz="1200" spc="-20" b="1">
                <a:solidFill>
                  <a:srgbClr val="004AAC"/>
                </a:solidFill>
                <a:latin typeface="Noto Sans Devanagari"/>
                <a:cs typeface="Noto Sans Devanagari"/>
              </a:rPr>
              <a:t>5कॉलरशीप </a:t>
            </a:r>
            <a:r>
              <a:rPr dirty="0" sz="1200" spc="-155" b="1">
                <a:solidFill>
                  <a:srgbClr val="004AAC"/>
                </a:solidFill>
                <a:latin typeface="Noto Sans Devanagari"/>
                <a:cs typeface="Noto Sans Devanagari"/>
              </a:rPr>
              <a:t>ßमली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थी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, </a:t>
            </a:r>
            <a:r>
              <a:rPr dirty="0" sz="1200" spc="-80" b="1">
                <a:solidFill>
                  <a:srgbClr val="004AAC"/>
                </a:solidFill>
                <a:latin typeface="Noto Sans Devanagari"/>
                <a:cs typeface="Noto Sans Devanagari"/>
              </a:rPr>
              <a:t>उ=ह”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इस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साल </a:t>
            </a:r>
            <a:r>
              <a:rPr dirty="0" sz="1200" spc="-204" b="1">
                <a:solidFill>
                  <a:srgbClr val="004AAC"/>
                </a:solidFill>
                <a:latin typeface="Noto Sans Devanagari"/>
                <a:cs typeface="Noto Sans Devanagari"/>
              </a:rPr>
              <a:t>ßफर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से </a:t>
            </a:r>
            <a:r>
              <a:rPr dirty="0" sz="1200" spc="-95" b="1">
                <a:solidFill>
                  <a:srgbClr val="004AAC"/>
                </a:solidFill>
                <a:latin typeface="Noto Sans Devanagari"/>
                <a:cs typeface="Noto Sans Devanagari"/>
              </a:rPr>
              <a:t>आवेदन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करना होगा</a:t>
            </a:r>
            <a:r>
              <a:rPr dirty="0" sz="1200" b="1">
                <a:solidFill>
                  <a:srgbClr val="004AAC"/>
                </a:solidFill>
                <a:latin typeface="Noto Sans Bengali"/>
                <a:cs typeface="Noto Sans Bengali"/>
              </a:rPr>
              <a:t>। </a:t>
            </a:r>
            <a:r>
              <a:rPr dirty="0" sz="1200" spc="-229" b="1">
                <a:solidFill>
                  <a:srgbClr val="004AAC"/>
                </a:solidFill>
                <a:latin typeface="Noto Sans Devanagari"/>
                <a:cs typeface="Noto Sans Devanagari"/>
              </a:rPr>
              <a:t>ßरßनšहल </a:t>
            </a:r>
            <a:r>
              <a:rPr dirty="0" sz="1200" spc="-455" b="1">
                <a:solidFill>
                  <a:srgbClr val="004AAC"/>
                </a:solidFill>
                <a:latin typeface="Noto Sans Devanagari"/>
                <a:cs typeface="Noto Sans Devanagari"/>
              </a:rPr>
              <a:t>नहfi</a:t>
            </a:r>
            <a:r>
              <a:rPr dirty="0" sz="1200" spc="45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85" b="1">
                <a:solidFill>
                  <a:srgbClr val="004AAC"/>
                </a:solidFill>
                <a:latin typeface="Noto Sans Devanagari"/>
                <a:cs typeface="Noto Sans Devanagari"/>
              </a:rPr>
              <a:t>होता  </a:t>
            </a:r>
            <a:r>
              <a:rPr dirty="0" sz="1200" spc="-20" b="1">
                <a:solidFill>
                  <a:srgbClr val="004AAC"/>
                </a:solidFill>
                <a:latin typeface="Noto Sans Devanagari"/>
                <a:cs typeface="Noto Sans Devanagari"/>
              </a:rPr>
              <a:t>अपलोड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करने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से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पहले </a:t>
            </a:r>
            <a:r>
              <a:rPr dirty="0" sz="1200" spc="-160" b="1">
                <a:solidFill>
                  <a:srgbClr val="004AAC"/>
                </a:solidFill>
                <a:latin typeface="Noto Sans Devanagari"/>
                <a:cs typeface="Noto Sans Devanagari"/>
              </a:rPr>
              <a:t>द5तावेजT</a:t>
            </a:r>
            <a:r>
              <a:rPr dirty="0" sz="1200" spc="-10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310" b="1">
                <a:solidFill>
                  <a:srgbClr val="004AAC"/>
                </a:solidFill>
                <a:latin typeface="Noto Sans Devanagari"/>
                <a:cs typeface="Noto Sans Devanagari"/>
              </a:rPr>
              <a:t>कt </a:t>
            </a:r>
            <a:r>
              <a:rPr dirty="0" sz="1200" spc="-105" b="1">
                <a:solidFill>
                  <a:srgbClr val="004AAC"/>
                </a:solidFill>
                <a:latin typeface="Noto Sans Devanagari"/>
                <a:cs typeface="Noto Sans Devanagari"/>
              </a:rPr>
              <a:t>जांच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कर ल”</a:t>
            </a:r>
            <a:r>
              <a:rPr dirty="0" sz="1200" b="1">
                <a:solidFill>
                  <a:srgbClr val="004AAC"/>
                </a:solidFill>
                <a:latin typeface="Noto Sans Bengali"/>
                <a:cs typeface="Noto Sans Bengali"/>
              </a:rPr>
              <a:t>।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गलत </a:t>
            </a:r>
            <a:r>
              <a:rPr dirty="0" sz="1200" spc="-20" b="1">
                <a:solidFill>
                  <a:srgbClr val="004AAC"/>
                </a:solidFill>
                <a:latin typeface="Noto Sans Devanagari"/>
                <a:cs typeface="Noto Sans Devanagari"/>
              </a:rPr>
              <a:t>अपलोड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करने </a:t>
            </a:r>
            <a:r>
              <a:rPr dirty="0" sz="1200" spc="-140" b="1">
                <a:solidFill>
                  <a:srgbClr val="004AAC"/>
                </a:solidFill>
                <a:latin typeface="Noto Sans Devanagari"/>
                <a:cs typeface="Noto Sans Devanagari"/>
              </a:rPr>
              <a:t>के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बाद</a:t>
            </a:r>
            <a:r>
              <a:rPr dirty="0" sz="1200" b="1">
                <a:solidFill>
                  <a:srgbClr val="004AAC"/>
                </a:solidFill>
                <a:latin typeface="Arimo"/>
                <a:cs typeface="Arimo"/>
              </a:rPr>
              <a:t>, </a:t>
            </a:r>
            <a:r>
              <a:rPr dirty="0" sz="1200" spc="-204" b="1">
                <a:solidFill>
                  <a:srgbClr val="004AAC"/>
                </a:solidFill>
                <a:latin typeface="Noto Sans Devanagari"/>
                <a:cs typeface="Noto Sans Devanagari"/>
              </a:rPr>
              <a:t>ßफर </a:t>
            </a:r>
            <a:r>
              <a:rPr dirty="0" sz="12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से </a:t>
            </a:r>
            <a:r>
              <a:rPr dirty="0" sz="1200" spc="-25" b="1">
                <a:solidFill>
                  <a:srgbClr val="004AAC"/>
                </a:solidFill>
                <a:latin typeface="Noto Sans Devanagari"/>
                <a:cs typeface="Noto Sans Devanagari"/>
              </a:rPr>
              <a:t>एडीट </a:t>
            </a:r>
            <a:r>
              <a:rPr dirty="0" sz="1200" spc="-455" b="1">
                <a:solidFill>
                  <a:srgbClr val="004AAC"/>
                </a:solidFill>
                <a:latin typeface="Noto Sans Devanagari"/>
                <a:cs typeface="Noto Sans Devanagari"/>
              </a:rPr>
              <a:t>नहfi</a:t>
            </a:r>
            <a:r>
              <a:rPr dirty="0" sz="1200" spc="65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55" b="1">
                <a:solidFill>
                  <a:srgbClr val="004AAC"/>
                </a:solidFill>
                <a:latin typeface="Noto Sans Devanagari"/>
                <a:cs typeface="Noto Sans Devanagari"/>
              </a:rPr>
              <a:t>ßकया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जा </a:t>
            </a:r>
            <a:r>
              <a:rPr dirty="0" sz="1200" spc="-95" b="1">
                <a:solidFill>
                  <a:srgbClr val="004AAC"/>
                </a:solidFill>
                <a:latin typeface="Noto Sans Devanagari"/>
                <a:cs typeface="Noto Sans Devanagari"/>
              </a:rPr>
              <a:t>सकता  </a:t>
            </a:r>
            <a:r>
              <a:rPr dirty="0" sz="1200" b="1">
                <a:solidFill>
                  <a:srgbClr val="004AAC"/>
                </a:solidFill>
                <a:latin typeface="Noto Sans Devanagari"/>
                <a:cs typeface="Noto Sans Devanagari"/>
              </a:rPr>
              <a:t>है</a:t>
            </a:r>
            <a:r>
              <a:rPr dirty="0" sz="1200" b="1">
                <a:solidFill>
                  <a:srgbClr val="004AAC"/>
                </a:solidFill>
                <a:latin typeface="Noto Sans Bengali"/>
                <a:cs typeface="Noto Sans Bengali"/>
              </a:rPr>
              <a:t>।</a:t>
            </a:r>
            <a:endParaRPr sz="1200">
              <a:latin typeface="Noto Sans Bengali"/>
              <a:cs typeface="Noto Sans Bengal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134" y="1584719"/>
            <a:ext cx="5321300" cy="72009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665"/>
              </a:spcBef>
            </a:pPr>
            <a:r>
              <a:rPr dirty="0" sz="24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बेगम हजरत महल नॅशनल </a:t>
            </a:r>
            <a:r>
              <a:rPr dirty="0" sz="2400" spc="-195" b="1">
                <a:solidFill>
                  <a:srgbClr val="892975"/>
                </a:solidFill>
                <a:latin typeface="Noto Sans Devanagari"/>
                <a:cs typeface="Noto Sans Devanagari"/>
              </a:rPr>
              <a:t>5कॉलरßशप</a:t>
            </a:r>
            <a:r>
              <a:rPr dirty="0" sz="2400" spc="195" b="1">
                <a:solidFill>
                  <a:srgbClr val="892975"/>
                </a:solidFill>
                <a:latin typeface="Noto Sans Devanagari"/>
                <a:cs typeface="Noto Sans Devanagari"/>
              </a:rPr>
              <a:t> </a:t>
            </a:r>
            <a:r>
              <a:rPr dirty="0" sz="2400" spc="-85" b="1">
                <a:solidFill>
                  <a:srgbClr val="892975"/>
                </a:solidFill>
                <a:latin typeface="Arimo"/>
                <a:cs typeface="Arimo"/>
              </a:rPr>
              <a:t>2021</a:t>
            </a:r>
            <a:endParaRPr sz="24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400" spc="-110" b="1">
                <a:latin typeface="Arimo"/>
                <a:cs typeface="Arimo"/>
              </a:rPr>
              <a:t>(</a:t>
            </a:r>
            <a:r>
              <a:rPr dirty="0" sz="1400" spc="-110" b="1">
                <a:latin typeface="Noto Sans Devanagari"/>
                <a:cs typeface="Noto Sans Devanagari"/>
              </a:rPr>
              <a:t>मुß5लम</a:t>
            </a:r>
            <a:r>
              <a:rPr dirty="0" sz="1400" spc="-110" b="1">
                <a:latin typeface="Arimo"/>
                <a:cs typeface="Arimo"/>
              </a:rPr>
              <a:t>,  </a:t>
            </a:r>
            <a:r>
              <a:rPr dirty="0" sz="1400" b="1">
                <a:latin typeface="Noto Sans Devanagari"/>
                <a:cs typeface="Noto Sans Devanagari"/>
              </a:rPr>
              <a:t>ईसाई</a:t>
            </a:r>
            <a:r>
              <a:rPr dirty="0" sz="1400" b="1">
                <a:latin typeface="Arimo"/>
                <a:cs typeface="Arimo"/>
              </a:rPr>
              <a:t>, </a:t>
            </a:r>
            <a:r>
              <a:rPr dirty="0" sz="1400" b="1">
                <a:latin typeface="Noto Sans Devanagari"/>
                <a:cs typeface="Noto Sans Devanagari"/>
              </a:rPr>
              <a:t>जैन</a:t>
            </a:r>
            <a:r>
              <a:rPr dirty="0" sz="1400" b="1">
                <a:latin typeface="Arimo"/>
                <a:cs typeface="Arimo"/>
              </a:rPr>
              <a:t>, </a:t>
            </a:r>
            <a:r>
              <a:rPr dirty="0" sz="1400" spc="135" b="1">
                <a:latin typeface="Noto Sans Devanagari"/>
                <a:cs typeface="Noto Sans Devanagari"/>
              </a:rPr>
              <a:t>बौ\</a:t>
            </a:r>
            <a:r>
              <a:rPr dirty="0" sz="1400" spc="135" b="1">
                <a:latin typeface="Arimo"/>
                <a:cs typeface="Arimo"/>
              </a:rPr>
              <a:t>, </a:t>
            </a:r>
            <a:r>
              <a:rPr dirty="0" sz="1400" spc="-240" b="1">
                <a:latin typeface="Noto Sans Devanagari"/>
                <a:cs typeface="Noto Sans Devanagari"/>
              </a:rPr>
              <a:t>ßसख </a:t>
            </a:r>
            <a:r>
              <a:rPr dirty="0" sz="1400" spc="-120" b="1">
                <a:latin typeface="Noto Sans Devanagari"/>
                <a:cs typeface="Noto Sans Devanagari"/>
              </a:rPr>
              <a:t> </a:t>
            </a:r>
            <a:r>
              <a:rPr dirty="0" sz="1400" b="1">
                <a:latin typeface="Noto Sans Devanagari"/>
                <a:cs typeface="Noto Sans Devanagari"/>
              </a:rPr>
              <a:t>और </a:t>
            </a:r>
            <a:r>
              <a:rPr dirty="0" sz="1400" spc="-5" b="1">
                <a:latin typeface="Noto Sans Devanagari"/>
                <a:cs typeface="Noto Sans Devanagari"/>
              </a:rPr>
              <a:t>पारसी </a:t>
            </a:r>
            <a:r>
              <a:rPr dirty="0" sz="1400" spc="-25" b="1">
                <a:latin typeface="Noto Sans Devanagari"/>
                <a:cs typeface="Noto Sans Devanagari"/>
              </a:rPr>
              <a:t>अuपसं“यक </a:t>
            </a:r>
            <a:r>
              <a:rPr dirty="0" sz="1400" spc="-254" b="1">
                <a:latin typeface="Noto Sans Devanagari"/>
                <a:cs typeface="Noto Sans Devanagari"/>
              </a:rPr>
              <a:t>लड़ßकयT    </a:t>
            </a:r>
            <a:r>
              <a:rPr dirty="0" sz="1400" spc="-160" b="1">
                <a:latin typeface="Noto Sans Devanagari"/>
                <a:cs typeface="Noto Sans Devanagari"/>
              </a:rPr>
              <a:t>के </a:t>
            </a:r>
            <a:r>
              <a:rPr dirty="0" sz="1400" spc="-55" b="1">
                <a:latin typeface="Noto Sans Devanagari"/>
                <a:cs typeface="Noto Sans Devanagari"/>
              </a:rPr>
              <a:t> </a:t>
            </a:r>
            <a:r>
              <a:rPr dirty="0" sz="1400" spc="-415" b="1">
                <a:latin typeface="Noto Sans Devanagari"/>
                <a:cs typeface="Noto Sans Devanagari"/>
              </a:rPr>
              <a:t>ßलए</a:t>
            </a:r>
            <a:r>
              <a:rPr dirty="0" sz="1400" spc="-415" b="1">
                <a:latin typeface="Arimo"/>
                <a:cs typeface="Arimo"/>
              </a:rPr>
              <a:t>)</a:t>
            </a:r>
            <a:endParaRPr sz="14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2908935"/>
          </a:xfrm>
          <a:custGeom>
            <a:avLst/>
            <a:gdLst/>
            <a:ahLst/>
            <a:cxnLst/>
            <a:rect l="l" t="t" r="r" b="b"/>
            <a:pathLst>
              <a:path w="7562850" h="2908935">
                <a:moveTo>
                  <a:pt x="0" y="2908761"/>
                </a:moveTo>
                <a:lnTo>
                  <a:pt x="7562849" y="2908761"/>
                </a:lnTo>
                <a:lnTo>
                  <a:pt x="7562849" y="0"/>
                </a:lnTo>
                <a:lnTo>
                  <a:pt x="0" y="0"/>
                </a:lnTo>
                <a:lnTo>
                  <a:pt x="0" y="2908761"/>
                </a:lnTo>
                <a:close/>
              </a:path>
            </a:pathLst>
          </a:custGeom>
          <a:solidFill>
            <a:srgbClr val="F5ED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776262"/>
            <a:ext cx="7562850" cy="6920865"/>
          </a:xfrm>
          <a:custGeom>
            <a:avLst/>
            <a:gdLst/>
            <a:ahLst/>
            <a:cxnLst/>
            <a:rect l="l" t="t" r="r" b="b"/>
            <a:pathLst>
              <a:path w="7562850" h="6920865">
                <a:moveTo>
                  <a:pt x="0" y="6920311"/>
                </a:moveTo>
                <a:lnTo>
                  <a:pt x="7562849" y="6920311"/>
                </a:lnTo>
                <a:lnTo>
                  <a:pt x="7562849" y="0"/>
                </a:lnTo>
                <a:lnTo>
                  <a:pt x="0" y="0"/>
                </a:lnTo>
                <a:lnTo>
                  <a:pt x="0" y="6920311"/>
                </a:lnTo>
                <a:close/>
              </a:path>
            </a:pathLst>
          </a:custGeom>
          <a:solidFill>
            <a:srgbClr val="F5ED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95332"/>
            <a:ext cx="7562850" cy="3681095"/>
            <a:chOff x="0" y="95332"/>
            <a:chExt cx="7562850" cy="3681095"/>
          </a:xfrm>
        </p:grpSpPr>
        <p:sp>
          <p:nvSpPr>
            <p:cNvPr id="5" name="object 5"/>
            <p:cNvSpPr/>
            <p:nvPr/>
          </p:nvSpPr>
          <p:spPr>
            <a:xfrm>
              <a:off x="0" y="1431048"/>
              <a:ext cx="7562850" cy="14776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74930" y="1892158"/>
              <a:ext cx="2735970" cy="276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93107" y="721473"/>
              <a:ext cx="695910" cy="1153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0" y="2908761"/>
              <a:ext cx="7562850" cy="868044"/>
            </a:xfrm>
            <a:custGeom>
              <a:avLst/>
              <a:gdLst/>
              <a:ahLst/>
              <a:cxnLst/>
              <a:rect l="l" t="t" r="r" b="b"/>
              <a:pathLst>
                <a:path w="7562850" h="868045">
                  <a:moveTo>
                    <a:pt x="0" y="0"/>
                  </a:moveTo>
                  <a:lnTo>
                    <a:pt x="7562379" y="0"/>
                  </a:lnTo>
                  <a:lnTo>
                    <a:pt x="7562379" y="867501"/>
                  </a:lnTo>
                  <a:lnTo>
                    <a:pt x="0" y="867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167" y="95332"/>
              <a:ext cx="695910" cy="657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233113" y="3851361"/>
            <a:ext cx="3335654" cy="1611630"/>
          </a:xfrm>
          <a:custGeom>
            <a:avLst/>
            <a:gdLst/>
            <a:ahLst/>
            <a:cxnLst/>
            <a:rect l="l" t="t" r="r" b="b"/>
            <a:pathLst>
              <a:path w="3335654" h="1611629">
                <a:moveTo>
                  <a:pt x="434375" y="1611029"/>
                </a:moveTo>
                <a:lnTo>
                  <a:pt x="387870" y="1606156"/>
                </a:lnTo>
                <a:lnTo>
                  <a:pt x="342526" y="1595410"/>
                </a:lnTo>
                <a:lnTo>
                  <a:pt x="299112" y="1579230"/>
                </a:lnTo>
                <a:lnTo>
                  <a:pt x="258061" y="1558017"/>
                </a:lnTo>
                <a:lnTo>
                  <a:pt x="219805" y="1532176"/>
                </a:lnTo>
                <a:lnTo>
                  <a:pt x="184776" y="1502109"/>
                </a:lnTo>
                <a:lnTo>
                  <a:pt x="153407" y="1468218"/>
                </a:lnTo>
                <a:lnTo>
                  <a:pt x="126129" y="1430908"/>
                </a:lnTo>
                <a:lnTo>
                  <a:pt x="103375" y="1390580"/>
                </a:lnTo>
                <a:lnTo>
                  <a:pt x="85578" y="1347639"/>
                </a:lnTo>
                <a:lnTo>
                  <a:pt x="73169" y="1302486"/>
                </a:lnTo>
                <a:lnTo>
                  <a:pt x="66581" y="1255524"/>
                </a:lnTo>
                <a:lnTo>
                  <a:pt x="291" y="355878"/>
                </a:lnTo>
                <a:lnTo>
                  <a:pt x="0" y="307776"/>
                </a:lnTo>
                <a:lnTo>
                  <a:pt x="6094" y="261583"/>
                </a:lnTo>
                <a:lnTo>
                  <a:pt x="18172" y="217732"/>
                </a:lnTo>
                <a:lnTo>
                  <a:pt x="35835" y="176658"/>
                </a:lnTo>
                <a:lnTo>
                  <a:pt x="58734" y="138726"/>
                </a:lnTo>
                <a:lnTo>
                  <a:pt x="86353" y="104528"/>
                </a:lnTo>
                <a:lnTo>
                  <a:pt x="118352" y="74399"/>
                </a:lnTo>
                <a:lnTo>
                  <a:pt x="154331" y="48774"/>
                </a:lnTo>
                <a:lnTo>
                  <a:pt x="193892" y="28087"/>
                </a:lnTo>
                <a:lnTo>
                  <a:pt x="236634" y="12773"/>
                </a:lnTo>
                <a:lnTo>
                  <a:pt x="282157" y="3265"/>
                </a:lnTo>
                <a:lnTo>
                  <a:pt x="330060" y="0"/>
                </a:lnTo>
                <a:lnTo>
                  <a:pt x="434375" y="0"/>
                </a:lnTo>
                <a:lnTo>
                  <a:pt x="434375" y="1611029"/>
                </a:lnTo>
                <a:close/>
              </a:path>
              <a:path w="3335654" h="1611629">
                <a:moveTo>
                  <a:pt x="434711" y="1611065"/>
                </a:moveTo>
                <a:lnTo>
                  <a:pt x="434375" y="1611029"/>
                </a:lnTo>
                <a:lnTo>
                  <a:pt x="434375" y="0"/>
                </a:lnTo>
                <a:lnTo>
                  <a:pt x="434711" y="0"/>
                </a:lnTo>
                <a:lnTo>
                  <a:pt x="434711" y="1611065"/>
                </a:lnTo>
                <a:close/>
              </a:path>
              <a:path w="3335654" h="1611629">
                <a:moveTo>
                  <a:pt x="2883904" y="1611065"/>
                </a:moveTo>
                <a:lnTo>
                  <a:pt x="434711" y="1611065"/>
                </a:lnTo>
                <a:lnTo>
                  <a:pt x="434711" y="0"/>
                </a:lnTo>
                <a:lnTo>
                  <a:pt x="2883904" y="0"/>
                </a:lnTo>
                <a:lnTo>
                  <a:pt x="2883904" y="1611065"/>
                </a:lnTo>
                <a:close/>
              </a:path>
              <a:path w="3335654" h="1611629">
                <a:moveTo>
                  <a:pt x="2886596" y="1611065"/>
                </a:moveTo>
                <a:lnTo>
                  <a:pt x="2883904" y="1611065"/>
                </a:lnTo>
                <a:lnTo>
                  <a:pt x="2883904" y="0"/>
                </a:lnTo>
                <a:lnTo>
                  <a:pt x="3005043" y="0"/>
                </a:lnTo>
                <a:lnTo>
                  <a:pt x="3052950" y="3265"/>
                </a:lnTo>
                <a:lnTo>
                  <a:pt x="3098481" y="12774"/>
                </a:lnTo>
                <a:lnTo>
                  <a:pt x="3141236" y="28092"/>
                </a:lnTo>
                <a:lnTo>
                  <a:pt x="3180813" y="48787"/>
                </a:lnTo>
                <a:lnTo>
                  <a:pt x="3216811" y="74424"/>
                </a:lnTo>
                <a:lnTo>
                  <a:pt x="3248829" y="104570"/>
                </a:lnTo>
                <a:lnTo>
                  <a:pt x="3276463" y="138793"/>
                </a:lnTo>
                <a:lnTo>
                  <a:pt x="3299268" y="176558"/>
                </a:lnTo>
                <a:lnTo>
                  <a:pt x="3316931" y="217590"/>
                </a:lnTo>
                <a:lnTo>
                  <a:pt x="3329009" y="261387"/>
                </a:lnTo>
                <a:lnTo>
                  <a:pt x="3335104" y="307516"/>
                </a:lnTo>
                <a:lnTo>
                  <a:pt x="3334812" y="355540"/>
                </a:lnTo>
                <a:lnTo>
                  <a:pt x="3268522" y="1255187"/>
                </a:lnTo>
                <a:lnTo>
                  <a:pt x="3261779" y="1303289"/>
                </a:lnTo>
                <a:lnTo>
                  <a:pt x="3248924" y="1349481"/>
                </a:lnTo>
                <a:lnTo>
                  <a:pt x="3230424" y="1393332"/>
                </a:lnTo>
                <a:lnTo>
                  <a:pt x="3206743" y="1434406"/>
                </a:lnTo>
                <a:lnTo>
                  <a:pt x="3178347" y="1472271"/>
                </a:lnTo>
                <a:lnTo>
                  <a:pt x="3145700" y="1506494"/>
                </a:lnTo>
                <a:lnTo>
                  <a:pt x="3109267" y="1536640"/>
                </a:lnTo>
                <a:lnTo>
                  <a:pt x="3069514" y="1562277"/>
                </a:lnTo>
                <a:lnTo>
                  <a:pt x="3026905" y="1582972"/>
                </a:lnTo>
                <a:lnTo>
                  <a:pt x="2981906" y="1598290"/>
                </a:lnTo>
                <a:lnTo>
                  <a:pt x="2934981" y="1607799"/>
                </a:lnTo>
                <a:lnTo>
                  <a:pt x="2886596" y="1611065"/>
                </a:lnTo>
                <a:close/>
              </a:path>
              <a:path w="3335654" h="1611629">
                <a:moveTo>
                  <a:pt x="2883904" y="1611402"/>
                </a:moveTo>
                <a:lnTo>
                  <a:pt x="439086" y="1611402"/>
                </a:lnTo>
                <a:lnTo>
                  <a:pt x="434375" y="1611065"/>
                </a:lnTo>
                <a:lnTo>
                  <a:pt x="434711" y="1611065"/>
                </a:lnTo>
                <a:lnTo>
                  <a:pt x="2883904" y="1611065"/>
                </a:lnTo>
                <a:lnTo>
                  <a:pt x="2883904" y="1611402"/>
                </a:lnTo>
                <a:close/>
              </a:path>
            </a:pathLst>
          </a:custGeom>
          <a:solidFill>
            <a:srgbClr val="0044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89631" y="3851361"/>
            <a:ext cx="3335654" cy="1611630"/>
          </a:xfrm>
          <a:custGeom>
            <a:avLst/>
            <a:gdLst/>
            <a:ahLst/>
            <a:cxnLst/>
            <a:rect l="l" t="t" r="r" b="b"/>
            <a:pathLst>
              <a:path w="3335654" h="1611629">
                <a:moveTo>
                  <a:pt x="434375" y="1611029"/>
                </a:moveTo>
                <a:lnTo>
                  <a:pt x="387870" y="1606156"/>
                </a:lnTo>
                <a:lnTo>
                  <a:pt x="342526" y="1595410"/>
                </a:lnTo>
                <a:lnTo>
                  <a:pt x="299112" y="1579230"/>
                </a:lnTo>
                <a:lnTo>
                  <a:pt x="258061" y="1558017"/>
                </a:lnTo>
                <a:lnTo>
                  <a:pt x="219805" y="1532176"/>
                </a:lnTo>
                <a:lnTo>
                  <a:pt x="184776" y="1502109"/>
                </a:lnTo>
                <a:lnTo>
                  <a:pt x="153407" y="1468218"/>
                </a:lnTo>
                <a:lnTo>
                  <a:pt x="126129" y="1430908"/>
                </a:lnTo>
                <a:lnTo>
                  <a:pt x="103375" y="1390580"/>
                </a:lnTo>
                <a:lnTo>
                  <a:pt x="85578" y="1347639"/>
                </a:lnTo>
                <a:lnTo>
                  <a:pt x="73169" y="1302486"/>
                </a:lnTo>
                <a:lnTo>
                  <a:pt x="66581" y="1255524"/>
                </a:lnTo>
                <a:lnTo>
                  <a:pt x="291" y="355878"/>
                </a:lnTo>
                <a:lnTo>
                  <a:pt x="0" y="307776"/>
                </a:lnTo>
                <a:lnTo>
                  <a:pt x="6094" y="261583"/>
                </a:lnTo>
                <a:lnTo>
                  <a:pt x="18172" y="217732"/>
                </a:lnTo>
                <a:lnTo>
                  <a:pt x="35835" y="176658"/>
                </a:lnTo>
                <a:lnTo>
                  <a:pt x="58734" y="138726"/>
                </a:lnTo>
                <a:lnTo>
                  <a:pt x="86353" y="104528"/>
                </a:lnTo>
                <a:lnTo>
                  <a:pt x="118352" y="74399"/>
                </a:lnTo>
                <a:lnTo>
                  <a:pt x="154331" y="48774"/>
                </a:lnTo>
                <a:lnTo>
                  <a:pt x="193892" y="28087"/>
                </a:lnTo>
                <a:lnTo>
                  <a:pt x="236634" y="12773"/>
                </a:lnTo>
                <a:lnTo>
                  <a:pt x="282157" y="3265"/>
                </a:lnTo>
                <a:lnTo>
                  <a:pt x="330060" y="0"/>
                </a:lnTo>
                <a:lnTo>
                  <a:pt x="434375" y="0"/>
                </a:lnTo>
                <a:lnTo>
                  <a:pt x="434375" y="1611029"/>
                </a:lnTo>
                <a:close/>
              </a:path>
              <a:path w="3335654" h="1611629">
                <a:moveTo>
                  <a:pt x="434711" y="1611065"/>
                </a:moveTo>
                <a:lnTo>
                  <a:pt x="434375" y="1611029"/>
                </a:lnTo>
                <a:lnTo>
                  <a:pt x="434375" y="0"/>
                </a:lnTo>
                <a:lnTo>
                  <a:pt x="434711" y="0"/>
                </a:lnTo>
                <a:lnTo>
                  <a:pt x="434711" y="1611065"/>
                </a:lnTo>
                <a:close/>
              </a:path>
              <a:path w="3335654" h="1611629">
                <a:moveTo>
                  <a:pt x="2883904" y="1611065"/>
                </a:moveTo>
                <a:lnTo>
                  <a:pt x="434711" y="1611065"/>
                </a:lnTo>
                <a:lnTo>
                  <a:pt x="434711" y="0"/>
                </a:lnTo>
                <a:lnTo>
                  <a:pt x="2883904" y="0"/>
                </a:lnTo>
                <a:lnTo>
                  <a:pt x="2883904" y="1611065"/>
                </a:lnTo>
                <a:close/>
              </a:path>
              <a:path w="3335654" h="1611629">
                <a:moveTo>
                  <a:pt x="2886596" y="1611065"/>
                </a:moveTo>
                <a:lnTo>
                  <a:pt x="2883904" y="1611065"/>
                </a:lnTo>
                <a:lnTo>
                  <a:pt x="2883904" y="0"/>
                </a:lnTo>
                <a:lnTo>
                  <a:pt x="3005043" y="0"/>
                </a:lnTo>
                <a:lnTo>
                  <a:pt x="3052950" y="3265"/>
                </a:lnTo>
                <a:lnTo>
                  <a:pt x="3098481" y="12774"/>
                </a:lnTo>
                <a:lnTo>
                  <a:pt x="3141236" y="28092"/>
                </a:lnTo>
                <a:lnTo>
                  <a:pt x="3180813" y="48787"/>
                </a:lnTo>
                <a:lnTo>
                  <a:pt x="3216811" y="74424"/>
                </a:lnTo>
                <a:lnTo>
                  <a:pt x="3248829" y="104570"/>
                </a:lnTo>
                <a:lnTo>
                  <a:pt x="3276463" y="138793"/>
                </a:lnTo>
                <a:lnTo>
                  <a:pt x="3299268" y="176558"/>
                </a:lnTo>
                <a:lnTo>
                  <a:pt x="3316931" y="217590"/>
                </a:lnTo>
                <a:lnTo>
                  <a:pt x="3329009" y="261387"/>
                </a:lnTo>
                <a:lnTo>
                  <a:pt x="3335104" y="307516"/>
                </a:lnTo>
                <a:lnTo>
                  <a:pt x="3334812" y="355540"/>
                </a:lnTo>
                <a:lnTo>
                  <a:pt x="3268522" y="1255187"/>
                </a:lnTo>
                <a:lnTo>
                  <a:pt x="3261779" y="1303289"/>
                </a:lnTo>
                <a:lnTo>
                  <a:pt x="3248924" y="1349481"/>
                </a:lnTo>
                <a:lnTo>
                  <a:pt x="3230424" y="1393332"/>
                </a:lnTo>
                <a:lnTo>
                  <a:pt x="3206743" y="1434406"/>
                </a:lnTo>
                <a:lnTo>
                  <a:pt x="3178347" y="1472271"/>
                </a:lnTo>
                <a:lnTo>
                  <a:pt x="3145700" y="1506494"/>
                </a:lnTo>
                <a:lnTo>
                  <a:pt x="3109267" y="1536640"/>
                </a:lnTo>
                <a:lnTo>
                  <a:pt x="3069514" y="1562277"/>
                </a:lnTo>
                <a:lnTo>
                  <a:pt x="3026905" y="1582972"/>
                </a:lnTo>
                <a:lnTo>
                  <a:pt x="2981906" y="1598290"/>
                </a:lnTo>
                <a:lnTo>
                  <a:pt x="2934981" y="1607799"/>
                </a:lnTo>
                <a:lnTo>
                  <a:pt x="2886596" y="1611065"/>
                </a:lnTo>
                <a:close/>
              </a:path>
              <a:path w="3335654" h="1611629">
                <a:moveTo>
                  <a:pt x="2883904" y="1611402"/>
                </a:moveTo>
                <a:lnTo>
                  <a:pt x="439086" y="1611402"/>
                </a:lnTo>
                <a:lnTo>
                  <a:pt x="434375" y="1611065"/>
                </a:lnTo>
                <a:lnTo>
                  <a:pt x="434711" y="1611065"/>
                </a:lnTo>
                <a:lnTo>
                  <a:pt x="2883904" y="1611065"/>
                </a:lnTo>
                <a:lnTo>
                  <a:pt x="2883904" y="1611402"/>
                </a:lnTo>
                <a:close/>
              </a:path>
            </a:pathLst>
          </a:custGeom>
          <a:solidFill>
            <a:srgbClr val="0044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3113" y="5533339"/>
            <a:ext cx="3335654" cy="1611630"/>
          </a:xfrm>
          <a:custGeom>
            <a:avLst/>
            <a:gdLst/>
            <a:ahLst/>
            <a:cxnLst/>
            <a:rect l="l" t="t" r="r" b="b"/>
            <a:pathLst>
              <a:path w="3335654" h="1611629">
                <a:moveTo>
                  <a:pt x="434375" y="1611029"/>
                </a:moveTo>
                <a:lnTo>
                  <a:pt x="387870" y="1606156"/>
                </a:lnTo>
                <a:lnTo>
                  <a:pt x="342526" y="1595410"/>
                </a:lnTo>
                <a:lnTo>
                  <a:pt x="299112" y="1579230"/>
                </a:lnTo>
                <a:lnTo>
                  <a:pt x="258061" y="1558017"/>
                </a:lnTo>
                <a:lnTo>
                  <a:pt x="219805" y="1532176"/>
                </a:lnTo>
                <a:lnTo>
                  <a:pt x="184776" y="1502109"/>
                </a:lnTo>
                <a:lnTo>
                  <a:pt x="153407" y="1468218"/>
                </a:lnTo>
                <a:lnTo>
                  <a:pt x="126129" y="1430908"/>
                </a:lnTo>
                <a:lnTo>
                  <a:pt x="103375" y="1390580"/>
                </a:lnTo>
                <a:lnTo>
                  <a:pt x="85578" y="1347639"/>
                </a:lnTo>
                <a:lnTo>
                  <a:pt x="73169" y="1302486"/>
                </a:lnTo>
                <a:lnTo>
                  <a:pt x="66581" y="1255524"/>
                </a:lnTo>
                <a:lnTo>
                  <a:pt x="291" y="355878"/>
                </a:lnTo>
                <a:lnTo>
                  <a:pt x="0" y="307776"/>
                </a:lnTo>
                <a:lnTo>
                  <a:pt x="6094" y="261583"/>
                </a:lnTo>
                <a:lnTo>
                  <a:pt x="18172" y="217732"/>
                </a:lnTo>
                <a:lnTo>
                  <a:pt x="35835" y="176658"/>
                </a:lnTo>
                <a:lnTo>
                  <a:pt x="58734" y="138726"/>
                </a:lnTo>
                <a:lnTo>
                  <a:pt x="86353" y="104528"/>
                </a:lnTo>
                <a:lnTo>
                  <a:pt x="118352" y="74399"/>
                </a:lnTo>
                <a:lnTo>
                  <a:pt x="154331" y="48774"/>
                </a:lnTo>
                <a:lnTo>
                  <a:pt x="193892" y="28087"/>
                </a:lnTo>
                <a:lnTo>
                  <a:pt x="236634" y="12773"/>
                </a:lnTo>
                <a:lnTo>
                  <a:pt x="282157" y="3265"/>
                </a:lnTo>
                <a:lnTo>
                  <a:pt x="330060" y="0"/>
                </a:lnTo>
                <a:lnTo>
                  <a:pt x="434375" y="0"/>
                </a:lnTo>
                <a:lnTo>
                  <a:pt x="434375" y="1611029"/>
                </a:lnTo>
                <a:close/>
              </a:path>
              <a:path w="3335654" h="1611629">
                <a:moveTo>
                  <a:pt x="434711" y="1611065"/>
                </a:moveTo>
                <a:lnTo>
                  <a:pt x="434375" y="1611029"/>
                </a:lnTo>
                <a:lnTo>
                  <a:pt x="434375" y="0"/>
                </a:lnTo>
                <a:lnTo>
                  <a:pt x="434711" y="0"/>
                </a:lnTo>
                <a:lnTo>
                  <a:pt x="434711" y="1611065"/>
                </a:lnTo>
                <a:close/>
              </a:path>
              <a:path w="3335654" h="1611629">
                <a:moveTo>
                  <a:pt x="2883904" y="1611065"/>
                </a:moveTo>
                <a:lnTo>
                  <a:pt x="434711" y="1611065"/>
                </a:lnTo>
                <a:lnTo>
                  <a:pt x="434711" y="0"/>
                </a:lnTo>
                <a:lnTo>
                  <a:pt x="2883904" y="0"/>
                </a:lnTo>
                <a:lnTo>
                  <a:pt x="2883904" y="1611065"/>
                </a:lnTo>
                <a:close/>
              </a:path>
              <a:path w="3335654" h="1611629">
                <a:moveTo>
                  <a:pt x="2886596" y="1611065"/>
                </a:moveTo>
                <a:lnTo>
                  <a:pt x="2883904" y="1611065"/>
                </a:lnTo>
                <a:lnTo>
                  <a:pt x="2883904" y="0"/>
                </a:lnTo>
                <a:lnTo>
                  <a:pt x="3005043" y="0"/>
                </a:lnTo>
                <a:lnTo>
                  <a:pt x="3052950" y="3265"/>
                </a:lnTo>
                <a:lnTo>
                  <a:pt x="3098481" y="12774"/>
                </a:lnTo>
                <a:lnTo>
                  <a:pt x="3141236" y="28092"/>
                </a:lnTo>
                <a:lnTo>
                  <a:pt x="3180813" y="48787"/>
                </a:lnTo>
                <a:lnTo>
                  <a:pt x="3216811" y="74424"/>
                </a:lnTo>
                <a:lnTo>
                  <a:pt x="3248829" y="104570"/>
                </a:lnTo>
                <a:lnTo>
                  <a:pt x="3276463" y="138793"/>
                </a:lnTo>
                <a:lnTo>
                  <a:pt x="3299268" y="176558"/>
                </a:lnTo>
                <a:lnTo>
                  <a:pt x="3316931" y="217590"/>
                </a:lnTo>
                <a:lnTo>
                  <a:pt x="3329009" y="261387"/>
                </a:lnTo>
                <a:lnTo>
                  <a:pt x="3335104" y="307516"/>
                </a:lnTo>
                <a:lnTo>
                  <a:pt x="3334812" y="355540"/>
                </a:lnTo>
                <a:lnTo>
                  <a:pt x="3268522" y="1255187"/>
                </a:lnTo>
                <a:lnTo>
                  <a:pt x="3261779" y="1303289"/>
                </a:lnTo>
                <a:lnTo>
                  <a:pt x="3248924" y="1349481"/>
                </a:lnTo>
                <a:lnTo>
                  <a:pt x="3230424" y="1393332"/>
                </a:lnTo>
                <a:lnTo>
                  <a:pt x="3206743" y="1434406"/>
                </a:lnTo>
                <a:lnTo>
                  <a:pt x="3178347" y="1472271"/>
                </a:lnTo>
                <a:lnTo>
                  <a:pt x="3145700" y="1506494"/>
                </a:lnTo>
                <a:lnTo>
                  <a:pt x="3109267" y="1536640"/>
                </a:lnTo>
                <a:lnTo>
                  <a:pt x="3069514" y="1562277"/>
                </a:lnTo>
                <a:lnTo>
                  <a:pt x="3026905" y="1582972"/>
                </a:lnTo>
                <a:lnTo>
                  <a:pt x="2981906" y="1598290"/>
                </a:lnTo>
                <a:lnTo>
                  <a:pt x="2934981" y="1607799"/>
                </a:lnTo>
                <a:lnTo>
                  <a:pt x="2886596" y="1611065"/>
                </a:lnTo>
                <a:close/>
              </a:path>
              <a:path w="3335654" h="1611629">
                <a:moveTo>
                  <a:pt x="2883904" y="1611402"/>
                </a:moveTo>
                <a:lnTo>
                  <a:pt x="439086" y="1611402"/>
                </a:lnTo>
                <a:lnTo>
                  <a:pt x="434375" y="1611065"/>
                </a:lnTo>
                <a:lnTo>
                  <a:pt x="434711" y="1611065"/>
                </a:lnTo>
                <a:lnTo>
                  <a:pt x="2883904" y="1611065"/>
                </a:lnTo>
                <a:lnTo>
                  <a:pt x="2883904" y="1611402"/>
                </a:lnTo>
                <a:close/>
              </a:path>
            </a:pathLst>
          </a:custGeom>
          <a:solidFill>
            <a:srgbClr val="0044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89631" y="5533339"/>
            <a:ext cx="3335654" cy="1611630"/>
          </a:xfrm>
          <a:custGeom>
            <a:avLst/>
            <a:gdLst/>
            <a:ahLst/>
            <a:cxnLst/>
            <a:rect l="l" t="t" r="r" b="b"/>
            <a:pathLst>
              <a:path w="3335654" h="1611629">
                <a:moveTo>
                  <a:pt x="434375" y="1611029"/>
                </a:moveTo>
                <a:lnTo>
                  <a:pt x="387870" y="1606156"/>
                </a:lnTo>
                <a:lnTo>
                  <a:pt x="342526" y="1595410"/>
                </a:lnTo>
                <a:lnTo>
                  <a:pt x="299112" y="1579230"/>
                </a:lnTo>
                <a:lnTo>
                  <a:pt x="258061" y="1558017"/>
                </a:lnTo>
                <a:lnTo>
                  <a:pt x="219805" y="1532176"/>
                </a:lnTo>
                <a:lnTo>
                  <a:pt x="184776" y="1502109"/>
                </a:lnTo>
                <a:lnTo>
                  <a:pt x="153407" y="1468218"/>
                </a:lnTo>
                <a:lnTo>
                  <a:pt x="126129" y="1430908"/>
                </a:lnTo>
                <a:lnTo>
                  <a:pt x="103375" y="1390580"/>
                </a:lnTo>
                <a:lnTo>
                  <a:pt x="85578" y="1347639"/>
                </a:lnTo>
                <a:lnTo>
                  <a:pt x="73169" y="1302486"/>
                </a:lnTo>
                <a:lnTo>
                  <a:pt x="66581" y="1255524"/>
                </a:lnTo>
                <a:lnTo>
                  <a:pt x="291" y="355878"/>
                </a:lnTo>
                <a:lnTo>
                  <a:pt x="0" y="307776"/>
                </a:lnTo>
                <a:lnTo>
                  <a:pt x="6094" y="261583"/>
                </a:lnTo>
                <a:lnTo>
                  <a:pt x="18172" y="217732"/>
                </a:lnTo>
                <a:lnTo>
                  <a:pt x="35835" y="176658"/>
                </a:lnTo>
                <a:lnTo>
                  <a:pt x="58734" y="138726"/>
                </a:lnTo>
                <a:lnTo>
                  <a:pt x="86353" y="104528"/>
                </a:lnTo>
                <a:lnTo>
                  <a:pt x="118352" y="74399"/>
                </a:lnTo>
                <a:lnTo>
                  <a:pt x="154331" y="48774"/>
                </a:lnTo>
                <a:lnTo>
                  <a:pt x="193892" y="28087"/>
                </a:lnTo>
                <a:lnTo>
                  <a:pt x="236634" y="12773"/>
                </a:lnTo>
                <a:lnTo>
                  <a:pt x="282157" y="3265"/>
                </a:lnTo>
                <a:lnTo>
                  <a:pt x="330060" y="0"/>
                </a:lnTo>
                <a:lnTo>
                  <a:pt x="434375" y="0"/>
                </a:lnTo>
                <a:lnTo>
                  <a:pt x="434375" y="1611029"/>
                </a:lnTo>
                <a:close/>
              </a:path>
              <a:path w="3335654" h="1611629">
                <a:moveTo>
                  <a:pt x="434711" y="1611065"/>
                </a:moveTo>
                <a:lnTo>
                  <a:pt x="434375" y="1611029"/>
                </a:lnTo>
                <a:lnTo>
                  <a:pt x="434375" y="0"/>
                </a:lnTo>
                <a:lnTo>
                  <a:pt x="434711" y="0"/>
                </a:lnTo>
                <a:lnTo>
                  <a:pt x="434711" y="1611065"/>
                </a:lnTo>
                <a:close/>
              </a:path>
              <a:path w="3335654" h="1611629">
                <a:moveTo>
                  <a:pt x="2883904" y="1611065"/>
                </a:moveTo>
                <a:lnTo>
                  <a:pt x="434711" y="1611065"/>
                </a:lnTo>
                <a:lnTo>
                  <a:pt x="434711" y="0"/>
                </a:lnTo>
                <a:lnTo>
                  <a:pt x="2883904" y="0"/>
                </a:lnTo>
                <a:lnTo>
                  <a:pt x="2883904" y="1611065"/>
                </a:lnTo>
                <a:close/>
              </a:path>
              <a:path w="3335654" h="1611629">
                <a:moveTo>
                  <a:pt x="2886596" y="1611065"/>
                </a:moveTo>
                <a:lnTo>
                  <a:pt x="2883904" y="1611065"/>
                </a:lnTo>
                <a:lnTo>
                  <a:pt x="2883904" y="0"/>
                </a:lnTo>
                <a:lnTo>
                  <a:pt x="3005043" y="0"/>
                </a:lnTo>
                <a:lnTo>
                  <a:pt x="3052950" y="3265"/>
                </a:lnTo>
                <a:lnTo>
                  <a:pt x="3098481" y="12774"/>
                </a:lnTo>
                <a:lnTo>
                  <a:pt x="3141236" y="28092"/>
                </a:lnTo>
                <a:lnTo>
                  <a:pt x="3180813" y="48787"/>
                </a:lnTo>
                <a:lnTo>
                  <a:pt x="3216811" y="74424"/>
                </a:lnTo>
                <a:lnTo>
                  <a:pt x="3248829" y="104570"/>
                </a:lnTo>
                <a:lnTo>
                  <a:pt x="3276463" y="138793"/>
                </a:lnTo>
                <a:lnTo>
                  <a:pt x="3299268" y="176558"/>
                </a:lnTo>
                <a:lnTo>
                  <a:pt x="3316931" y="217590"/>
                </a:lnTo>
                <a:lnTo>
                  <a:pt x="3329009" y="261387"/>
                </a:lnTo>
                <a:lnTo>
                  <a:pt x="3335104" y="307516"/>
                </a:lnTo>
                <a:lnTo>
                  <a:pt x="3334812" y="355540"/>
                </a:lnTo>
                <a:lnTo>
                  <a:pt x="3268522" y="1255187"/>
                </a:lnTo>
                <a:lnTo>
                  <a:pt x="3261779" y="1303289"/>
                </a:lnTo>
                <a:lnTo>
                  <a:pt x="3248924" y="1349481"/>
                </a:lnTo>
                <a:lnTo>
                  <a:pt x="3230424" y="1393332"/>
                </a:lnTo>
                <a:lnTo>
                  <a:pt x="3206743" y="1434406"/>
                </a:lnTo>
                <a:lnTo>
                  <a:pt x="3178347" y="1472271"/>
                </a:lnTo>
                <a:lnTo>
                  <a:pt x="3145700" y="1506494"/>
                </a:lnTo>
                <a:lnTo>
                  <a:pt x="3109267" y="1536640"/>
                </a:lnTo>
                <a:lnTo>
                  <a:pt x="3069514" y="1562277"/>
                </a:lnTo>
                <a:lnTo>
                  <a:pt x="3026905" y="1582972"/>
                </a:lnTo>
                <a:lnTo>
                  <a:pt x="2981906" y="1598290"/>
                </a:lnTo>
                <a:lnTo>
                  <a:pt x="2934981" y="1607799"/>
                </a:lnTo>
                <a:lnTo>
                  <a:pt x="2886596" y="1611065"/>
                </a:lnTo>
                <a:close/>
              </a:path>
              <a:path w="3335654" h="1611629">
                <a:moveTo>
                  <a:pt x="2883904" y="1611402"/>
                </a:moveTo>
                <a:lnTo>
                  <a:pt x="439086" y="1611402"/>
                </a:lnTo>
                <a:lnTo>
                  <a:pt x="434375" y="1611065"/>
                </a:lnTo>
                <a:lnTo>
                  <a:pt x="434711" y="1611065"/>
                </a:lnTo>
                <a:lnTo>
                  <a:pt x="2883904" y="1611065"/>
                </a:lnTo>
                <a:lnTo>
                  <a:pt x="2883904" y="1611402"/>
                </a:lnTo>
                <a:close/>
              </a:path>
            </a:pathLst>
          </a:custGeom>
          <a:solidFill>
            <a:srgbClr val="0044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75748" y="9111020"/>
            <a:ext cx="7312025" cy="1379220"/>
            <a:chOff x="175748" y="9111020"/>
            <a:chExt cx="7312025" cy="1379220"/>
          </a:xfrm>
        </p:grpSpPr>
        <p:sp>
          <p:nvSpPr>
            <p:cNvPr id="15" name="object 15"/>
            <p:cNvSpPr/>
            <p:nvPr/>
          </p:nvSpPr>
          <p:spPr>
            <a:xfrm>
              <a:off x="175748" y="9111020"/>
              <a:ext cx="7312025" cy="1325245"/>
            </a:xfrm>
            <a:custGeom>
              <a:avLst/>
              <a:gdLst/>
              <a:ahLst/>
              <a:cxnLst/>
              <a:rect l="l" t="t" r="r" b="b"/>
              <a:pathLst>
                <a:path w="7312025" h="1325245">
                  <a:moveTo>
                    <a:pt x="7311489" y="1325085"/>
                  </a:moveTo>
                  <a:lnTo>
                    <a:pt x="0" y="1325085"/>
                  </a:lnTo>
                  <a:lnTo>
                    <a:pt x="0" y="0"/>
                  </a:lnTo>
                  <a:lnTo>
                    <a:pt x="7311489" y="0"/>
                  </a:lnTo>
                  <a:lnTo>
                    <a:pt x="7311489" y="1325085"/>
                  </a:lnTo>
                  <a:close/>
                </a:path>
              </a:pathLst>
            </a:custGeom>
            <a:solidFill>
              <a:srgbClr val="B1C7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3132" y="10484754"/>
              <a:ext cx="6530340" cy="0"/>
            </a:xfrm>
            <a:custGeom>
              <a:avLst/>
              <a:gdLst/>
              <a:ahLst/>
              <a:cxnLst/>
              <a:rect l="l" t="t" r="r" b="b"/>
              <a:pathLst>
                <a:path w="6530340" h="0">
                  <a:moveTo>
                    <a:pt x="0" y="0"/>
                  </a:moveTo>
                  <a:lnTo>
                    <a:pt x="6530176" y="0"/>
                  </a:lnTo>
                </a:path>
              </a:pathLst>
            </a:custGeom>
            <a:ln w="9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39159" y="3416706"/>
            <a:ext cx="25742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Noto Sans Devanagari"/>
                <a:cs typeface="Noto Sans Devanagari"/>
              </a:rPr>
              <a:t>या वेबसाइट वर ऑनलाइन अज´</a:t>
            </a:r>
            <a:r>
              <a:rPr dirty="0" sz="1400" spc="90" b="1">
                <a:solidFill>
                  <a:srgbClr val="FFFFFF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430" b="1">
                <a:solidFill>
                  <a:srgbClr val="FFFFFF"/>
                </a:solidFill>
                <a:latin typeface="Noto Sans Devanagari"/>
                <a:cs typeface="Noto Sans Devanagari"/>
              </a:rPr>
              <a:t>करण</a:t>
            </a:r>
            <a:endParaRPr sz="1400">
              <a:latin typeface="Noto Sans Devanagari"/>
              <a:cs typeface="Noto Sans Devanaga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4122" y="2974852"/>
            <a:ext cx="33813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FFFFFF"/>
                </a:solidFill>
                <a:latin typeface="Arimo"/>
                <a:cs typeface="Arimo"/>
                <a:hlinkClick r:id="rId6"/>
              </a:rPr>
              <a:t>www.scholarships.gov.in</a:t>
            </a:r>
            <a:endParaRPr sz="220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41597" y="2996459"/>
            <a:ext cx="7823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F9E72F"/>
                </a:solidFill>
                <a:latin typeface="Arimo"/>
                <a:cs typeface="Arimo"/>
              </a:rPr>
              <a:t>Period</a:t>
            </a:r>
            <a:r>
              <a:rPr dirty="0" sz="1600" spc="-70" b="1">
                <a:solidFill>
                  <a:srgbClr val="F9E72F"/>
                </a:solidFill>
                <a:latin typeface="Arimo"/>
                <a:cs typeface="Arimo"/>
              </a:rPr>
              <a:t> </a:t>
            </a:r>
            <a:r>
              <a:rPr dirty="0" sz="1600" b="1">
                <a:solidFill>
                  <a:srgbClr val="F9E72F"/>
                </a:solidFill>
                <a:latin typeface="Arimo"/>
                <a:cs typeface="Arimo"/>
              </a:rPr>
              <a:t>:</a:t>
            </a:r>
            <a:endParaRPr sz="160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62196" y="3272915"/>
            <a:ext cx="35560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23085" algn="l"/>
              </a:tabLst>
            </a:pPr>
            <a:r>
              <a:rPr dirty="0" baseline="-37698" sz="2100" b="1">
                <a:solidFill>
                  <a:srgbClr val="FFFFFF"/>
                </a:solidFill>
                <a:latin typeface="Noto Sans Devanagari"/>
                <a:cs typeface="Noto Sans Devanagari"/>
              </a:rPr>
              <a:t>े	</a:t>
            </a:r>
            <a:r>
              <a:rPr dirty="0" sz="1600" spc="-5" b="1">
                <a:solidFill>
                  <a:srgbClr val="F9E72F"/>
                </a:solidFill>
                <a:latin typeface="Arimo"/>
                <a:cs typeface="Arimo"/>
              </a:rPr>
              <a:t>Aug </a:t>
            </a:r>
            <a:r>
              <a:rPr dirty="0" sz="1600" b="1">
                <a:solidFill>
                  <a:srgbClr val="F9E72F"/>
                </a:solidFill>
                <a:latin typeface="Arimo"/>
                <a:cs typeface="Arimo"/>
              </a:rPr>
              <a:t>to</a:t>
            </a:r>
            <a:r>
              <a:rPr dirty="0" sz="1600" spc="-55" b="1">
                <a:solidFill>
                  <a:srgbClr val="F9E72F"/>
                </a:solidFill>
                <a:latin typeface="Arimo"/>
                <a:cs typeface="Arimo"/>
              </a:rPr>
              <a:t> </a:t>
            </a:r>
            <a:r>
              <a:rPr dirty="0" sz="1600" spc="-5" b="1">
                <a:solidFill>
                  <a:srgbClr val="F9E72F"/>
                </a:solidFill>
                <a:latin typeface="Arimo"/>
                <a:cs typeface="Arimo"/>
              </a:rPr>
              <a:t>November</a:t>
            </a:r>
            <a:endParaRPr sz="160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07784" y="68076"/>
            <a:ext cx="6584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mo"/>
                <a:cs typeface="Arimo"/>
              </a:rPr>
              <a:t>Marath</a:t>
            </a:r>
            <a:r>
              <a:rPr dirty="0" sz="1400" b="1">
                <a:latin typeface="Arimo"/>
                <a:cs typeface="Arimo"/>
              </a:rPr>
              <a:t>i</a:t>
            </a:r>
            <a:endParaRPr sz="140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969" y="72946"/>
            <a:ext cx="5988050" cy="1365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1790">
              <a:lnSpc>
                <a:spcPts val="1265"/>
              </a:lnSpc>
              <a:spcBef>
                <a:spcPts val="110"/>
              </a:spcBef>
            </a:pPr>
            <a:r>
              <a:rPr dirty="0" sz="1100" b="1">
                <a:latin typeface="Arimo"/>
                <a:cs typeface="Arimo"/>
              </a:rPr>
              <a:t>Published in the Public Interest </a:t>
            </a:r>
            <a:r>
              <a:rPr dirty="0" sz="1100" spc="5" b="1">
                <a:latin typeface="Arimo"/>
                <a:cs typeface="Arimo"/>
              </a:rPr>
              <a:t>By</a:t>
            </a:r>
            <a:r>
              <a:rPr dirty="0" sz="1100" b="1">
                <a:latin typeface="Arimo"/>
                <a:cs typeface="Arimo"/>
              </a:rPr>
              <a:t> :</a:t>
            </a:r>
            <a:endParaRPr sz="1100">
              <a:latin typeface="Arimo"/>
              <a:cs typeface="Arimo"/>
            </a:endParaRPr>
          </a:p>
          <a:p>
            <a:pPr algn="ctr" marL="172720">
              <a:lnSpc>
                <a:spcPts val="1864"/>
              </a:lnSpc>
            </a:pPr>
            <a:r>
              <a:rPr dirty="0" sz="1600" spc="-5" b="1">
                <a:solidFill>
                  <a:srgbClr val="004AAC"/>
                </a:solidFill>
                <a:latin typeface="Arimo"/>
                <a:cs typeface="Arimo"/>
              </a:rPr>
              <a:t>Maharashtra Minority NGO Forum.</a:t>
            </a:r>
            <a:r>
              <a:rPr dirty="0" sz="1600" spc="5" b="1">
                <a:solidFill>
                  <a:srgbClr val="004AAC"/>
                </a:solidFill>
                <a:latin typeface="Arimo"/>
                <a:cs typeface="Arimo"/>
              </a:rPr>
              <a:t> </a:t>
            </a:r>
            <a:r>
              <a:rPr dirty="0" sz="1600" spc="-5" b="1">
                <a:solidFill>
                  <a:srgbClr val="004AAC"/>
                </a:solidFill>
                <a:latin typeface="Arimo"/>
                <a:cs typeface="Arimo"/>
              </a:rPr>
              <a:t>(MMNF)</a:t>
            </a:r>
            <a:endParaRPr sz="1600">
              <a:latin typeface="Arimo"/>
              <a:cs typeface="Arimo"/>
            </a:endParaRPr>
          </a:p>
          <a:p>
            <a:pPr marL="567055">
              <a:lnSpc>
                <a:spcPct val="100000"/>
              </a:lnSpc>
              <a:spcBef>
                <a:spcPts val="505"/>
              </a:spcBef>
            </a:pPr>
            <a:r>
              <a:rPr dirty="0" sz="2000" spc="-170" b="1">
                <a:solidFill>
                  <a:srgbClr val="892975"/>
                </a:solidFill>
                <a:latin typeface="Noto Sans Devanagari"/>
                <a:cs typeface="Noto Sans Devanagari"/>
              </a:rPr>
              <a:t>#ी</a:t>
            </a:r>
            <a:r>
              <a:rPr dirty="0" sz="2000" spc="-170">
                <a:solidFill>
                  <a:srgbClr val="892975"/>
                </a:solidFill>
                <a:latin typeface="Arial"/>
                <a:cs typeface="Arial"/>
              </a:rPr>
              <a:t>-</a:t>
            </a:r>
            <a:r>
              <a:rPr dirty="0" sz="2000" spc="-170" b="1">
                <a:solidFill>
                  <a:srgbClr val="892975"/>
                </a:solidFill>
                <a:latin typeface="Noto Sans Devanagari"/>
                <a:cs typeface="Noto Sans Devanagari"/>
              </a:rPr>
              <a:t>मैßŞक </a:t>
            </a:r>
            <a:r>
              <a:rPr dirty="0" sz="20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व </a:t>
            </a:r>
            <a:r>
              <a:rPr dirty="0" sz="2000" spc="-150" b="1">
                <a:solidFill>
                  <a:srgbClr val="892975"/>
                </a:solidFill>
                <a:latin typeface="Noto Sans Devanagari"/>
                <a:cs typeface="Noto Sans Devanagari"/>
              </a:rPr>
              <a:t>पो5ट</a:t>
            </a:r>
            <a:r>
              <a:rPr dirty="0" sz="2000" spc="-150">
                <a:solidFill>
                  <a:srgbClr val="892975"/>
                </a:solidFill>
                <a:latin typeface="Arial"/>
                <a:cs typeface="Arial"/>
              </a:rPr>
              <a:t>-</a:t>
            </a:r>
            <a:r>
              <a:rPr dirty="0" sz="2000" spc="-150" b="1">
                <a:solidFill>
                  <a:srgbClr val="892975"/>
                </a:solidFill>
                <a:latin typeface="Noto Sans Devanagari"/>
                <a:cs typeface="Noto Sans Devanagari"/>
              </a:rPr>
              <a:t>मैßŞक </a:t>
            </a:r>
            <a:r>
              <a:rPr dirty="0" sz="20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नॅशनल </a:t>
            </a:r>
            <a:r>
              <a:rPr dirty="0" sz="2000" spc="-165" b="1">
                <a:solidFill>
                  <a:srgbClr val="892975"/>
                </a:solidFill>
                <a:latin typeface="Noto Sans Devanagari"/>
                <a:cs typeface="Noto Sans Devanagari"/>
              </a:rPr>
              <a:t>5कॉलरßशप</a:t>
            </a:r>
            <a:r>
              <a:rPr dirty="0" sz="2000" spc="-15" b="1">
                <a:solidFill>
                  <a:srgbClr val="892975"/>
                </a:solidFill>
                <a:latin typeface="Noto Sans Devanagari"/>
                <a:cs typeface="Noto Sans Devanagari"/>
              </a:rPr>
              <a:t> </a:t>
            </a:r>
            <a:r>
              <a:rPr dirty="0" sz="2000" spc="190">
                <a:solidFill>
                  <a:srgbClr val="892975"/>
                </a:solidFill>
                <a:latin typeface="Arial"/>
                <a:cs typeface="Arial"/>
              </a:rPr>
              <a:t>2021</a:t>
            </a:r>
            <a:endParaRPr sz="20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229"/>
              </a:spcBef>
            </a:pPr>
            <a:r>
              <a:rPr dirty="0" sz="1400" spc="-114" b="1">
                <a:latin typeface="Arimo"/>
                <a:cs typeface="Arimo"/>
              </a:rPr>
              <a:t>(</a:t>
            </a:r>
            <a:r>
              <a:rPr dirty="0" sz="1400" spc="-114" b="1">
                <a:latin typeface="Noto Sans Devanagari"/>
                <a:cs typeface="Noto Sans Devanagari"/>
              </a:rPr>
              <a:t>मुß5लम</a:t>
            </a:r>
            <a:r>
              <a:rPr dirty="0" sz="1400" spc="-114" b="1">
                <a:latin typeface="Arimo"/>
                <a:cs typeface="Arimo"/>
              </a:rPr>
              <a:t>, </a:t>
            </a:r>
            <a:r>
              <a:rPr dirty="0" sz="1400" spc="70" b="1">
                <a:latin typeface="Noto Sans Devanagari"/>
                <a:cs typeface="Noto Sans Devanagari"/>
              </a:rPr>
              <a:t>ß¶¶न</a:t>
            </a:r>
            <a:r>
              <a:rPr dirty="0" sz="1400" spc="70" b="1">
                <a:latin typeface="Arimo"/>
                <a:cs typeface="Arimo"/>
              </a:rPr>
              <a:t>, </a:t>
            </a:r>
            <a:r>
              <a:rPr dirty="0" sz="1400" spc="-5" b="1">
                <a:latin typeface="Noto Sans Devanagari"/>
                <a:cs typeface="Noto Sans Devanagari"/>
              </a:rPr>
              <a:t>जैन</a:t>
            </a:r>
            <a:r>
              <a:rPr dirty="0" sz="1400" spc="-5" b="1">
                <a:latin typeface="Arimo"/>
                <a:cs typeface="Arimo"/>
              </a:rPr>
              <a:t>, </a:t>
            </a:r>
            <a:r>
              <a:rPr dirty="0" sz="1400" spc="-95" b="1">
                <a:latin typeface="Noto Sans Devanagari"/>
                <a:cs typeface="Noto Sans Devanagari"/>
              </a:rPr>
              <a:t>बौ³द</a:t>
            </a:r>
            <a:r>
              <a:rPr dirty="0" sz="1400" spc="-95" b="1">
                <a:latin typeface="Arimo"/>
                <a:cs typeface="Arimo"/>
              </a:rPr>
              <a:t>, </a:t>
            </a:r>
            <a:r>
              <a:rPr dirty="0" sz="1400" spc="-5" b="1">
                <a:latin typeface="Noto Sans Devanagari"/>
                <a:cs typeface="Noto Sans Devanagari"/>
              </a:rPr>
              <a:t>शीख व पारशी </a:t>
            </a:r>
            <a:r>
              <a:rPr dirty="0" sz="1400" spc="-80" b="1">
                <a:latin typeface="Noto Sans Devanagari"/>
                <a:cs typeface="Noto Sans Devanagari"/>
              </a:rPr>
              <a:t>अuपसं“यांक </a:t>
            </a:r>
            <a:r>
              <a:rPr dirty="0" sz="1400" spc="-220" b="1">
                <a:latin typeface="Noto Sans Devanagari"/>
                <a:cs typeface="Noto Sans Devanagari"/>
              </a:rPr>
              <a:t>ßव#ाथT </a:t>
            </a:r>
            <a:r>
              <a:rPr dirty="0" sz="1400" spc="-5" b="1">
                <a:latin typeface="Noto Sans Devanagari"/>
                <a:cs typeface="Noto Sans Devanagari"/>
              </a:rPr>
              <a:t>व </a:t>
            </a:r>
            <a:r>
              <a:rPr dirty="0" sz="1400" spc="-165" b="1">
                <a:latin typeface="Noto Sans Devanagari"/>
                <a:cs typeface="Noto Sans Devanagari"/>
              </a:rPr>
              <a:t>ßव#ाFथनी  </a:t>
            </a:r>
            <a:r>
              <a:rPr dirty="0" sz="1400" spc="-715" b="1">
                <a:latin typeface="Noto Sans Devanagari"/>
                <a:cs typeface="Noto Sans Devanagari"/>
              </a:rPr>
              <a:t>कßरता</a:t>
            </a:r>
            <a:r>
              <a:rPr dirty="0" sz="1400" spc="-715" b="1">
                <a:latin typeface="Arimo"/>
                <a:cs typeface="Arimo"/>
              </a:rPr>
              <a:t>)</a:t>
            </a:r>
            <a:endParaRPr sz="14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 spc="30" b="1">
                <a:solidFill>
                  <a:srgbClr val="892975"/>
                </a:solidFill>
                <a:latin typeface="Arial"/>
                <a:cs typeface="Arial"/>
              </a:rPr>
              <a:t>Pre-Matric </a:t>
            </a:r>
            <a:r>
              <a:rPr dirty="0" sz="1800" spc="-25" b="1">
                <a:solidFill>
                  <a:srgbClr val="892975"/>
                </a:solidFill>
                <a:latin typeface="Arial"/>
                <a:cs typeface="Arial"/>
              </a:rPr>
              <a:t>and </a:t>
            </a:r>
            <a:r>
              <a:rPr dirty="0" sz="1800" spc="20" b="1">
                <a:solidFill>
                  <a:srgbClr val="892975"/>
                </a:solidFill>
                <a:latin typeface="Arial"/>
                <a:cs typeface="Arial"/>
              </a:rPr>
              <a:t>Post-Matric </a:t>
            </a:r>
            <a:r>
              <a:rPr dirty="0" sz="1800" spc="30" b="1">
                <a:solidFill>
                  <a:srgbClr val="892975"/>
                </a:solidFill>
                <a:latin typeface="Arial"/>
                <a:cs typeface="Arial"/>
              </a:rPr>
              <a:t>National </a:t>
            </a:r>
            <a:r>
              <a:rPr dirty="0" sz="1800" spc="-40" b="1">
                <a:solidFill>
                  <a:srgbClr val="892975"/>
                </a:solidFill>
                <a:latin typeface="Arial"/>
                <a:cs typeface="Arial"/>
              </a:rPr>
              <a:t>Scholarship</a:t>
            </a:r>
            <a:r>
              <a:rPr dirty="0" sz="1800" spc="-365" b="1">
                <a:solidFill>
                  <a:srgbClr val="892975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892975"/>
                </a:solidFill>
                <a:latin typeface="Arial"/>
                <a:cs typeface="Arial"/>
              </a:rPr>
              <a:t>2021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777" y="3927331"/>
            <a:ext cx="2700020" cy="12693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ctr" marL="35560">
              <a:lnSpc>
                <a:spcPct val="100000"/>
              </a:lnSpc>
              <a:spcBef>
                <a:spcPts val="315"/>
              </a:spcBef>
            </a:pPr>
            <a:r>
              <a:rPr dirty="0" sz="1650" spc="-175" b="1">
                <a:solidFill>
                  <a:srgbClr val="F9E72F"/>
                </a:solidFill>
                <a:latin typeface="Noto Sans Devanagari"/>
                <a:cs typeface="Noto Sans Devanagari"/>
              </a:rPr>
              <a:t>#ी</a:t>
            </a:r>
            <a:r>
              <a:rPr dirty="0" sz="1650" spc="-175" b="1">
                <a:solidFill>
                  <a:srgbClr val="F9E72F"/>
                </a:solidFill>
                <a:latin typeface="Arimo"/>
                <a:cs typeface="Arimo"/>
              </a:rPr>
              <a:t>-</a:t>
            </a:r>
            <a:r>
              <a:rPr dirty="0" sz="1650" spc="-175" b="1">
                <a:solidFill>
                  <a:srgbClr val="F9E72F"/>
                </a:solidFill>
                <a:latin typeface="Noto Sans Devanagari"/>
                <a:cs typeface="Noto Sans Devanagari"/>
              </a:rPr>
              <a:t>मैßŞक </a:t>
            </a:r>
            <a:r>
              <a:rPr dirty="0" sz="1650" spc="-114" b="1">
                <a:solidFill>
                  <a:srgbClr val="F9E72F"/>
                </a:solidFill>
                <a:latin typeface="Noto Sans Devanagari"/>
                <a:cs typeface="Noto Sans Devanagari"/>
              </a:rPr>
              <a:t>5कॉलरßशप</a:t>
            </a:r>
            <a:endParaRPr sz="1650">
              <a:latin typeface="Noto Sans Devanagari"/>
              <a:cs typeface="Noto Sans Devanagari"/>
            </a:endParaRPr>
          </a:p>
          <a:p>
            <a:pPr algn="ctr" marL="35560">
              <a:lnSpc>
                <a:spcPct val="100000"/>
              </a:lnSpc>
              <a:spcBef>
                <a:spcPts val="185"/>
              </a:spcBef>
            </a:pPr>
            <a:r>
              <a:rPr dirty="0" sz="1450" spc="5" b="1">
                <a:solidFill>
                  <a:srgbClr val="F1E8CF"/>
                </a:solidFill>
                <a:latin typeface="Arimo"/>
                <a:cs typeface="Arimo"/>
              </a:rPr>
              <a:t>1</a:t>
            </a:r>
            <a:r>
              <a:rPr dirty="0" sz="1450" spc="5" b="1">
                <a:solidFill>
                  <a:srgbClr val="F1E8CF"/>
                </a:solidFill>
                <a:latin typeface="Noto Sans Devanagari"/>
                <a:cs typeface="Noto Sans Devanagari"/>
              </a:rPr>
              <a:t>ली ते </a:t>
            </a:r>
            <a:r>
              <a:rPr dirty="0" sz="1450" spc="5" b="1">
                <a:solidFill>
                  <a:srgbClr val="F1E8CF"/>
                </a:solidFill>
                <a:latin typeface="Arimo"/>
                <a:cs typeface="Arimo"/>
              </a:rPr>
              <a:t>5</a:t>
            </a:r>
            <a:r>
              <a:rPr dirty="0" sz="1450" spc="5" b="1">
                <a:solidFill>
                  <a:srgbClr val="F1E8CF"/>
                </a:solidFill>
                <a:latin typeface="Noto Sans Devanagari"/>
                <a:cs typeface="Noto Sans Devanagari"/>
              </a:rPr>
              <a:t>वी </a:t>
            </a:r>
            <a:r>
              <a:rPr dirty="0" sz="1450" spc="5" b="1">
                <a:solidFill>
                  <a:srgbClr val="F1E8CF"/>
                </a:solidFill>
                <a:latin typeface="Arimo"/>
                <a:cs typeface="Arimo"/>
              </a:rPr>
              <a:t>- </a:t>
            </a:r>
            <a:r>
              <a:rPr dirty="0" sz="1450" spc="5" b="1">
                <a:solidFill>
                  <a:srgbClr val="FFBD58"/>
                </a:solidFill>
                <a:latin typeface="Arimo"/>
                <a:cs typeface="Arimo"/>
              </a:rPr>
              <a:t>1000/- </a:t>
            </a:r>
            <a:r>
              <a:rPr dirty="0" sz="1450" spc="165" b="1">
                <a:solidFill>
                  <a:srgbClr val="FFBD58"/>
                </a:solidFill>
                <a:latin typeface="Noto Sans Devanagari"/>
                <a:cs typeface="Noto Sans Devanagari"/>
              </a:rPr>
              <a:t>Vपये</a:t>
            </a:r>
            <a:r>
              <a:rPr dirty="0" sz="1450" spc="90" b="1">
                <a:solidFill>
                  <a:srgbClr val="FFBD58"/>
                </a:solidFill>
                <a:latin typeface="Noto Sans Devanagari"/>
                <a:cs typeface="Noto Sans Devanagari"/>
              </a:rPr>
              <a:t> </a:t>
            </a:r>
            <a:r>
              <a:rPr dirty="0" sz="1450" spc="-140" b="1">
                <a:solidFill>
                  <a:srgbClr val="FFBD58"/>
                </a:solidFill>
                <a:latin typeface="Noto Sans Devanagari"/>
                <a:cs typeface="Noto Sans Devanagari"/>
              </a:rPr>
              <a:t>वाFषक</a:t>
            </a:r>
            <a:endParaRPr sz="1450">
              <a:latin typeface="Noto Sans Devanagari"/>
              <a:cs typeface="Noto Sans Devanagari"/>
            </a:endParaRPr>
          </a:p>
          <a:p>
            <a:pPr algn="just" marL="12700" marR="5080" indent="78740">
              <a:lnSpc>
                <a:spcPct val="108600"/>
              </a:lnSpc>
            </a:pPr>
            <a:r>
              <a:rPr dirty="0" sz="1450" spc="5" b="1">
                <a:solidFill>
                  <a:srgbClr val="F1E8CF"/>
                </a:solidFill>
                <a:latin typeface="Arimo"/>
                <a:cs typeface="Arimo"/>
              </a:rPr>
              <a:t>6</a:t>
            </a:r>
            <a:r>
              <a:rPr dirty="0" sz="1450" spc="5" b="1">
                <a:solidFill>
                  <a:srgbClr val="F1E8CF"/>
                </a:solidFill>
                <a:latin typeface="Noto Sans Devanagari"/>
                <a:cs typeface="Noto Sans Devanagari"/>
              </a:rPr>
              <a:t>वी ते </a:t>
            </a:r>
            <a:r>
              <a:rPr dirty="0" sz="1450" spc="5" b="1">
                <a:solidFill>
                  <a:srgbClr val="F1E8CF"/>
                </a:solidFill>
                <a:latin typeface="Arimo"/>
                <a:cs typeface="Arimo"/>
              </a:rPr>
              <a:t>10</a:t>
            </a:r>
            <a:r>
              <a:rPr dirty="0" sz="1450" spc="5" b="1">
                <a:solidFill>
                  <a:srgbClr val="F1E8CF"/>
                </a:solidFill>
                <a:latin typeface="Noto Sans Devanagari"/>
                <a:cs typeface="Noto Sans Devanagari"/>
              </a:rPr>
              <a:t>वी </a:t>
            </a:r>
            <a:r>
              <a:rPr dirty="0" sz="1450" spc="5" b="1">
                <a:solidFill>
                  <a:srgbClr val="F1E8CF"/>
                </a:solidFill>
                <a:latin typeface="Arimo"/>
                <a:cs typeface="Arimo"/>
              </a:rPr>
              <a:t>- </a:t>
            </a:r>
            <a:r>
              <a:rPr dirty="0" sz="1450" spc="5" b="1">
                <a:solidFill>
                  <a:srgbClr val="FFBD58"/>
                </a:solidFill>
                <a:latin typeface="Arimo"/>
                <a:cs typeface="Arimo"/>
              </a:rPr>
              <a:t>5000/- </a:t>
            </a:r>
            <a:r>
              <a:rPr dirty="0" sz="1450" spc="165" b="1">
                <a:solidFill>
                  <a:srgbClr val="FFBD58"/>
                </a:solidFill>
                <a:latin typeface="Noto Sans Devanagari"/>
                <a:cs typeface="Noto Sans Devanagari"/>
              </a:rPr>
              <a:t>Vपये</a:t>
            </a:r>
            <a:r>
              <a:rPr dirty="0" sz="1450" spc="100" b="1">
                <a:solidFill>
                  <a:srgbClr val="FFBD58"/>
                </a:solidFill>
                <a:latin typeface="Noto Sans Devanagari"/>
                <a:cs typeface="Noto Sans Devanagari"/>
              </a:rPr>
              <a:t> </a:t>
            </a:r>
            <a:r>
              <a:rPr dirty="0" sz="1450" spc="-305" b="1">
                <a:solidFill>
                  <a:srgbClr val="FFBD58"/>
                </a:solidFill>
                <a:latin typeface="Noto Sans Devanagari"/>
                <a:cs typeface="Noto Sans Devanagari"/>
              </a:rPr>
              <a:t>वाFषक  </a:t>
            </a:r>
            <a:r>
              <a:rPr dirty="0" sz="1450" spc="-140" b="1">
                <a:solidFill>
                  <a:srgbClr val="F1E8CF"/>
                </a:solidFill>
                <a:latin typeface="Noto Sans Devanagari"/>
                <a:cs typeface="Noto Sans Devanagari"/>
              </a:rPr>
              <a:t>वाFषक </a:t>
            </a:r>
            <a:r>
              <a:rPr dirty="0" sz="1450" spc="-60" b="1">
                <a:solidFill>
                  <a:srgbClr val="F1E8CF"/>
                </a:solidFill>
                <a:latin typeface="Noto Sans Devanagari"/>
                <a:cs typeface="Noto Sans Devanagari"/>
              </a:rPr>
              <a:t>उsपUाची </a:t>
            </a:r>
            <a:r>
              <a:rPr dirty="0" sz="1450" spc="5" b="1">
                <a:solidFill>
                  <a:srgbClr val="F1E8CF"/>
                </a:solidFill>
                <a:latin typeface="Noto Sans Devanagari"/>
                <a:cs typeface="Noto Sans Devanagari"/>
              </a:rPr>
              <a:t>अट</a:t>
            </a:r>
            <a:r>
              <a:rPr dirty="0" sz="1450" spc="5" b="1">
                <a:solidFill>
                  <a:srgbClr val="F1E8CF"/>
                </a:solidFill>
                <a:latin typeface="Arimo"/>
                <a:cs typeface="Arimo"/>
              </a:rPr>
              <a:t>:- </a:t>
            </a:r>
            <a:r>
              <a:rPr dirty="0" sz="1450" spc="10" b="1">
                <a:solidFill>
                  <a:srgbClr val="F1E8CF"/>
                </a:solidFill>
                <a:latin typeface="Arimo"/>
                <a:cs typeface="Arimo"/>
              </a:rPr>
              <a:t>1 </a:t>
            </a:r>
            <a:r>
              <a:rPr dirty="0" sz="1450" spc="10" b="1">
                <a:solidFill>
                  <a:srgbClr val="F1E8CF"/>
                </a:solidFill>
                <a:latin typeface="Noto Sans Devanagari"/>
                <a:cs typeface="Noto Sans Devanagari"/>
              </a:rPr>
              <a:t>लाख  </a:t>
            </a:r>
            <a:r>
              <a:rPr dirty="0" sz="1450" spc="-185" b="1">
                <a:solidFill>
                  <a:srgbClr val="F1E8CF"/>
                </a:solidFill>
                <a:latin typeface="Noto Sans Devanagari"/>
                <a:cs typeface="Noto Sans Devanagari"/>
              </a:rPr>
              <a:t>Vपये </a:t>
            </a:r>
            <a:r>
              <a:rPr dirty="0" sz="1450" spc="5" b="1">
                <a:solidFill>
                  <a:srgbClr val="F1E8CF"/>
                </a:solidFill>
                <a:latin typeface="Noto Sans Devanagari"/>
                <a:cs typeface="Noto Sans Devanagari"/>
              </a:rPr>
              <a:t>मागील </a:t>
            </a:r>
            <a:r>
              <a:rPr dirty="0" sz="1450" spc="-225" b="1">
                <a:solidFill>
                  <a:srgbClr val="F1E8CF"/>
                </a:solidFill>
                <a:latin typeface="Noto Sans Devanagari"/>
                <a:cs typeface="Noto Sans Devanagari"/>
              </a:rPr>
              <a:t>वगा´त </a:t>
            </a:r>
            <a:r>
              <a:rPr dirty="0" sz="1450" spc="10" b="1">
                <a:solidFill>
                  <a:srgbClr val="F1E8CF"/>
                </a:solidFill>
                <a:latin typeface="Noto Sans Devanagari"/>
                <a:cs typeface="Noto Sans Devanagari"/>
              </a:rPr>
              <a:t>कमीतकमी </a:t>
            </a:r>
            <a:r>
              <a:rPr dirty="0" sz="1450" spc="10" b="1">
                <a:solidFill>
                  <a:srgbClr val="F1E8CF"/>
                </a:solidFill>
                <a:latin typeface="Arimo"/>
                <a:cs typeface="Arimo"/>
              </a:rPr>
              <a:t>50%  </a:t>
            </a:r>
            <a:r>
              <a:rPr dirty="0" sz="1450" spc="-215" b="1">
                <a:solidFill>
                  <a:srgbClr val="F1E8CF"/>
                </a:solidFill>
                <a:latin typeface="Noto Sans Devanagari"/>
                <a:cs typeface="Noto Sans Devanagari"/>
              </a:rPr>
              <a:t>माFस´</a:t>
            </a:r>
            <a:endParaRPr sz="1450">
              <a:latin typeface="Noto Sans Devanagari"/>
              <a:cs typeface="Noto Sans Devanaga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78157" y="3931866"/>
            <a:ext cx="2362835" cy="133032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ctr" marL="273050" marR="265430">
              <a:lnSpc>
                <a:spcPct val="107300"/>
              </a:lnSpc>
              <a:spcBef>
                <a:spcPts val="160"/>
              </a:spcBef>
            </a:pPr>
            <a:r>
              <a:rPr dirty="0" sz="1450" spc="-130" b="1">
                <a:solidFill>
                  <a:srgbClr val="F9E72F"/>
                </a:solidFill>
                <a:latin typeface="Noto Sans Devanagari"/>
                <a:cs typeface="Noto Sans Devanagari"/>
              </a:rPr>
              <a:t>पो5ट</a:t>
            </a:r>
            <a:r>
              <a:rPr dirty="0" sz="1450" spc="-130" b="1">
                <a:solidFill>
                  <a:srgbClr val="F9E72F"/>
                </a:solidFill>
                <a:latin typeface="Arimo"/>
                <a:cs typeface="Arimo"/>
              </a:rPr>
              <a:t>-</a:t>
            </a:r>
            <a:r>
              <a:rPr dirty="0" sz="1450" spc="-130" b="1">
                <a:solidFill>
                  <a:srgbClr val="F9E72F"/>
                </a:solidFill>
                <a:latin typeface="Noto Sans Devanagari"/>
                <a:cs typeface="Noto Sans Devanagari"/>
              </a:rPr>
              <a:t>मैßŞक </a:t>
            </a:r>
            <a:r>
              <a:rPr dirty="0" sz="1450" spc="-150" b="1">
                <a:solidFill>
                  <a:srgbClr val="F9E72F"/>
                </a:solidFill>
                <a:latin typeface="Noto Sans Devanagari"/>
                <a:cs typeface="Noto Sans Devanagari"/>
              </a:rPr>
              <a:t>5कॉलरßशप  </a:t>
            </a:r>
            <a:r>
              <a:rPr dirty="0" sz="1300" spc="-10" b="1">
                <a:solidFill>
                  <a:srgbClr val="F1E8CF"/>
                </a:solidFill>
                <a:latin typeface="Noto Sans Devanagari"/>
                <a:cs typeface="Noto Sans Devanagari"/>
              </a:rPr>
              <a:t>आय </a:t>
            </a:r>
            <a:r>
              <a:rPr dirty="0" sz="1300" spc="-340" b="1">
                <a:solidFill>
                  <a:srgbClr val="F1E8CF"/>
                </a:solidFill>
                <a:latin typeface="Noto Sans Devanagari"/>
                <a:cs typeface="Noto Sans Devanagari"/>
              </a:rPr>
              <a:t>टt</a:t>
            </a:r>
            <a:r>
              <a:rPr dirty="0" sz="1300" spc="10" b="1">
                <a:solidFill>
                  <a:srgbClr val="F1E8CF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10" b="1">
                <a:solidFill>
                  <a:srgbClr val="F1E8CF"/>
                </a:solidFill>
                <a:latin typeface="Noto Sans Devanagari"/>
                <a:cs typeface="Noto Sans Devanagari"/>
              </a:rPr>
              <a:t>आय</a:t>
            </a:r>
            <a:r>
              <a:rPr dirty="0" sz="1300" spc="-10" b="1">
                <a:solidFill>
                  <a:srgbClr val="F1E8CF"/>
                </a:solidFill>
                <a:latin typeface="Arimo"/>
                <a:cs typeface="Arimo"/>
              </a:rPr>
              <a:t>, </a:t>
            </a:r>
            <a:r>
              <a:rPr dirty="0" sz="1300" spc="-105" b="1">
                <a:solidFill>
                  <a:srgbClr val="F1E8CF"/>
                </a:solidFill>
                <a:latin typeface="Noto Sans Devanagari"/>
                <a:cs typeface="Noto Sans Devanagari"/>
              </a:rPr>
              <a:t>ßड’लोमा</a:t>
            </a:r>
            <a:r>
              <a:rPr dirty="0" sz="1300" spc="-105" b="1">
                <a:solidFill>
                  <a:srgbClr val="F1E8CF"/>
                </a:solidFill>
                <a:latin typeface="Arimo"/>
                <a:cs typeface="Arimo"/>
              </a:rPr>
              <a:t>,  </a:t>
            </a:r>
            <a:r>
              <a:rPr dirty="0" sz="1300" spc="-10" b="1">
                <a:solidFill>
                  <a:srgbClr val="F1E8CF"/>
                </a:solidFill>
                <a:latin typeface="Noto Sans Devanagari"/>
                <a:cs typeface="Noto Sans Devanagari"/>
              </a:rPr>
              <a:t>तसेच </a:t>
            </a:r>
            <a:r>
              <a:rPr dirty="0" sz="1300" spc="-5" b="1">
                <a:solidFill>
                  <a:srgbClr val="F1E8CF"/>
                </a:solidFill>
                <a:latin typeface="Arimo"/>
                <a:cs typeface="Arimo"/>
              </a:rPr>
              <a:t>11 </a:t>
            </a:r>
            <a:r>
              <a:rPr dirty="0" sz="1300" spc="-5" b="1">
                <a:solidFill>
                  <a:srgbClr val="F1E8CF"/>
                </a:solidFill>
                <a:latin typeface="Noto Sans Devanagari"/>
                <a:cs typeface="Noto Sans Devanagari"/>
              </a:rPr>
              <a:t>वी ते </a:t>
            </a:r>
            <a:r>
              <a:rPr dirty="0" sz="1300" spc="-20" b="1">
                <a:solidFill>
                  <a:srgbClr val="F1E8CF"/>
                </a:solidFill>
                <a:latin typeface="Noto Sans Devanagari"/>
                <a:cs typeface="Noto Sans Devanagari"/>
              </a:rPr>
              <a:t>पीएचडी</a:t>
            </a:r>
            <a:r>
              <a:rPr dirty="0" sz="1300" spc="40" b="1">
                <a:solidFill>
                  <a:srgbClr val="F1E8CF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204" b="1">
                <a:solidFill>
                  <a:srgbClr val="F1E8CF"/>
                </a:solidFill>
                <a:latin typeface="Noto Sans Devanagari"/>
                <a:cs typeface="Noto Sans Devanagari"/>
              </a:rPr>
              <a:t>पय*त</a:t>
            </a:r>
            <a:endParaRPr sz="1300">
              <a:latin typeface="Noto Sans Devanagari"/>
              <a:cs typeface="Noto Sans Devanagari"/>
            </a:endParaRPr>
          </a:p>
          <a:p>
            <a:pPr algn="ctr" marL="12700" marR="5080" indent="45085">
              <a:lnSpc>
                <a:spcPct val="106500"/>
              </a:lnSpc>
            </a:pPr>
            <a:r>
              <a:rPr dirty="0" sz="1300" spc="-5" b="1">
                <a:solidFill>
                  <a:srgbClr val="FFBD58"/>
                </a:solidFill>
                <a:latin typeface="Arimo"/>
                <a:cs typeface="Arimo"/>
              </a:rPr>
              <a:t>6000 </a:t>
            </a:r>
            <a:r>
              <a:rPr dirty="0" sz="1300" spc="-5" b="1">
                <a:solidFill>
                  <a:srgbClr val="FFBD58"/>
                </a:solidFill>
                <a:latin typeface="Noto Sans Devanagari"/>
                <a:cs typeface="Noto Sans Devanagari"/>
              </a:rPr>
              <a:t>ते </a:t>
            </a:r>
            <a:r>
              <a:rPr dirty="0" sz="1300" spc="-5" b="1">
                <a:solidFill>
                  <a:srgbClr val="FFBD58"/>
                </a:solidFill>
                <a:latin typeface="Arimo"/>
                <a:cs typeface="Arimo"/>
              </a:rPr>
              <a:t>12000/- </a:t>
            </a:r>
            <a:r>
              <a:rPr dirty="0" sz="1300" spc="135" b="1">
                <a:solidFill>
                  <a:srgbClr val="FFBD58"/>
                </a:solidFill>
                <a:latin typeface="Noto Sans Devanagari"/>
                <a:cs typeface="Noto Sans Devanagari"/>
              </a:rPr>
              <a:t>Vपये </a:t>
            </a:r>
            <a:r>
              <a:rPr dirty="0" sz="1300" spc="-140" b="1">
                <a:solidFill>
                  <a:srgbClr val="FFBD58"/>
                </a:solidFill>
                <a:latin typeface="Noto Sans Devanagari"/>
                <a:cs typeface="Noto Sans Devanagari"/>
              </a:rPr>
              <a:t>वाFषक  </a:t>
            </a:r>
            <a:r>
              <a:rPr dirty="0" sz="1300" spc="-140" b="1">
                <a:solidFill>
                  <a:srgbClr val="F1E8CF"/>
                </a:solidFill>
                <a:latin typeface="Noto Sans Devanagari"/>
                <a:cs typeface="Noto Sans Devanagari"/>
              </a:rPr>
              <a:t>वाFषक </a:t>
            </a:r>
            <a:r>
              <a:rPr dirty="0" sz="1300" spc="-70" b="1">
                <a:solidFill>
                  <a:srgbClr val="F1E8CF"/>
                </a:solidFill>
                <a:latin typeface="Noto Sans Devanagari"/>
                <a:cs typeface="Noto Sans Devanagari"/>
              </a:rPr>
              <a:t>उsपUाची </a:t>
            </a:r>
            <a:r>
              <a:rPr dirty="0" sz="1300" spc="-5" b="1">
                <a:solidFill>
                  <a:srgbClr val="F1E8CF"/>
                </a:solidFill>
                <a:latin typeface="Noto Sans Devanagari"/>
                <a:cs typeface="Noto Sans Devanagari"/>
              </a:rPr>
              <a:t>अट</a:t>
            </a:r>
            <a:r>
              <a:rPr dirty="0" sz="1300" spc="-5" b="1">
                <a:solidFill>
                  <a:srgbClr val="F1E8CF"/>
                </a:solidFill>
                <a:latin typeface="Arimo"/>
                <a:cs typeface="Arimo"/>
              </a:rPr>
              <a:t>:- 2 </a:t>
            </a:r>
            <a:r>
              <a:rPr dirty="0" sz="1300" spc="-10" b="1">
                <a:solidFill>
                  <a:srgbClr val="F1E8CF"/>
                </a:solidFill>
                <a:latin typeface="Noto Sans Devanagari"/>
                <a:cs typeface="Noto Sans Devanagari"/>
              </a:rPr>
              <a:t>लाख  </a:t>
            </a:r>
            <a:r>
              <a:rPr dirty="0" sz="1300" spc="-195" b="1">
                <a:solidFill>
                  <a:srgbClr val="F1E8CF"/>
                </a:solidFill>
                <a:latin typeface="Noto Sans Devanagari"/>
                <a:cs typeface="Noto Sans Devanagari"/>
              </a:rPr>
              <a:t>Vपये </a:t>
            </a:r>
            <a:r>
              <a:rPr dirty="0" sz="1300" spc="-5" b="1">
                <a:solidFill>
                  <a:srgbClr val="F1E8CF"/>
                </a:solidFill>
                <a:latin typeface="Noto Sans Devanagari"/>
                <a:cs typeface="Noto Sans Devanagari"/>
              </a:rPr>
              <a:t>मागील </a:t>
            </a:r>
            <a:r>
              <a:rPr dirty="0" sz="1300" spc="-215" b="1">
                <a:solidFill>
                  <a:srgbClr val="F1E8CF"/>
                </a:solidFill>
                <a:latin typeface="Noto Sans Devanagari"/>
                <a:cs typeface="Noto Sans Devanagari"/>
              </a:rPr>
              <a:t>वगा´त </a:t>
            </a:r>
            <a:r>
              <a:rPr dirty="0" sz="1300" spc="-10" b="1">
                <a:solidFill>
                  <a:srgbClr val="F1E8CF"/>
                </a:solidFill>
                <a:latin typeface="Noto Sans Devanagari"/>
                <a:cs typeface="Noto Sans Devanagari"/>
              </a:rPr>
              <a:t>कमीतकमी </a:t>
            </a:r>
            <a:r>
              <a:rPr dirty="0" sz="1300" spc="-10" b="1">
                <a:solidFill>
                  <a:srgbClr val="F1E8CF"/>
                </a:solidFill>
                <a:latin typeface="Arimo"/>
                <a:cs typeface="Arimo"/>
              </a:rPr>
              <a:t>50%  </a:t>
            </a:r>
            <a:r>
              <a:rPr dirty="0" sz="1300" spc="-204" b="1">
                <a:solidFill>
                  <a:srgbClr val="F1E8CF"/>
                </a:solidFill>
                <a:latin typeface="Noto Sans Devanagari"/>
                <a:cs typeface="Noto Sans Devanagari"/>
              </a:rPr>
              <a:t>माFस´</a:t>
            </a:r>
            <a:endParaRPr sz="1300">
              <a:latin typeface="Noto Sans Devanagari"/>
              <a:cs typeface="Noto Sans Devanaga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21135" y="5568866"/>
            <a:ext cx="3247390" cy="350647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274955">
              <a:lnSpc>
                <a:spcPct val="100000"/>
              </a:lnSpc>
              <a:spcBef>
                <a:spcPts val="265"/>
              </a:spcBef>
            </a:pPr>
            <a:r>
              <a:rPr dirty="0" sz="1500" spc="-20" b="1">
                <a:solidFill>
                  <a:srgbClr val="F9E72F"/>
                </a:solidFill>
                <a:latin typeface="Noto Sans Devanagari"/>
                <a:cs typeface="Noto Sans Devanagari"/>
              </a:rPr>
              <a:t>#गती </a:t>
            </a:r>
            <a:r>
              <a:rPr dirty="0" sz="1500" spc="-25" b="1">
                <a:solidFill>
                  <a:srgbClr val="F9E72F"/>
                </a:solidFill>
                <a:latin typeface="Noto Sans Devanagari"/>
                <a:cs typeface="Noto Sans Devanagari"/>
              </a:rPr>
              <a:t>5कॉलरशीप</a:t>
            </a:r>
            <a:r>
              <a:rPr dirty="0" sz="1500" spc="165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500" spc="-400" b="1">
                <a:solidFill>
                  <a:srgbClr val="F9E72F"/>
                </a:solidFill>
                <a:latin typeface="Noto Sans Devanagari"/>
                <a:cs typeface="Noto Sans Devanagari"/>
              </a:rPr>
              <a:t>मुलfiसाठt</a:t>
            </a:r>
            <a:endParaRPr sz="1500">
              <a:latin typeface="Noto Sans Devanagari"/>
              <a:cs typeface="Noto Sans Devanagari"/>
            </a:endParaRPr>
          </a:p>
          <a:p>
            <a:pPr algn="ctr" marL="368935" marR="85725">
              <a:lnSpc>
                <a:spcPct val="108200"/>
              </a:lnSpc>
              <a:spcBef>
                <a:spcPts val="30"/>
              </a:spcBef>
            </a:pPr>
            <a:r>
              <a:rPr dirty="0" sz="1300" spc="385" b="1">
                <a:solidFill>
                  <a:srgbClr val="F1E8CF"/>
                </a:solidFill>
                <a:latin typeface="Noto Sans Devanagari"/>
                <a:cs typeface="Noto Sans Devanagari"/>
              </a:rPr>
              <a:t>फU </a:t>
            </a:r>
            <a:r>
              <a:rPr dirty="0" sz="1300" spc="-105" b="1">
                <a:solidFill>
                  <a:srgbClr val="F1E8CF"/>
                </a:solidFill>
                <a:latin typeface="Noto Sans Devanagari"/>
                <a:cs typeface="Noto Sans Devanagari"/>
              </a:rPr>
              <a:t>ßड’लोमा </a:t>
            </a:r>
            <a:r>
              <a:rPr dirty="0" sz="1300" spc="5" b="1">
                <a:solidFill>
                  <a:srgbClr val="F1E8CF"/>
                </a:solidFill>
                <a:latin typeface="Noto Sans Devanagari"/>
                <a:cs typeface="Noto Sans Devanagari"/>
              </a:rPr>
              <a:t>व </a:t>
            </a:r>
            <a:r>
              <a:rPr dirty="0" sz="1300" spc="-165" b="1">
                <a:solidFill>
                  <a:srgbClr val="F1E8CF"/>
                </a:solidFill>
                <a:latin typeface="Noto Sans Devanagari"/>
                <a:cs typeface="Noto Sans Devanagari"/>
              </a:rPr>
              <a:t>ßड5ी </a:t>
            </a:r>
            <a:r>
              <a:rPr dirty="0" sz="1300" spc="-15" b="1">
                <a:solidFill>
                  <a:srgbClr val="F1E8CF"/>
                </a:solidFill>
                <a:latin typeface="Noto Sans Devanagari"/>
                <a:cs typeface="Noto Sans Devanagari"/>
              </a:rPr>
              <a:t>#थम </a:t>
            </a:r>
            <a:r>
              <a:rPr dirty="0" sz="1300" spc="-340" b="1">
                <a:solidFill>
                  <a:srgbClr val="F1E8CF"/>
                </a:solidFill>
                <a:latin typeface="Noto Sans Devanagari"/>
                <a:cs typeface="Noto Sans Devanagari"/>
              </a:rPr>
              <a:t>वष´</a:t>
            </a:r>
            <a:r>
              <a:rPr dirty="0" sz="1300" spc="75" b="1">
                <a:solidFill>
                  <a:srgbClr val="F1E8CF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425" b="1">
                <a:solidFill>
                  <a:srgbClr val="F1E8CF"/>
                </a:solidFill>
                <a:latin typeface="Noto Sans Devanagari"/>
                <a:cs typeface="Noto Sans Devanagari"/>
              </a:rPr>
              <a:t>मुलfi </a:t>
            </a:r>
            <a:r>
              <a:rPr dirty="0" sz="1300" spc="-330" b="1">
                <a:solidFill>
                  <a:srgbClr val="F1E8CF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415" b="1">
                <a:solidFill>
                  <a:srgbClr val="F1E8CF"/>
                </a:solidFill>
                <a:latin typeface="Noto Sans Devanagari"/>
                <a:cs typeface="Noto Sans Devanagari"/>
              </a:rPr>
              <a:t>करीता</a:t>
            </a:r>
            <a:r>
              <a:rPr dirty="0" sz="1300" spc="60" b="1">
                <a:solidFill>
                  <a:srgbClr val="F1E8CF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160" b="1">
                <a:solidFill>
                  <a:srgbClr val="F1E8CF"/>
                </a:solidFill>
                <a:latin typeface="Noto Sans Devanagari"/>
                <a:cs typeface="Noto Sans Devanagari"/>
              </a:rPr>
              <a:t>Yकवा  </a:t>
            </a:r>
            <a:r>
              <a:rPr dirty="0" sz="1300" spc="-5" b="1">
                <a:solidFill>
                  <a:srgbClr val="F1E8CF"/>
                </a:solidFill>
                <a:latin typeface="Noto Sans Devanagari"/>
                <a:cs typeface="Noto Sans Devanagari"/>
              </a:rPr>
              <a:t>डायरेFट </a:t>
            </a:r>
            <a:r>
              <a:rPr dirty="0" sz="1300" spc="-75" b="1">
                <a:solidFill>
                  <a:srgbClr val="F1E8CF"/>
                </a:solidFill>
                <a:latin typeface="Noto Sans Devanagari"/>
                <a:cs typeface="Noto Sans Devanagari"/>
              </a:rPr>
              <a:t>सेकं </a:t>
            </a:r>
            <a:r>
              <a:rPr dirty="0" sz="1300" spc="-85" b="1">
                <a:solidFill>
                  <a:srgbClr val="F1E8CF"/>
                </a:solidFill>
                <a:latin typeface="Noto Sans Devanagari"/>
                <a:cs typeface="Noto Sans Devanagari"/>
              </a:rPr>
              <a:t>ड </a:t>
            </a:r>
            <a:r>
              <a:rPr dirty="0" sz="1300" spc="5" b="1">
                <a:solidFill>
                  <a:srgbClr val="F1E8CF"/>
                </a:solidFill>
                <a:latin typeface="Noto Sans Devanagari"/>
                <a:cs typeface="Noto Sans Devanagari"/>
              </a:rPr>
              <a:t>इयर </a:t>
            </a:r>
            <a:r>
              <a:rPr dirty="0" sz="1300" spc="-425" b="1">
                <a:solidFill>
                  <a:srgbClr val="F1E8CF"/>
                </a:solidFill>
                <a:latin typeface="Noto Sans Devanagari"/>
                <a:cs typeface="Noto Sans Devanagari"/>
              </a:rPr>
              <a:t>मुलfi</a:t>
            </a:r>
            <a:r>
              <a:rPr dirty="0" sz="1300" spc="90" b="1">
                <a:solidFill>
                  <a:srgbClr val="F1E8CF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5" b="1">
                <a:solidFill>
                  <a:srgbClr val="F1E8CF"/>
                </a:solidFill>
                <a:latin typeface="Noto Sans Devanagari"/>
                <a:cs typeface="Noto Sans Devanagari"/>
              </a:rPr>
              <a:t>करीता  </a:t>
            </a:r>
            <a:r>
              <a:rPr dirty="0" sz="1300" spc="5" b="1">
                <a:solidFill>
                  <a:srgbClr val="FFBD58"/>
                </a:solidFill>
                <a:latin typeface="Arimo"/>
                <a:cs typeface="Arimo"/>
              </a:rPr>
              <a:t>50000/- </a:t>
            </a:r>
            <a:r>
              <a:rPr dirty="0" sz="1300" spc="145" b="1">
                <a:solidFill>
                  <a:srgbClr val="FFBD58"/>
                </a:solidFill>
                <a:latin typeface="Noto Sans Devanagari"/>
                <a:cs typeface="Noto Sans Devanagari"/>
              </a:rPr>
              <a:t>Vपये</a:t>
            </a:r>
            <a:r>
              <a:rPr dirty="0" sz="1300" spc="10" b="1">
                <a:solidFill>
                  <a:srgbClr val="FFBD58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130" b="1">
                <a:solidFill>
                  <a:srgbClr val="FFBD58"/>
                </a:solidFill>
                <a:latin typeface="Noto Sans Devanagari"/>
                <a:cs typeface="Noto Sans Devanagari"/>
              </a:rPr>
              <a:t>वाFषक</a:t>
            </a:r>
            <a:endParaRPr sz="1300">
              <a:latin typeface="Noto Sans Devanagari"/>
              <a:cs typeface="Noto Sans Devanagari"/>
            </a:endParaRPr>
          </a:p>
          <a:p>
            <a:pPr algn="ctr" marL="274955">
              <a:lnSpc>
                <a:spcPct val="100000"/>
              </a:lnSpc>
              <a:spcBef>
                <a:spcPts val="130"/>
              </a:spcBef>
            </a:pPr>
            <a:r>
              <a:rPr dirty="0" sz="1300" spc="-130" b="1">
                <a:solidFill>
                  <a:srgbClr val="F1E8CF"/>
                </a:solidFill>
                <a:latin typeface="Noto Sans Devanagari"/>
                <a:cs typeface="Noto Sans Devanagari"/>
              </a:rPr>
              <a:t>वाFषक </a:t>
            </a:r>
            <a:r>
              <a:rPr dirty="0" sz="1300" spc="-60" b="1">
                <a:solidFill>
                  <a:srgbClr val="F1E8CF"/>
                </a:solidFill>
                <a:latin typeface="Noto Sans Devanagari"/>
                <a:cs typeface="Noto Sans Devanagari"/>
              </a:rPr>
              <a:t>उsपUाची </a:t>
            </a:r>
            <a:r>
              <a:rPr dirty="0" sz="1300" spc="5" b="1">
                <a:solidFill>
                  <a:srgbClr val="F1E8CF"/>
                </a:solidFill>
                <a:latin typeface="Noto Sans Devanagari"/>
                <a:cs typeface="Noto Sans Devanagari"/>
              </a:rPr>
              <a:t>अट </a:t>
            </a:r>
            <a:r>
              <a:rPr dirty="0" sz="1300" b="1">
                <a:solidFill>
                  <a:srgbClr val="F1E8CF"/>
                </a:solidFill>
                <a:latin typeface="Arimo"/>
                <a:cs typeface="Arimo"/>
              </a:rPr>
              <a:t>: </a:t>
            </a:r>
            <a:r>
              <a:rPr dirty="0" sz="1300" spc="5" b="1">
                <a:solidFill>
                  <a:srgbClr val="F1E8CF"/>
                </a:solidFill>
                <a:latin typeface="Arimo"/>
                <a:cs typeface="Arimo"/>
              </a:rPr>
              <a:t>8 </a:t>
            </a:r>
            <a:r>
              <a:rPr dirty="0" sz="1300" spc="5" b="1">
                <a:solidFill>
                  <a:srgbClr val="F1E8CF"/>
                </a:solidFill>
                <a:latin typeface="Noto Sans Devanagari"/>
                <a:cs typeface="Noto Sans Devanagari"/>
              </a:rPr>
              <a:t>लाख</a:t>
            </a:r>
            <a:r>
              <a:rPr dirty="0" sz="1300" spc="65" b="1">
                <a:solidFill>
                  <a:srgbClr val="F1E8CF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145" b="1">
                <a:solidFill>
                  <a:srgbClr val="F1E8CF"/>
                </a:solidFill>
                <a:latin typeface="Noto Sans Devanagari"/>
                <a:cs typeface="Noto Sans Devanagari"/>
              </a:rPr>
              <a:t>Vपये</a:t>
            </a:r>
            <a:endParaRPr sz="1300">
              <a:latin typeface="Noto Sans Devanagari"/>
              <a:cs typeface="Noto Sans Devanagari"/>
            </a:endParaRPr>
          </a:p>
          <a:p>
            <a:pPr algn="ctr" marL="228600">
              <a:lnSpc>
                <a:spcPct val="100000"/>
              </a:lnSpc>
              <a:spcBef>
                <a:spcPts val="125"/>
              </a:spcBef>
            </a:pPr>
            <a:r>
              <a:rPr dirty="0" sz="1300" spc="-35">
                <a:solidFill>
                  <a:srgbClr val="F1E8CF"/>
                </a:solidFill>
                <a:latin typeface="FreeSans"/>
                <a:cs typeface="FreeSans"/>
              </a:rPr>
              <a:t>पूण’पणे </a:t>
            </a:r>
            <a:r>
              <a:rPr dirty="0" sz="1300" spc="-45">
                <a:solidFill>
                  <a:srgbClr val="F1E8CF"/>
                </a:solidFill>
                <a:latin typeface="FreeSans"/>
                <a:cs typeface="FreeSans"/>
              </a:rPr>
              <a:t>मेरीट </a:t>
            </a:r>
            <a:r>
              <a:rPr dirty="0" sz="1300" spc="-85">
                <a:solidFill>
                  <a:srgbClr val="F1E8CF"/>
                </a:solidFill>
                <a:latin typeface="FreeSans"/>
                <a:cs typeface="FreeSans"/>
              </a:rPr>
              <a:t>नुसार </a:t>
            </a:r>
            <a:r>
              <a:rPr dirty="0" sz="1300" spc="-95">
                <a:solidFill>
                  <a:srgbClr val="F1E8CF"/>
                </a:solidFill>
                <a:latin typeface="FreeSans"/>
                <a:cs typeface="FreeSans"/>
              </a:rPr>
              <a:t>ßसले</a:t>
            </a:r>
            <a:r>
              <a:rPr dirty="0" sz="1300" spc="-90">
                <a:solidFill>
                  <a:srgbClr val="F1E8CF"/>
                </a:solidFill>
                <a:latin typeface="FreeSans"/>
                <a:cs typeface="FreeSans"/>
              </a:rPr>
              <a:t> </a:t>
            </a:r>
            <a:r>
              <a:rPr dirty="0" sz="1300" spc="885">
                <a:solidFill>
                  <a:srgbClr val="F1E8CF"/>
                </a:solidFill>
                <a:latin typeface="FreeSans"/>
                <a:cs typeface="FreeSans"/>
              </a:rPr>
              <a:t>न</a:t>
            </a:r>
            <a:endParaRPr sz="1300">
              <a:latin typeface="FreeSans"/>
              <a:cs typeface="FreeSans"/>
            </a:endParaRPr>
          </a:p>
          <a:p>
            <a:pPr algn="ctr" marL="274955">
              <a:lnSpc>
                <a:spcPct val="100000"/>
              </a:lnSpc>
              <a:spcBef>
                <a:spcPts val="130"/>
              </a:spcBef>
            </a:pPr>
            <a:r>
              <a:rPr dirty="0" sz="1300" spc="114" b="1">
                <a:solidFill>
                  <a:srgbClr val="F9E72F"/>
                </a:solidFill>
                <a:latin typeface="Noto Sans Devanagari"/>
                <a:cs typeface="Noto Sans Devanagari"/>
              </a:rPr>
              <a:t>स¶म </a:t>
            </a:r>
            <a:r>
              <a:rPr dirty="0" sz="1300" spc="-15" b="1">
                <a:solidFill>
                  <a:srgbClr val="F9E72F"/>
                </a:solidFill>
                <a:latin typeface="Noto Sans Devanagari"/>
                <a:cs typeface="Noto Sans Devanagari"/>
              </a:rPr>
              <a:t>5कॉलरशीप </a:t>
            </a:r>
            <a:r>
              <a:rPr dirty="0" sz="1300" spc="-30" b="1">
                <a:solidFill>
                  <a:srgbClr val="F9E72F"/>
                </a:solidFill>
                <a:latin typeface="Noto Sans Devanagari"/>
                <a:cs typeface="Noto Sans Devanagari"/>
              </a:rPr>
              <a:t>ßद§ांग</a:t>
            </a:r>
            <a:r>
              <a:rPr dirty="0" sz="1300" spc="-105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180" b="1">
                <a:solidFill>
                  <a:srgbClr val="F9E72F"/>
                </a:solidFill>
                <a:latin typeface="Noto Sans Devanagari"/>
                <a:cs typeface="Noto Sans Devanagari"/>
              </a:rPr>
              <a:t>ßव#ा*या*साठt</a:t>
            </a:r>
            <a:endParaRPr sz="1300">
              <a:latin typeface="Noto Sans Devanagari"/>
              <a:cs typeface="Noto Sans Devanagari"/>
            </a:endParaRPr>
          </a:p>
          <a:p>
            <a:pPr marL="193675">
              <a:lnSpc>
                <a:spcPts val="1660"/>
              </a:lnSpc>
              <a:spcBef>
                <a:spcPts val="910"/>
              </a:spcBef>
            </a:pPr>
            <a:r>
              <a:rPr dirty="0" sz="1400" spc="-5" b="1">
                <a:solidFill>
                  <a:srgbClr val="D11B25"/>
                </a:solidFill>
                <a:latin typeface="Arimo"/>
                <a:cs typeface="Arimo"/>
              </a:rPr>
              <a:t>** </a:t>
            </a:r>
            <a:r>
              <a:rPr dirty="0" sz="1400" spc="-110" b="1">
                <a:solidFill>
                  <a:srgbClr val="D11B25"/>
                </a:solidFill>
                <a:latin typeface="Noto Sans Devanagari"/>
                <a:cs typeface="Noto Sans Devanagari"/>
              </a:rPr>
              <a:t>पो5ट</a:t>
            </a:r>
            <a:r>
              <a:rPr dirty="0" sz="1400" spc="-110" b="1">
                <a:solidFill>
                  <a:srgbClr val="D11B25"/>
                </a:solidFill>
                <a:latin typeface="Arimo"/>
                <a:cs typeface="Arimo"/>
              </a:rPr>
              <a:t>-</a:t>
            </a:r>
            <a:r>
              <a:rPr dirty="0" sz="1400" spc="-110" b="1">
                <a:solidFill>
                  <a:srgbClr val="D11B25"/>
                </a:solidFill>
                <a:latin typeface="Noto Sans Devanagari"/>
                <a:cs typeface="Noto Sans Devanagari"/>
              </a:rPr>
              <a:t>मैßŞक </a:t>
            </a:r>
            <a:r>
              <a:rPr dirty="0" sz="1400" spc="-150" b="1">
                <a:solidFill>
                  <a:srgbClr val="D11B25"/>
                </a:solidFill>
                <a:latin typeface="Noto Sans Devanagari"/>
                <a:cs typeface="Noto Sans Devanagari"/>
              </a:rPr>
              <a:t>कßरता</a:t>
            </a:r>
            <a:r>
              <a:rPr dirty="0" sz="1400" spc="-80" b="1">
                <a:solidFill>
                  <a:srgbClr val="D11B25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75" b="1">
                <a:solidFill>
                  <a:srgbClr val="D11B25"/>
                </a:solidFill>
                <a:latin typeface="Noto Sans Devanagari"/>
                <a:cs typeface="Noto Sans Devanagari"/>
              </a:rPr>
              <a:t>आव€यक</a:t>
            </a:r>
            <a:r>
              <a:rPr dirty="0" sz="1400" spc="25" b="1">
                <a:solidFill>
                  <a:srgbClr val="D11B25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225" b="1">
                <a:solidFill>
                  <a:srgbClr val="D11B25"/>
                </a:solidFill>
                <a:latin typeface="Noto Sans Devanagari"/>
                <a:cs typeface="Noto Sans Devanagari"/>
              </a:rPr>
              <a:t>कागदपffे </a:t>
            </a:r>
            <a:r>
              <a:rPr dirty="0" sz="1400" spc="25" b="1">
                <a:solidFill>
                  <a:srgbClr val="D11B25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5" b="1">
                <a:solidFill>
                  <a:srgbClr val="D11B25"/>
                </a:solidFill>
                <a:latin typeface="Arimo"/>
                <a:cs typeface="Arimo"/>
              </a:rPr>
              <a:t>**</a:t>
            </a:r>
            <a:endParaRPr sz="1400">
              <a:latin typeface="Arimo"/>
              <a:cs typeface="Arimo"/>
            </a:endParaRPr>
          </a:p>
          <a:p>
            <a:pPr marL="12700">
              <a:lnSpc>
                <a:spcPts val="1300"/>
              </a:lnSpc>
            </a:pP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(1)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आधार</a:t>
            </a:r>
            <a:r>
              <a:rPr dirty="0" sz="1100" spc="10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100" spc="-25" b="1">
                <a:solidFill>
                  <a:srgbClr val="004AAC"/>
                </a:solidFill>
                <a:latin typeface="Noto Sans Devanagari"/>
                <a:cs typeface="Noto Sans Devanagari"/>
              </a:rPr>
              <a:t>काड´</a:t>
            </a:r>
            <a:endParaRPr sz="11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(2)</a:t>
            </a:r>
            <a:r>
              <a:rPr dirty="0" sz="1100" spc="-10" b="1">
                <a:solidFill>
                  <a:srgbClr val="004AAC"/>
                </a:solidFill>
                <a:latin typeface="Arimo"/>
                <a:cs typeface="Arimo"/>
              </a:rPr>
              <a:t>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फोटो</a:t>
            </a:r>
            <a:endParaRPr sz="11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(3) </a:t>
            </a:r>
            <a:r>
              <a:rPr dirty="0" sz="1100" spc="-55" b="1">
                <a:solidFill>
                  <a:srgbClr val="004AAC"/>
                </a:solidFill>
                <a:latin typeface="Noto Sans Devanagari"/>
                <a:cs typeface="Noto Sans Devanagari"/>
              </a:rPr>
              <a:t>उsपUाचा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दाखला </a:t>
            </a:r>
            <a:r>
              <a:rPr dirty="0" sz="1100" b="1">
                <a:solidFill>
                  <a:srgbClr val="004AAC"/>
                </a:solidFill>
                <a:latin typeface="Arimo"/>
                <a:cs typeface="Arimo"/>
              </a:rPr>
              <a:t>( </a:t>
            </a:r>
            <a:r>
              <a:rPr dirty="0" sz="1100" spc="310" b="1">
                <a:solidFill>
                  <a:srgbClr val="004AAC"/>
                </a:solidFill>
                <a:latin typeface="Noto Sans Devanagari"/>
                <a:cs typeface="Noto Sans Devanagari"/>
              </a:rPr>
              <a:t>फU </a:t>
            </a:r>
            <a:r>
              <a:rPr dirty="0" sz="1100" spc="-10" b="1">
                <a:solidFill>
                  <a:srgbClr val="004AAC"/>
                </a:solidFill>
                <a:latin typeface="Noto Sans Devanagari"/>
                <a:cs typeface="Noto Sans Devanagari"/>
              </a:rPr>
              <a:t>तहसीलदार</a:t>
            </a:r>
            <a:r>
              <a:rPr dirty="0" sz="1100" spc="-200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यांचा</a:t>
            </a: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.)</a:t>
            </a:r>
            <a:endParaRPr sz="1100">
              <a:latin typeface="Arimo"/>
              <a:cs typeface="Arimo"/>
            </a:endParaRPr>
          </a:p>
          <a:p>
            <a:pPr marL="12700" marR="198120">
              <a:lnSpc>
                <a:spcPct val="108000"/>
              </a:lnSpc>
            </a:pP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(4) </a:t>
            </a:r>
            <a:r>
              <a:rPr dirty="0" sz="1100" spc="-155" b="1">
                <a:solidFill>
                  <a:srgbClr val="004AAC"/>
                </a:solidFill>
                <a:latin typeface="Noto Sans Devanagari"/>
                <a:cs typeface="Noto Sans Devanagari"/>
              </a:rPr>
              <a:t>बँक </a:t>
            </a:r>
            <a:r>
              <a:rPr dirty="0" sz="1100" spc="-80" b="1">
                <a:solidFill>
                  <a:srgbClr val="004AAC"/>
                </a:solidFill>
                <a:latin typeface="Noto Sans Devanagari"/>
                <a:cs typeface="Noto Sans Devanagari"/>
              </a:rPr>
              <a:t>पासबुक</a:t>
            </a:r>
            <a:r>
              <a:rPr dirty="0" sz="1100" spc="-80" b="1">
                <a:solidFill>
                  <a:srgbClr val="004AAC"/>
                </a:solidFill>
                <a:latin typeface="Arimo"/>
                <a:cs typeface="Arimo"/>
              </a:rPr>
              <a:t>.(</a:t>
            </a:r>
            <a:r>
              <a:rPr dirty="0" sz="1100" spc="-80" b="1">
                <a:solidFill>
                  <a:srgbClr val="004AAC"/>
                </a:solidFill>
                <a:latin typeface="Noto Sans Devanagari"/>
                <a:cs typeface="Noto Sans Devanagari"/>
              </a:rPr>
              <a:t>ßव#ाथT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ची </a:t>
            </a:r>
            <a:r>
              <a:rPr dirty="0" sz="1100" spc="-145" b="1">
                <a:solidFill>
                  <a:srgbClr val="004AAC"/>
                </a:solidFill>
                <a:latin typeface="Noto Sans Devanagari"/>
                <a:cs typeface="Noto Sans Devanagari"/>
              </a:rPr>
              <a:t>Yकवा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पालक बरोबर  </a:t>
            </a:r>
            <a:r>
              <a:rPr dirty="0" sz="1100" spc="-75" b="1">
                <a:solidFill>
                  <a:srgbClr val="004AAC"/>
                </a:solidFill>
                <a:latin typeface="Noto Sans Devanagari"/>
                <a:cs typeface="Noto Sans Devanagari"/>
              </a:rPr>
              <a:t>जॉइंट</a:t>
            </a:r>
            <a:r>
              <a:rPr dirty="0" sz="1100" spc="-75" b="1">
                <a:solidFill>
                  <a:srgbClr val="004AAC"/>
                </a:solidFill>
                <a:latin typeface="Arimo"/>
                <a:cs typeface="Arimo"/>
              </a:rPr>
              <a:t>) </a:t>
            </a: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(5) </a:t>
            </a:r>
            <a:r>
              <a:rPr dirty="0" sz="1100" spc="-15" b="1">
                <a:solidFill>
                  <a:srgbClr val="004AAC"/>
                </a:solidFill>
                <a:latin typeface="Noto Sans Devanagari"/>
                <a:cs typeface="Noto Sans Devanagari"/>
              </a:rPr>
              <a:t>बोनाफाईड</a:t>
            </a:r>
            <a:r>
              <a:rPr dirty="0" sz="1100" spc="85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100" spc="-204" b="1">
                <a:solidFill>
                  <a:srgbClr val="004AAC"/>
                </a:solidFill>
                <a:latin typeface="Noto Sans Devanagari"/>
                <a:cs typeface="Noto Sans Devanagari"/>
              </a:rPr>
              <a:t>सFटßफके </a:t>
            </a:r>
            <a:r>
              <a:rPr dirty="0" sz="1100" b="1">
                <a:solidFill>
                  <a:srgbClr val="004AAC"/>
                </a:solidFill>
                <a:latin typeface="Noto Sans Devanagari"/>
                <a:cs typeface="Noto Sans Devanagari"/>
              </a:rPr>
              <a:t>ट</a:t>
            </a:r>
            <a:endParaRPr sz="11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(6) </a:t>
            </a:r>
            <a:r>
              <a:rPr dirty="0" sz="1100" spc="-25" b="1">
                <a:solidFill>
                  <a:srgbClr val="004AAC"/>
                </a:solidFill>
                <a:latin typeface="Noto Sans Devanagari"/>
                <a:cs typeface="Noto Sans Devanagari"/>
              </a:rPr>
              <a:t>अuपसं“याक </a:t>
            </a:r>
            <a:r>
              <a:rPr dirty="0" sz="1100" spc="-30" b="1">
                <a:solidFill>
                  <a:srgbClr val="004AAC"/>
                </a:solidFill>
                <a:latin typeface="Noto Sans Devanagari"/>
                <a:cs typeface="Noto Sans Devanagari"/>
              </a:rPr>
              <a:t>असuयाचे</a:t>
            </a:r>
            <a:r>
              <a:rPr dirty="0" sz="1100" spc="55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100" spc="-110" b="1">
                <a:solidFill>
                  <a:srgbClr val="004AAC"/>
                </a:solidFill>
                <a:latin typeface="Noto Sans Devanagari"/>
                <a:cs typeface="Noto Sans Devanagari"/>
              </a:rPr>
              <a:t>5वयंघोषणापff</a:t>
            </a:r>
            <a:endParaRPr sz="11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(7) </a:t>
            </a:r>
            <a:r>
              <a:rPr dirty="0" sz="1100" spc="-15" b="1">
                <a:solidFill>
                  <a:srgbClr val="004AAC"/>
                </a:solidFill>
                <a:latin typeface="Noto Sans Devanagari"/>
                <a:cs typeface="Noto Sans Devanagari"/>
              </a:rPr>
              <a:t>डोमासाईल </a:t>
            </a:r>
            <a:r>
              <a:rPr dirty="0" sz="1100" spc="-204" b="1">
                <a:solidFill>
                  <a:srgbClr val="004AAC"/>
                </a:solidFill>
                <a:latin typeface="Noto Sans Devanagari"/>
                <a:cs typeface="Noto Sans Devanagari"/>
              </a:rPr>
              <a:t>सFटßफके</a:t>
            </a:r>
            <a:r>
              <a:rPr dirty="0" sz="1100" spc="-175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100" b="1">
                <a:solidFill>
                  <a:srgbClr val="004AAC"/>
                </a:solidFill>
                <a:latin typeface="Noto Sans Devanagari"/>
                <a:cs typeface="Noto Sans Devanagari"/>
              </a:rPr>
              <a:t>ट</a:t>
            </a:r>
            <a:endParaRPr sz="11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(8)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चालू </a:t>
            </a:r>
            <a:r>
              <a:rPr dirty="0" sz="1100" spc="-150" b="1">
                <a:solidFill>
                  <a:srgbClr val="004AAC"/>
                </a:solidFill>
                <a:latin typeface="Noto Sans Devanagari"/>
                <a:cs typeface="Noto Sans Devanagari"/>
              </a:rPr>
              <a:t>वषा´ची </a:t>
            </a:r>
            <a:r>
              <a:rPr dirty="0" sz="1100" spc="-40" b="1">
                <a:solidFill>
                  <a:srgbClr val="004AAC"/>
                </a:solidFill>
                <a:latin typeface="Noto Sans Devanagari"/>
                <a:cs typeface="Noto Sans Devanagari"/>
              </a:rPr>
              <a:t>शै¶ßणक </a:t>
            </a:r>
            <a:r>
              <a:rPr dirty="0" sz="1100" spc="-285" b="1">
                <a:solidFill>
                  <a:srgbClr val="004AAC"/>
                </a:solidFill>
                <a:latin typeface="Noto Sans Devanagari"/>
                <a:cs typeface="Noto Sans Devanagari"/>
              </a:rPr>
              <a:t>फt</a:t>
            </a:r>
            <a:r>
              <a:rPr dirty="0" sz="1100" spc="-30" b="1">
                <a:solidFill>
                  <a:srgbClr val="004AAC"/>
                </a:solidFill>
                <a:latin typeface="Noto Sans Devanagari"/>
                <a:cs typeface="Noto Sans Devanagari"/>
              </a:rPr>
              <a:t>भरuयाची</a:t>
            </a:r>
            <a:r>
              <a:rPr dirty="0" sz="1100" spc="110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पावती</a:t>
            </a:r>
            <a:endParaRPr sz="11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(9) 10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वी</a:t>
            </a: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,12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वी </a:t>
            </a:r>
            <a:r>
              <a:rPr dirty="0" sz="1100" spc="-100" b="1">
                <a:solidFill>
                  <a:srgbClr val="004AAC"/>
                </a:solidFill>
                <a:latin typeface="Noto Sans Devanagari"/>
                <a:cs typeface="Noto Sans Devanagari"/>
              </a:rPr>
              <a:t>तसेच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चालू कोस´ ची मागील </a:t>
            </a:r>
            <a:r>
              <a:rPr dirty="0" sz="1100" spc="-70" b="1">
                <a:solidFill>
                  <a:srgbClr val="004AAC"/>
                </a:solidFill>
                <a:latin typeface="Noto Sans Devanagari"/>
                <a:cs typeface="Noto Sans Devanagari"/>
              </a:rPr>
              <a:t>माक´</a:t>
            </a:r>
            <a:r>
              <a:rPr dirty="0" sz="1100" spc="-20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शीट</a:t>
            </a:r>
            <a:endParaRPr sz="1100">
              <a:latin typeface="Noto Sans Devanagari"/>
              <a:cs typeface="Noto Sans Devanaga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244" y="5565418"/>
            <a:ext cx="3046095" cy="330898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 marL="277495">
              <a:lnSpc>
                <a:spcPct val="100000"/>
              </a:lnSpc>
              <a:spcBef>
                <a:spcPts val="285"/>
              </a:spcBef>
            </a:pPr>
            <a:r>
              <a:rPr dirty="0" sz="1650" spc="-250" b="1">
                <a:solidFill>
                  <a:srgbClr val="F9E72F"/>
                </a:solidFill>
                <a:latin typeface="Noto Sans Devanagari"/>
                <a:cs typeface="Noto Sans Devanagari"/>
              </a:rPr>
              <a:t>मेßरट </a:t>
            </a:r>
            <a:r>
              <a:rPr dirty="0" sz="1650" b="1">
                <a:solidFill>
                  <a:srgbClr val="F9E72F"/>
                </a:solidFill>
                <a:latin typeface="Noto Sans Devanagari"/>
                <a:cs typeface="Noto Sans Devanagari"/>
              </a:rPr>
              <a:t>कम</a:t>
            </a:r>
            <a:r>
              <a:rPr dirty="0" sz="1650" spc="95" b="1">
                <a:solidFill>
                  <a:srgbClr val="F9E72F"/>
                </a:solidFill>
                <a:latin typeface="Noto Sans Devanagari"/>
                <a:cs typeface="Noto Sans Devanagari"/>
              </a:rPr>
              <a:t> </a:t>
            </a:r>
            <a:r>
              <a:rPr dirty="0" sz="1650" spc="-310" b="1">
                <a:solidFill>
                  <a:srgbClr val="F9E72F"/>
                </a:solidFill>
                <a:latin typeface="Noto Sans Devanagari"/>
                <a:cs typeface="Noto Sans Devanagari"/>
              </a:rPr>
              <a:t>ßम=स </a:t>
            </a:r>
            <a:r>
              <a:rPr dirty="0" sz="1650" spc="-130" b="1">
                <a:solidFill>
                  <a:srgbClr val="F9E72F"/>
                </a:solidFill>
                <a:latin typeface="Noto Sans Devanagari"/>
                <a:cs typeface="Noto Sans Devanagari"/>
              </a:rPr>
              <a:t>5कॉलरßशप</a:t>
            </a:r>
            <a:endParaRPr sz="1650">
              <a:latin typeface="Noto Sans Devanagari"/>
              <a:cs typeface="Noto Sans Devanagari"/>
            </a:endParaRPr>
          </a:p>
          <a:p>
            <a:pPr algn="ctr" marL="351790" marR="66675">
              <a:lnSpc>
                <a:spcPct val="107000"/>
              </a:lnSpc>
              <a:spcBef>
                <a:spcPts val="40"/>
              </a:spcBef>
            </a:pPr>
            <a:r>
              <a:rPr dirty="0" sz="1450" spc="-105" b="1">
                <a:solidFill>
                  <a:srgbClr val="F1E8CF"/>
                </a:solidFill>
                <a:latin typeface="Noto Sans Devanagari"/>
                <a:cs typeface="Noto Sans Devanagari"/>
              </a:rPr>
              <a:t>#ोफे </a:t>
            </a:r>
            <a:r>
              <a:rPr dirty="0" sz="1450" spc="-5" b="1">
                <a:solidFill>
                  <a:srgbClr val="F1E8CF"/>
                </a:solidFill>
                <a:latin typeface="Noto Sans Devanagari"/>
                <a:cs typeface="Noto Sans Devanagari"/>
              </a:rPr>
              <a:t>शनल व </a:t>
            </a:r>
            <a:r>
              <a:rPr dirty="0" sz="1450" spc="-110" b="1">
                <a:solidFill>
                  <a:srgbClr val="F1E8CF"/>
                </a:solidFill>
                <a:latin typeface="Noto Sans Devanagari"/>
                <a:cs typeface="Noto Sans Devanagari"/>
              </a:rPr>
              <a:t>टेßFनकल </a:t>
            </a:r>
            <a:r>
              <a:rPr dirty="0" sz="1450" spc="-215" b="1">
                <a:solidFill>
                  <a:srgbClr val="F1E8CF"/>
                </a:solidFill>
                <a:latin typeface="Noto Sans Devanagari"/>
                <a:cs typeface="Noto Sans Devanagari"/>
              </a:rPr>
              <a:t>कोसˇस </a:t>
            </a:r>
            <a:r>
              <a:rPr dirty="0" sz="1450" spc="-480" b="1">
                <a:solidFill>
                  <a:srgbClr val="F1E8CF"/>
                </a:solidFill>
                <a:latin typeface="Noto Sans Devanagari"/>
                <a:cs typeface="Noto Sans Devanagari"/>
              </a:rPr>
              <a:t>कßरता </a:t>
            </a:r>
            <a:r>
              <a:rPr dirty="0" sz="1450" spc="-10" b="1">
                <a:solidFill>
                  <a:srgbClr val="F1E8CF"/>
                </a:solidFill>
                <a:latin typeface="Noto Sans Devanagari"/>
                <a:cs typeface="Noto Sans Devanagari"/>
              </a:rPr>
              <a:t> </a:t>
            </a:r>
            <a:r>
              <a:rPr dirty="0" sz="1450" spc="-5" b="1">
                <a:solidFill>
                  <a:srgbClr val="F1E8CF"/>
                </a:solidFill>
                <a:latin typeface="Noto Sans Devanagari"/>
                <a:cs typeface="Noto Sans Devanagari"/>
              </a:rPr>
              <a:t>बी</a:t>
            </a:r>
            <a:r>
              <a:rPr dirty="0" sz="1450" spc="-5" b="1">
                <a:solidFill>
                  <a:srgbClr val="F1E8CF"/>
                </a:solidFill>
                <a:latin typeface="Arimo"/>
                <a:cs typeface="Arimo"/>
              </a:rPr>
              <a:t>.</a:t>
            </a:r>
            <a:r>
              <a:rPr dirty="0" sz="1450" spc="-5" b="1">
                <a:solidFill>
                  <a:srgbClr val="F1E8CF"/>
                </a:solidFill>
                <a:latin typeface="Noto Sans Devanagari"/>
                <a:cs typeface="Noto Sans Devanagari"/>
              </a:rPr>
              <a:t>इ</a:t>
            </a:r>
            <a:r>
              <a:rPr dirty="0" sz="1450" spc="-5" b="1">
                <a:solidFill>
                  <a:srgbClr val="F1E8CF"/>
                </a:solidFill>
                <a:latin typeface="Arimo"/>
                <a:cs typeface="Arimo"/>
              </a:rPr>
              <a:t>, </a:t>
            </a:r>
            <a:r>
              <a:rPr dirty="0" sz="1450" spc="-5" b="1">
                <a:solidFill>
                  <a:srgbClr val="F1E8CF"/>
                </a:solidFill>
                <a:latin typeface="Noto Sans Devanagari"/>
                <a:cs typeface="Noto Sans Devanagari"/>
              </a:rPr>
              <a:t>एमबीबीएस</a:t>
            </a:r>
            <a:r>
              <a:rPr dirty="0" sz="1450" spc="-5" b="1">
                <a:solidFill>
                  <a:srgbClr val="F1E8CF"/>
                </a:solidFill>
                <a:latin typeface="Arimo"/>
                <a:cs typeface="Arimo"/>
              </a:rPr>
              <a:t>,</a:t>
            </a:r>
            <a:r>
              <a:rPr dirty="0" sz="1450" spc="-15" b="1">
                <a:solidFill>
                  <a:srgbClr val="F1E8CF"/>
                </a:solidFill>
                <a:latin typeface="Arimo"/>
                <a:cs typeface="Arimo"/>
              </a:rPr>
              <a:t> </a:t>
            </a:r>
            <a:r>
              <a:rPr dirty="0" sz="1450" spc="-5" b="1">
                <a:solidFill>
                  <a:srgbClr val="F1E8CF"/>
                </a:solidFill>
                <a:latin typeface="Noto Sans Devanagari"/>
                <a:cs typeface="Noto Sans Devanagari"/>
              </a:rPr>
              <a:t>एमबीए</a:t>
            </a:r>
            <a:r>
              <a:rPr dirty="0" sz="1450" spc="-5" b="1">
                <a:solidFill>
                  <a:srgbClr val="F1E8CF"/>
                </a:solidFill>
                <a:latin typeface="Arimo"/>
                <a:cs typeface="Arimo"/>
              </a:rPr>
              <a:t>,</a:t>
            </a:r>
            <a:endParaRPr sz="1450">
              <a:latin typeface="Arimo"/>
              <a:cs typeface="Arimo"/>
            </a:endParaRPr>
          </a:p>
          <a:p>
            <a:pPr algn="ctr" marL="290195" marR="5080" indent="50800">
              <a:lnSpc>
                <a:spcPct val="107000"/>
              </a:lnSpc>
            </a:pPr>
            <a:r>
              <a:rPr dirty="0" sz="1450" spc="-5" b="1">
                <a:solidFill>
                  <a:srgbClr val="F1E8CF"/>
                </a:solidFill>
                <a:latin typeface="Noto Sans Devanagari"/>
                <a:cs typeface="Noto Sans Devanagari"/>
              </a:rPr>
              <a:t>एलएलबी सीए </a:t>
            </a:r>
            <a:r>
              <a:rPr dirty="0" sz="1450" spc="10" b="1">
                <a:solidFill>
                  <a:srgbClr val="F1E8CF"/>
                </a:solidFill>
                <a:latin typeface="Noto Sans Devanagari"/>
                <a:cs typeface="Noto Sans Devanagari"/>
              </a:rPr>
              <a:t>सार“या </a:t>
            </a:r>
            <a:r>
              <a:rPr dirty="0" sz="1450" spc="-215" b="1">
                <a:solidFill>
                  <a:srgbClr val="F1E8CF"/>
                </a:solidFill>
                <a:latin typeface="Noto Sans Devanagari"/>
                <a:cs typeface="Noto Sans Devanagari"/>
              </a:rPr>
              <a:t>कोसˇस </a:t>
            </a:r>
            <a:r>
              <a:rPr dirty="0" sz="1450" spc="-45" b="1">
                <a:solidFill>
                  <a:srgbClr val="F1E8CF"/>
                </a:solidFill>
                <a:latin typeface="Noto Sans Devanagari"/>
                <a:cs typeface="Noto Sans Devanagari"/>
              </a:rPr>
              <a:t>करीता  </a:t>
            </a:r>
            <a:r>
              <a:rPr dirty="0" sz="1450" spc="-5" b="1">
                <a:solidFill>
                  <a:srgbClr val="FFBD58"/>
                </a:solidFill>
                <a:latin typeface="Arimo"/>
                <a:cs typeface="Arimo"/>
              </a:rPr>
              <a:t>25000 </a:t>
            </a:r>
            <a:r>
              <a:rPr dirty="0" sz="1450" spc="-5" b="1">
                <a:solidFill>
                  <a:srgbClr val="FFBD58"/>
                </a:solidFill>
                <a:latin typeface="Noto Sans Devanagari"/>
                <a:cs typeface="Noto Sans Devanagari"/>
              </a:rPr>
              <a:t>ते </a:t>
            </a:r>
            <a:r>
              <a:rPr dirty="0" sz="1450" spc="-5" b="1">
                <a:solidFill>
                  <a:srgbClr val="FFBD58"/>
                </a:solidFill>
                <a:latin typeface="Arimo"/>
                <a:cs typeface="Arimo"/>
              </a:rPr>
              <a:t>30000/- </a:t>
            </a:r>
            <a:r>
              <a:rPr dirty="0" sz="1450" spc="155" b="1">
                <a:solidFill>
                  <a:srgbClr val="FFBD58"/>
                </a:solidFill>
                <a:latin typeface="Noto Sans Devanagari"/>
                <a:cs typeface="Noto Sans Devanagari"/>
              </a:rPr>
              <a:t>Vपये </a:t>
            </a:r>
            <a:r>
              <a:rPr dirty="0" sz="1450" spc="-150" b="1">
                <a:solidFill>
                  <a:srgbClr val="FFBD58"/>
                </a:solidFill>
                <a:latin typeface="Noto Sans Devanagari"/>
                <a:cs typeface="Noto Sans Devanagari"/>
              </a:rPr>
              <a:t>वाFषक  </a:t>
            </a:r>
            <a:r>
              <a:rPr dirty="0" sz="1450" spc="-150" b="1">
                <a:solidFill>
                  <a:srgbClr val="F1E8CF"/>
                </a:solidFill>
                <a:latin typeface="Noto Sans Devanagari"/>
                <a:cs typeface="Noto Sans Devanagari"/>
              </a:rPr>
              <a:t>वाFषक </a:t>
            </a:r>
            <a:r>
              <a:rPr dirty="0" sz="1450" spc="-75" b="1">
                <a:solidFill>
                  <a:srgbClr val="F1E8CF"/>
                </a:solidFill>
                <a:latin typeface="Noto Sans Devanagari"/>
                <a:cs typeface="Noto Sans Devanagari"/>
              </a:rPr>
              <a:t>उsपUाची </a:t>
            </a:r>
            <a:r>
              <a:rPr dirty="0" sz="1450" spc="-5" b="1">
                <a:solidFill>
                  <a:srgbClr val="F1E8CF"/>
                </a:solidFill>
                <a:latin typeface="Noto Sans Devanagari"/>
                <a:cs typeface="Noto Sans Devanagari"/>
              </a:rPr>
              <a:t>अट </a:t>
            </a:r>
            <a:r>
              <a:rPr dirty="0" sz="1450" spc="-5" b="1">
                <a:solidFill>
                  <a:srgbClr val="F1E8CF"/>
                </a:solidFill>
                <a:latin typeface="Arimo"/>
                <a:cs typeface="Arimo"/>
              </a:rPr>
              <a:t>: 2.5 </a:t>
            </a:r>
            <a:r>
              <a:rPr dirty="0" sz="1450" spc="-5" b="1">
                <a:solidFill>
                  <a:srgbClr val="F1E8CF"/>
                </a:solidFill>
                <a:latin typeface="Noto Sans Devanagari"/>
                <a:cs typeface="Noto Sans Devanagari"/>
              </a:rPr>
              <a:t>लाख  </a:t>
            </a:r>
            <a:r>
              <a:rPr dirty="0" sz="1450" spc="-245" b="1">
                <a:solidFill>
                  <a:srgbClr val="F1E8CF"/>
                </a:solidFill>
                <a:latin typeface="Noto Sans Devanagari"/>
                <a:cs typeface="Noto Sans Devanagari"/>
              </a:rPr>
              <a:t>Vपये</a:t>
            </a:r>
            <a:endParaRPr sz="1450">
              <a:latin typeface="Noto Sans Devanagari"/>
              <a:cs typeface="Noto Sans Devanagari"/>
            </a:endParaRPr>
          </a:p>
          <a:p>
            <a:pPr marL="71755">
              <a:lnSpc>
                <a:spcPct val="100000"/>
              </a:lnSpc>
              <a:spcBef>
                <a:spcPts val="1550"/>
              </a:spcBef>
            </a:pPr>
            <a:r>
              <a:rPr dirty="0" sz="1400" spc="-5" b="1">
                <a:solidFill>
                  <a:srgbClr val="D11B25"/>
                </a:solidFill>
                <a:latin typeface="Arimo"/>
                <a:cs typeface="Arimo"/>
              </a:rPr>
              <a:t>** </a:t>
            </a:r>
            <a:r>
              <a:rPr dirty="0" sz="1400" spc="-120" b="1">
                <a:solidFill>
                  <a:srgbClr val="D11B25"/>
                </a:solidFill>
                <a:latin typeface="Noto Sans Devanagari"/>
                <a:cs typeface="Noto Sans Devanagari"/>
              </a:rPr>
              <a:t>#ी</a:t>
            </a:r>
            <a:r>
              <a:rPr dirty="0" sz="1400" spc="-120" b="1">
                <a:solidFill>
                  <a:srgbClr val="D11B25"/>
                </a:solidFill>
                <a:latin typeface="Arimo"/>
                <a:cs typeface="Arimo"/>
              </a:rPr>
              <a:t>-</a:t>
            </a:r>
            <a:r>
              <a:rPr dirty="0" sz="1400" spc="-120" b="1">
                <a:solidFill>
                  <a:srgbClr val="D11B25"/>
                </a:solidFill>
                <a:latin typeface="Noto Sans Devanagari"/>
                <a:cs typeface="Noto Sans Devanagari"/>
              </a:rPr>
              <a:t>मैßŞक </a:t>
            </a:r>
            <a:r>
              <a:rPr dirty="0" sz="1400" spc="-150" b="1">
                <a:solidFill>
                  <a:srgbClr val="D11B25"/>
                </a:solidFill>
                <a:latin typeface="Noto Sans Devanagari"/>
                <a:cs typeface="Noto Sans Devanagari"/>
              </a:rPr>
              <a:t>कßरता </a:t>
            </a:r>
            <a:r>
              <a:rPr dirty="0" sz="1400" spc="-75" b="1">
                <a:solidFill>
                  <a:srgbClr val="D11B25"/>
                </a:solidFill>
                <a:latin typeface="Noto Sans Devanagari"/>
                <a:cs typeface="Noto Sans Devanagari"/>
              </a:rPr>
              <a:t>आव€यक </a:t>
            </a:r>
            <a:r>
              <a:rPr dirty="0" sz="1400" spc="-180" b="1">
                <a:solidFill>
                  <a:srgbClr val="D11B25"/>
                </a:solidFill>
                <a:latin typeface="Noto Sans Devanagari"/>
                <a:cs typeface="Noto Sans Devanagari"/>
              </a:rPr>
              <a:t>कागदपffे</a:t>
            </a:r>
            <a:r>
              <a:rPr dirty="0" sz="1400" spc="-65" b="1">
                <a:solidFill>
                  <a:srgbClr val="D11B25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545" b="1">
                <a:solidFill>
                  <a:srgbClr val="D11B25"/>
                </a:solidFill>
                <a:latin typeface="Arimo"/>
                <a:cs typeface="Arimo"/>
              </a:rPr>
              <a:t>**</a:t>
            </a:r>
            <a:endParaRPr sz="1400">
              <a:latin typeface="Arimo"/>
              <a:cs typeface="Arimo"/>
            </a:endParaRPr>
          </a:p>
          <a:p>
            <a:pPr marL="12700" marR="344805">
              <a:lnSpc>
                <a:spcPct val="113700"/>
              </a:lnSpc>
              <a:spcBef>
                <a:spcPts val="600"/>
              </a:spcBef>
            </a:pP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(1)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आधार </a:t>
            </a:r>
            <a:r>
              <a:rPr dirty="0" sz="1100" spc="-25" b="1">
                <a:solidFill>
                  <a:srgbClr val="004AAC"/>
                </a:solidFill>
                <a:latin typeface="Noto Sans Devanagari"/>
                <a:cs typeface="Noto Sans Devanagari"/>
              </a:rPr>
              <a:t>काड´ </a:t>
            </a:r>
            <a:r>
              <a:rPr dirty="0" sz="1100" spc="-30" b="1">
                <a:solidFill>
                  <a:srgbClr val="004AAC"/>
                </a:solidFill>
                <a:latin typeface="Arimo"/>
                <a:cs typeface="Arimo"/>
              </a:rPr>
              <a:t>(</a:t>
            </a:r>
            <a:r>
              <a:rPr dirty="0" sz="1100" spc="-30" b="1">
                <a:solidFill>
                  <a:srgbClr val="004AAC"/>
                </a:solidFill>
                <a:latin typeface="Noto Sans Devanagari"/>
                <a:cs typeface="Noto Sans Devanagari"/>
              </a:rPr>
              <a:t>नसuयास </a:t>
            </a:r>
            <a:r>
              <a:rPr dirty="0" sz="1100" spc="-155" b="1">
                <a:solidFill>
                  <a:srgbClr val="004AAC"/>
                </a:solidFill>
                <a:latin typeface="Noto Sans Devanagari"/>
                <a:cs typeface="Noto Sans Devanagari"/>
              </a:rPr>
              <a:t>बँक </a:t>
            </a:r>
            <a:r>
              <a:rPr dirty="0" sz="1100" spc="-80" b="1">
                <a:solidFill>
                  <a:srgbClr val="004AAC"/>
                </a:solidFill>
                <a:latin typeface="Noto Sans Devanagari"/>
                <a:cs typeface="Noto Sans Devanagari"/>
              </a:rPr>
              <a:t>पासबुक </a:t>
            </a:r>
            <a:r>
              <a:rPr dirty="0" sz="1100" spc="-204" b="1">
                <a:solidFill>
                  <a:srgbClr val="004AAC"/>
                </a:solidFill>
                <a:latin typeface="Noto Sans Devanagari"/>
                <a:cs typeface="Noto Sans Devanagari"/>
              </a:rPr>
              <a:t>फोटोसह</a:t>
            </a:r>
            <a:r>
              <a:rPr dirty="0" sz="1100" spc="-204" b="1">
                <a:solidFill>
                  <a:srgbClr val="004AAC"/>
                </a:solidFill>
                <a:latin typeface="Arimo"/>
                <a:cs typeface="Arimo"/>
              </a:rPr>
              <a:t>)  </a:t>
            </a: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(2)</a:t>
            </a:r>
            <a:r>
              <a:rPr dirty="0" sz="1100" spc="-10" b="1">
                <a:solidFill>
                  <a:srgbClr val="004AAC"/>
                </a:solidFill>
                <a:latin typeface="Arimo"/>
                <a:cs typeface="Arimo"/>
              </a:rPr>
              <a:t>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फोटो</a:t>
            </a:r>
            <a:endParaRPr sz="11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(3) </a:t>
            </a:r>
            <a:r>
              <a:rPr dirty="0" sz="1100" spc="-70" b="1">
                <a:solidFill>
                  <a:srgbClr val="004AAC"/>
                </a:solidFill>
                <a:latin typeface="Noto Sans Devanagari"/>
                <a:cs typeface="Noto Sans Devanagari"/>
              </a:rPr>
              <a:t>माक´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शीट </a:t>
            </a:r>
            <a:r>
              <a:rPr dirty="0" sz="1100" spc="-120" b="1">
                <a:solidFill>
                  <a:srgbClr val="004AAC"/>
                </a:solidFill>
                <a:latin typeface="Arimo"/>
                <a:cs typeface="Arimo"/>
              </a:rPr>
              <a:t>(</a:t>
            </a:r>
            <a:r>
              <a:rPr dirty="0" sz="1100" spc="-120" b="1">
                <a:solidFill>
                  <a:srgbClr val="004AAC"/>
                </a:solidFill>
                <a:latin typeface="Noto Sans Devanagari"/>
                <a:cs typeface="Noto Sans Devanagari"/>
              </a:rPr>
              <a:t>पस´नटेज </a:t>
            </a:r>
            <a:r>
              <a:rPr dirty="0" sz="1100" spc="-85" b="1">
                <a:solidFill>
                  <a:srgbClr val="004AAC"/>
                </a:solidFill>
                <a:latin typeface="Noto Sans Devanagari"/>
                <a:cs typeface="Noto Sans Devanagari"/>
              </a:rPr>
              <a:t>ßलहलेले</a:t>
            </a:r>
            <a:r>
              <a:rPr dirty="0" sz="1100" spc="30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असावे</a:t>
            </a: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)</a:t>
            </a:r>
            <a:endParaRPr sz="1100">
              <a:latin typeface="Arimo"/>
              <a:cs typeface="Arimo"/>
            </a:endParaRPr>
          </a:p>
          <a:p>
            <a:pPr marL="12700" marR="585470">
              <a:lnSpc>
                <a:spcPct val="113700"/>
              </a:lnSpc>
            </a:pP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(4) </a:t>
            </a:r>
            <a:r>
              <a:rPr dirty="0" sz="1100" spc="-55" b="1">
                <a:solidFill>
                  <a:srgbClr val="004AAC"/>
                </a:solidFill>
                <a:latin typeface="Noto Sans Devanagari"/>
                <a:cs typeface="Noto Sans Devanagari"/>
              </a:rPr>
              <a:t>उsपUाचा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दाखला </a:t>
            </a:r>
            <a:r>
              <a:rPr dirty="0" sz="1100" spc="204" b="1">
                <a:solidFill>
                  <a:srgbClr val="004AAC"/>
                </a:solidFill>
                <a:latin typeface="Arimo"/>
                <a:cs typeface="Arimo"/>
              </a:rPr>
              <a:t>(</a:t>
            </a:r>
            <a:r>
              <a:rPr dirty="0" sz="1100" spc="204" b="1">
                <a:solidFill>
                  <a:srgbClr val="004AAC"/>
                </a:solidFill>
                <a:latin typeface="Noto Sans Devanagari"/>
                <a:cs typeface="Noto Sans Devanagari"/>
              </a:rPr>
              <a:t>फU </a:t>
            </a:r>
            <a:r>
              <a:rPr dirty="0" sz="1100" spc="-10" b="1">
                <a:solidFill>
                  <a:srgbClr val="004AAC"/>
                </a:solidFill>
                <a:latin typeface="Noto Sans Devanagari"/>
                <a:cs typeface="Noto Sans Devanagari"/>
              </a:rPr>
              <a:t>तहसीलदार  </a:t>
            </a:r>
            <a:r>
              <a:rPr dirty="0" sz="1100" spc="-200" b="1">
                <a:solidFill>
                  <a:srgbClr val="004AAC"/>
                </a:solidFill>
                <a:latin typeface="Noto Sans Devanagari"/>
                <a:cs typeface="Noto Sans Devanagari"/>
              </a:rPr>
              <a:t>यांचा</a:t>
            </a:r>
            <a:r>
              <a:rPr dirty="0" sz="1100" spc="-200" b="1">
                <a:solidFill>
                  <a:srgbClr val="004AAC"/>
                </a:solidFill>
                <a:latin typeface="Arimo"/>
                <a:cs typeface="Arimo"/>
              </a:rPr>
              <a:t>) </a:t>
            </a: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(5) </a:t>
            </a:r>
            <a:r>
              <a:rPr dirty="0" sz="1100" spc="-155" b="1">
                <a:solidFill>
                  <a:srgbClr val="004AAC"/>
                </a:solidFill>
                <a:latin typeface="Noto Sans Devanagari"/>
                <a:cs typeface="Noto Sans Devanagari"/>
              </a:rPr>
              <a:t>बँक </a:t>
            </a:r>
            <a:r>
              <a:rPr dirty="0" sz="1100" spc="-80" b="1">
                <a:solidFill>
                  <a:srgbClr val="004AAC"/>
                </a:solidFill>
                <a:latin typeface="Noto Sans Devanagari"/>
                <a:cs typeface="Noto Sans Devanagari"/>
              </a:rPr>
              <a:t>पासबुक </a:t>
            </a:r>
            <a:r>
              <a:rPr dirty="0" sz="1100" spc="-150" b="1">
                <a:solidFill>
                  <a:srgbClr val="004AAC"/>
                </a:solidFill>
                <a:latin typeface="Arimo"/>
                <a:cs typeface="Arimo"/>
              </a:rPr>
              <a:t>(</a:t>
            </a:r>
            <a:r>
              <a:rPr dirty="0" sz="1100" spc="-150" b="1">
                <a:solidFill>
                  <a:srgbClr val="004AAC"/>
                </a:solidFill>
                <a:latin typeface="Noto Sans Devanagari"/>
                <a:cs typeface="Noto Sans Devanagari"/>
              </a:rPr>
              <a:t>ßव#ाथT </a:t>
            </a:r>
            <a:r>
              <a:rPr dirty="0" sz="1100" spc="-145" b="1">
                <a:solidFill>
                  <a:srgbClr val="004AAC"/>
                </a:solidFill>
                <a:latin typeface="Noto Sans Devanagari"/>
                <a:cs typeface="Noto Sans Devanagari"/>
              </a:rPr>
              <a:t>Yकवा  </a:t>
            </a:r>
            <a:r>
              <a:rPr dirty="0" sz="11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पालक</a:t>
            </a: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)</a:t>
            </a:r>
            <a:endParaRPr sz="11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(6) </a:t>
            </a:r>
            <a:r>
              <a:rPr dirty="0" sz="1100" spc="-15" b="1">
                <a:solidFill>
                  <a:srgbClr val="004AAC"/>
                </a:solidFill>
                <a:latin typeface="Noto Sans Devanagari"/>
                <a:cs typeface="Noto Sans Devanagari"/>
              </a:rPr>
              <a:t>बोनाफाईड </a:t>
            </a:r>
            <a:r>
              <a:rPr dirty="0" sz="1100" spc="-204" b="1">
                <a:solidFill>
                  <a:srgbClr val="004AAC"/>
                </a:solidFill>
                <a:latin typeface="Noto Sans Devanagari"/>
                <a:cs typeface="Noto Sans Devanagari"/>
              </a:rPr>
              <a:t>सFटßफके</a:t>
            </a:r>
            <a:r>
              <a:rPr dirty="0" sz="1100" spc="-180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100" b="1">
                <a:solidFill>
                  <a:srgbClr val="004AAC"/>
                </a:solidFill>
                <a:latin typeface="Noto Sans Devanagari"/>
                <a:cs typeface="Noto Sans Devanagari"/>
              </a:rPr>
              <a:t>ट</a:t>
            </a:r>
            <a:endParaRPr sz="11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 spc="-5" b="1">
                <a:solidFill>
                  <a:srgbClr val="004AAC"/>
                </a:solidFill>
                <a:latin typeface="Arimo"/>
                <a:cs typeface="Arimo"/>
              </a:rPr>
              <a:t>(7) </a:t>
            </a:r>
            <a:r>
              <a:rPr dirty="0" sz="1100" spc="-25" b="1">
                <a:solidFill>
                  <a:srgbClr val="004AAC"/>
                </a:solidFill>
                <a:latin typeface="Noto Sans Devanagari"/>
                <a:cs typeface="Noto Sans Devanagari"/>
              </a:rPr>
              <a:t>अuपसं“याक </a:t>
            </a:r>
            <a:r>
              <a:rPr dirty="0" sz="1100" spc="-30" b="1">
                <a:solidFill>
                  <a:srgbClr val="004AAC"/>
                </a:solidFill>
                <a:latin typeface="Noto Sans Devanagari"/>
                <a:cs typeface="Noto Sans Devanagari"/>
              </a:rPr>
              <a:t>असuयाचे</a:t>
            </a:r>
            <a:r>
              <a:rPr dirty="0" sz="1100" spc="55" b="1">
                <a:solidFill>
                  <a:srgbClr val="004AAC"/>
                </a:solidFill>
                <a:latin typeface="Noto Sans Devanagari"/>
                <a:cs typeface="Noto Sans Devanagari"/>
              </a:rPr>
              <a:t> </a:t>
            </a:r>
            <a:r>
              <a:rPr dirty="0" sz="1100" spc="-110" b="1">
                <a:solidFill>
                  <a:srgbClr val="004AAC"/>
                </a:solidFill>
                <a:latin typeface="Noto Sans Devanagari"/>
                <a:cs typeface="Noto Sans Devanagari"/>
              </a:rPr>
              <a:t>5वयंघोषणापff</a:t>
            </a:r>
            <a:endParaRPr sz="1100">
              <a:latin typeface="Noto Sans Devanagari"/>
              <a:cs typeface="Noto Sans Devanaga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092" y="9259570"/>
            <a:ext cx="48260" cy="1096645"/>
          </a:xfrm>
          <a:custGeom>
            <a:avLst/>
            <a:gdLst/>
            <a:ahLst/>
            <a:cxnLst/>
            <a:rect l="l" t="t" r="r" b="b"/>
            <a:pathLst>
              <a:path w="48260" h="1096645">
                <a:moveTo>
                  <a:pt x="47663" y="1069301"/>
                </a:moveTo>
                <a:lnTo>
                  <a:pt x="26987" y="1048639"/>
                </a:lnTo>
                <a:lnTo>
                  <a:pt x="20675" y="1048639"/>
                </a:lnTo>
                <a:lnTo>
                  <a:pt x="0" y="1069301"/>
                </a:lnTo>
                <a:lnTo>
                  <a:pt x="0" y="1075626"/>
                </a:lnTo>
                <a:lnTo>
                  <a:pt x="20675" y="1096302"/>
                </a:lnTo>
                <a:lnTo>
                  <a:pt x="26987" y="1096302"/>
                </a:lnTo>
                <a:lnTo>
                  <a:pt x="47663" y="1075626"/>
                </a:lnTo>
                <a:lnTo>
                  <a:pt x="47663" y="1069301"/>
                </a:lnTo>
                <a:close/>
              </a:path>
              <a:path w="48260" h="1096645">
                <a:moveTo>
                  <a:pt x="47663" y="859574"/>
                </a:moveTo>
                <a:lnTo>
                  <a:pt x="26987" y="838911"/>
                </a:lnTo>
                <a:lnTo>
                  <a:pt x="20675" y="838911"/>
                </a:lnTo>
                <a:lnTo>
                  <a:pt x="0" y="859574"/>
                </a:lnTo>
                <a:lnTo>
                  <a:pt x="0" y="865911"/>
                </a:lnTo>
                <a:lnTo>
                  <a:pt x="20675" y="886574"/>
                </a:lnTo>
                <a:lnTo>
                  <a:pt x="26987" y="886574"/>
                </a:lnTo>
                <a:lnTo>
                  <a:pt x="47663" y="865911"/>
                </a:lnTo>
                <a:lnTo>
                  <a:pt x="47663" y="859574"/>
                </a:lnTo>
                <a:close/>
              </a:path>
              <a:path w="48260" h="1096645">
                <a:moveTo>
                  <a:pt x="47663" y="649859"/>
                </a:moveTo>
                <a:lnTo>
                  <a:pt x="26987" y="629183"/>
                </a:lnTo>
                <a:lnTo>
                  <a:pt x="20675" y="629183"/>
                </a:lnTo>
                <a:lnTo>
                  <a:pt x="0" y="649859"/>
                </a:lnTo>
                <a:lnTo>
                  <a:pt x="0" y="656170"/>
                </a:lnTo>
                <a:lnTo>
                  <a:pt x="20675" y="676846"/>
                </a:lnTo>
                <a:lnTo>
                  <a:pt x="26987" y="676846"/>
                </a:lnTo>
                <a:lnTo>
                  <a:pt x="47663" y="656170"/>
                </a:lnTo>
                <a:lnTo>
                  <a:pt x="47663" y="649859"/>
                </a:lnTo>
                <a:close/>
              </a:path>
              <a:path w="48260" h="1096645">
                <a:moveTo>
                  <a:pt x="47663" y="440131"/>
                </a:moveTo>
                <a:lnTo>
                  <a:pt x="26987" y="419455"/>
                </a:lnTo>
                <a:lnTo>
                  <a:pt x="20675" y="419455"/>
                </a:lnTo>
                <a:lnTo>
                  <a:pt x="0" y="440131"/>
                </a:lnTo>
                <a:lnTo>
                  <a:pt x="0" y="446443"/>
                </a:lnTo>
                <a:lnTo>
                  <a:pt x="20675" y="467118"/>
                </a:lnTo>
                <a:lnTo>
                  <a:pt x="26987" y="467118"/>
                </a:lnTo>
                <a:lnTo>
                  <a:pt x="47663" y="446443"/>
                </a:lnTo>
                <a:lnTo>
                  <a:pt x="47663" y="440131"/>
                </a:lnTo>
                <a:close/>
              </a:path>
              <a:path w="48260" h="1096645">
                <a:moveTo>
                  <a:pt x="47663" y="230403"/>
                </a:moveTo>
                <a:lnTo>
                  <a:pt x="26987" y="209727"/>
                </a:lnTo>
                <a:lnTo>
                  <a:pt x="20675" y="209727"/>
                </a:lnTo>
                <a:lnTo>
                  <a:pt x="0" y="230403"/>
                </a:lnTo>
                <a:lnTo>
                  <a:pt x="0" y="236728"/>
                </a:lnTo>
                <a:lnTo>
                  <a:pt x="20675" y="257390"/>
                </a:lnTo>
                <a:lnTo>
                  <a:pt x="26987" y="257390"/>
                </a:lnTo>
                <a:lnTo>
                  <a:pt x="47663" y="236728"/>
                </a:lnTo>
                <a:lnTo>
                  <a:pt x="47663" y="230403"/>
                </a:lnTo>
                <a:close/>
              </a:path>
              <a:path w="48260" h="1096645">
                <a:moveTo>
                  <a:pt x="47663" y="20675"/>
                </a:moveTo>
                <a:lnTo>
                  <a:pt x="26987" y="0"/>
                </a:lnTo>
                <a:lnTo>
                  <a:pt x="20675" y="0"/>
                </a:lnTo>
                <a:lnTo>
                  <a:pt x="0" y="20675"/>
                </a:lnTo>
                <a:lnTo>
                  <a:pt x="0" y="27000"/>
                </a:lnTo>
                <a:lnTo>
                  <a:pt x="20675" y="47675"/>
                </a:lnTo>
                <a:lnTo>
                  <a:pt x="26987" y="47675"/>
                </a:lnTo>
                <a:lnTo>
                  <a:pt x="47663" y="27000"/>
                </a:lnTo>
                <a:lnTo>
                  <a:pt x="47663" y="20675"/>
                </a:lnTo>
                <a:close/>
              </a:path>
            </a:pathLst>
          </a:custGeom>
          <a:solidFill>
            <a:srgbClr val="D11B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711" y="9134379"/>
            <a:ext cx="6827520" cy="128397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मागील </a:t>
            </a:r>
            <a:r>
              <a:rPr dirty="0" sz="1200" spc="-204" b="1">
                <a:solidFill>
                  <a:srgbClr val="D11B25"/>
                </a:solidFill>
                <a:latin typeface="Noto Sans Devanagari"/>
                <a:cs typeface="Noto Sans Devanagari"/>
              </a:rPr>
              <a:t>वषT </a:t>
            </a:r>
            <a:r>
              <a:rPr dirty="0" sz="1200" spc="-75" b="1">
                <a:solidFill>
                  <a:srgbClr val="D11B25"/>
                </a:solidFill>
                <a:latin typeface="Noto Sans Devanagari"/>
                <a:cs typeface="Noto Sans Devanagari"/>
              </a:rPr>
              <a:t>uयांना </a:t>
            </a:r>
            <a:r>
              <a:rPr dirty="0" sz="1200" spc="-95" b="1">
                <a:solidFill>
                  <a:srgbClr val="D11B25"/>
                </a:solidFill>
                <a:latin typeface="Noto Sans Devanagari"/>
                <a:cs typeface="Noto Sans Devanagari"/>
              </a:rPr>
              <a:t>5कॉलरßशप </a:t>
            </a:r>
            <a:r>
              <a:rPr dirty="0" sz="1200" spc="-105" b="1">
                <a:solidFill>
                  <a:srgbClr val="D11B25"/>
                </a:solidFill>
                <a:latin typeface="Noto Sans Devanagari"/>
                <a:cs typeface="Noto Sans Devanagari"/>
              </a:rPr>
              <a:t>ßमळाली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आहे </a:t>
            </a:r>
            <a:r>
              <a:rPr dirty="0" sz="1200" spc="-155" b="1">
                <a:solidFill>
                  <a:srgbClr val="D11B25"/>
                </a:solidFill>
                <a:latin typeface="Noto Sans Devanagari"/>
                <a:cs typeface="Noto Sans Devanagari"/>
              </a:rPr>
              <a:t>sयांनी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चालू </a:t>
            </a:r>
            <a:r>
              <a:rPr dirty="0" sz="1200" spc="-204" b="1">
                <a:solidFill>
                  <a:srgbClr val="D11B25"/>
                </a:solidFill>
                <a:latin typeface="Noto Sans Devanagari"/>
                <a:cs typeface="Noto Sans Devanagari"/>
              </a:rPr>
              <a:t>वषT </a:t>
            </a:r>
            <a:r>
              <a:rPr dirty="0" sz="1200" spc="345" b="1">
                <a:solidFill>
                  <a:srgbClr val="D11B25"/>
                </a:solidFill>
                <a:latin typeface="Noto Sans Devanagari"/>
                <a:cs typeface="Noto Sans Devanagari"/>
              </a:rPr>
              <a:t>फU </a:t>
            </a:r>
            <a:r>
              <a:rPr dirty="0" sz="1200" spc="-105" b="1">
                <a:solidFill>
                  <a:srgbClr val="D11B25"/>
                </a:solidFill>
                <a:latin typeface="Noto Sans Devanagari"/>
                <a:cs typeface="Noto Sans Devanagari"/>
              </a:rPr>
              <a:t>ßरनीवल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अज´ करणे</a:t>
            </a:r>
            <a:r>
              <a:rPr dirty="0" sz="1200" spc="-90" b="1">
                <a:solidFill>
                  <a:srgbClr val="D11B25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आहे</a:t>
            </a:r>
            <a:r>
              <a:rPr dirty="0" sz="1200" b="1">
                <a:solidFill>
                  <a:srgbClr val="D11B25"/>
                </a:solidFill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 marL="54610" marR="670560" indent="-42545">
              <a:lnSpc>
                <a:spcPct val="114700"/>
              </a:lnSpc>
            </a:pPr>
            <a:r>
              <a:rPr dirty="0" sz="1200" b="1">
                <a:solidFill>
                  <a:srgbClr val="D11B25"/>
                </a:solidFill>
                <a:latin typeface="Arimo"/>
                <a:cs typeface="Arimo"/>
              </a:rPr>
              <a:t>9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वी ते </a:t>
            </a:r>
            <a:r>
              <a:rPr dirty="0" sz="1200" b="1">
                <a:solidFill>
                  <a:srgbClr val="D11B25"/>
                </a:solidFill>
                <a:latin typeface="Arimo"/>
                <a:cs typeface="Arimo"/>
              </a:rPr>
              <a:t>12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वी </a:t>
            </a:r>
            <a:r>
              <a:rPr dirty="0" sz="1200" spc="-70" b="1">
                <a:solidFill>
                  <a:srgbClr val="D11B25"/>
                </a:solidFill>
                <a:latin typeface="Noto Sans Devanagari"/>
                <a:cs typeface="Noto Sans Devanagari"/>
              </a:rPr>
              <a:t>अuपसं“यांक </a:t>
            </a:r>
            <a:r>
              <a:rPr dirty="0" sz="1200" spc="-265" b="1">
                <a:solidFill>
                  <a:srgbClr val="D11B25"/>
                </a:solidFill>
                <a:latin typeface="Noto Sans Devanagari"/>
                <a:cs typeface="Noto Sans Devanagari"/>
              </a:rPr>
              <a:t>ßव#ाFथनfiनी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या </a:t>
            </a:r>
            <a:r>
              <a:rPr dirty="0" sz="1200" spc="-95" b="1">
                <a:solidFill>
                  <a:srgbClr val="D11B25"/>
                </a:solidFill>
                <a:latin typeface="Noto Sans Devanagari"/>
                <a:cs typeface="Noto Sans Devanagari"/>
              </a:rPr>
              <a:t>5कॉलरßशप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ऐवजी </a:t>
            </a:r>
            <a:r>
              <a:rPr dirty="0" sz="1200" spc="-95" b="1">
                <a:solidFill>
                  <a:srgbClr val="D11B25"/>
                </a:solidFill>
                <a:latin typeface="Noto Sans Devanagari"/>
                <a:cs typeface="Noto Sans Devanagari"/>
              </a:rPr>
              <a:t>बेगम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हजरत महल </a:t>
            </a:r>
            <a:r>
              <a:rPr dirty="0" sz="1200" spc="-95" b="1">
                <a:solidFill>
                  <a:srgbClr val="D11B25"/>
                </a:solidFill>
                <a:latin typeface="Noto Sans Devanagari"/>
                <a:cs typeface="Noto Sans Devanagari"/>
              </a:rPr>
              <a:t>5कॉलरßशप </a:t>
            </a:r>
            <a:r>
              <a:rPr dirty="0" sz="1200" spc="260" b="1">
                <a:solidFill>
                  <a:srgbClr val="D11B25"/>
                </a:solidFill>
                <a:latin typeface="Noto Sans Devanagari"/>
                <a:cs typeface="Noto Sans Devanagari"/>
              </a:rPr>
              <a:t>भV  </a:t>
            </a:r>
            <a:r>
              <a:rPr dirty="0" sz="1200" spc="-415" b="1">
                <a:solidFill>
                  <a:srgbClr val="D11B25"/>
                </a:solidFill>
                <a:latin typeface="Noto Sans Devanagari"/>
                <a:cs typeface="Noto Sans Devanagari"/>
              </a:rPr>
              <a:t>शकता</a:t>
            </a:r>
            <a:r>
              <a:rPr dirty="0" sz="1200" spc="-415" b="1">
                <a:solidFill>
                  <a:srgbClr val="D11B25"/>
                </a:solidFill>
                <a:latin typeface="Arimo"/>
                <a:cs typeface="Arimo"/>
              </a:rPr>
              <a:t>.</a:t>
            </a:r>
            <a:r>
              <a:rPr dirty="0" sz="1200" spc="10" b="1">
                <a:solidFill>
                  <a:srgbClr val="D11B25"/>
                </a:solidFill>
                <a:latin typeface="Arimo"/>
                <a:cs typeface="Arimo"/>
              </a:rPr>
              <a:t> </a:t>
            </a:r>
            <a:r>
              <a:rPr dirty="0" sz="1200" spc="-135" b="1">
                <a:solidFill>
                  <a:srgbClr val="D11B25"/>
                </a:solidFill>
                <a:latin typeface="Noto Sans Devanagari"/>
                <a:cs typeface="Noto Sans Devanagari"/>
              </a:rPr>
              <a:t>sयाम³ये </a:t>
            </a:r>
            <a:r>
              <a:rPr dirty="0" sz="1200" spc="-5" b="1">
                <a:solidFill>
                  <a:srgbClr val="D11B25"/>
                </a:solidFill>
                <a:latin typeface="Noto Sans Devanagari"/>
                <a:cs typeface="Noto Sans Devanagari"/>
              </a:rPr>
              <a:t>आपणास </a:t>
            </a:r>
            <a:r>
              <a:rPr dirty="0" sz="1200" spc="-40" b="1">
                <a:solidFill>
                  <a:srgbClr val="D11B25"/>
                </a:solidFill>
                <a:latin typeface="Noto Sans Devanagari"/>
                <a:cs typeface="Noto Sans Devanagari"/>
              </a:rPr>
              <a:t>जा5त </a:t>
            </a:r>
            <a:r>
              <a:rPr dirty="0" sz="1200" spc="5" b="1">
                <a:solidFill>
                  <a:srgbClr val="D11B25"/>
                </a:solidFill>
                <a:latin typeface="Noto Sans Devanagari"/>
                <a:cs typeface="Noto Sans Devanagari"/>
              </a:rPr>
              <a:t>रFकम </a:t>
            </a:r>
            <a:r>
              <a:rPr dirty="0" sz="1200" spc="-105" b="1">
                <a:solidFill>
                  <a:srgbClr val="D11B25"/>
                </a:solidFill>
                <a:latin typeface="Noto Sans Devanagari"/>
                <a:cs typeface="Noto Sans Devanagari"/>
              </a:rPr>
              <a:t>ßमळते</a:t>
            </a:r>
            <a:r>
              <a:rPr dirty="0" sz="1200" spc="-105" b="1">
                <a:solidFill>
                  <a:srgbClr val="D11B25"/>
                </a:solidFill>
                <a:latin typeface="Arimo"/>
                <a:cs typeface="Arimo"/>
              </a:rPr>
              <a:t>. </a:t>
            </a:r>
            <a:r>
              <a:rPr dirty="0" sz="1200" b="1">
                <a:solidFill>
                  <a:srgbClr val="D11B25"/>
                </a:solidFill>
                <a:latin typeface="Arimo"/>
                <a:cs typeface="Arimo"/>
                <a:hlinkClick r:id="rId7"/>
              </a:rPr>
              <a:t>www.maef.nic.in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या </a:t>
            </a:r>
            <a:r>
              <a:rPr dirty="0" sz="1200" spc="-55" b="1">
                <a:solidFill>
                  <a:srgbClr val="D11B25"/>
                </a:solidFill>
                <a:latin typeface="Noto Sans Devanagari"/>
                <a:cs typeface="Noto Sans Devanagari"/>
              </a:rPr>
              <a:t>वेबसाइट </a:t>
            </a:r>
            <a:r>
              <a:rPr dirty="0" sz="1200" spc="-5" b="1">
                <a:solidFill>
                  <a:srgbClr val="D11B25"/>
                </a:solidFill>
                <a:latin typeface="Noto Sans Devanagari"/>
                <a:cs typeface="Noto Sans Devanagari"/>
              </a:rPr>
              <a:t>वर</a:t>
            </a:r>
            <a:r>
              <a:rPr dirty="0" sz="1200" spc="170" b="1">
                <a:solidFill>
                  <a:srgbClr val="D11B25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D11B25"/>
                </a:solidFill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 marL="12700" marR="497840">
              <a:lnSpc>
                <a:spcPct val="114700"/>
              </a:lnSpc>
            </a:pPr>
            <a:r>
              <a:rPr dirty="0" sz="1200" spc="-25" b="1">
                <a:solidFill>
                  <a:srgbClr val="D11B25"/>
                </a:solidFill>
                <a:latin typeface="Noto Sans Devanagari"/>
                <a:cs typeface="Noto Sans Devanagari"/>
              </a:rPr>
              <a:t>uया </a:t>
            </a:r>
            <a:r>
              <a:rPr dirty="0" sz="1200" spc="-145" b="1">
                <a:solidFill>
                  <a:srgbClr val="D11B25"/>
                </a:solidFill>
                <a:latin typeface="Noto Sans Devanagari"/>
                <a:cs typeface="Noto Sans Devanagari"/>
              </a:rPr>
              <a:t>ßव#ा*या*नी </a:t>
            </a:r>
            <a:r>
              <a:rPr dirty="0" sz="1200" spc="-195" b="1">
                <a:solidFill>
                  <a:srgbClr val="D11B25"/>
                </a:solidFill>
                <a:latin typeface="Noto Sans Devanagari"/>
                <a:cs typeface="Noto Sans Devanagari"/>
              </a:rPr>
              <a:t>मॅनेजम”ट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कोटा </a:t>
            </a:r>
            <a:r>
              <a:rPr dirty="0" sz="1200" spc="-155" b="1">
                <a:solidFill>
                  <a:srgbClr val="D11B25"/>
                </a:solidFill>
                <a:latin typeface="Noto Sans Devanagari"/>
                <a:cs typeface="Noto Sans Devanagari"/>
              </a:rPr>
              <a:t>Yकवा </a:t>
            </a:r>
            <a:r>
              <a:rPr dirty="0" sz="1200" spc="-10" b="1">
                <a:solidFill>
                  <a:srgbClr val="D11B25"/>
                </a:solidFill>
                <a:latin typeface="Noto Sans Devanagari"/>
                <a:cs typeface="Noto Sans Devanagari"/>
              </a:rPr>
              <a:t>इंß5ट¢ूट </a:t>
            </a:r>
            <a:r>
              <a:rPr dirty="0" sz="1200" spc="-95" b="1">
                <a:solidFill>
                  <a:srgbClr val="D11B25"/>
                </a:solidFill>
                <a:latin typeface="Noto Sans Devanagari"/>
                <a:cs typeface="Noto Sans Devanagari"/>
              </a:rPr>
              <a:t>लेšहल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ला </a:t>
            </a:r>
            <a:r>
              <a:rPr dirty="0" sz="1200" spc="-120" b="1">
                <a:solidFill>
                  <a:srgbClr val="D11B25"/>
                </a:solidFill>
                <a:latin typeface="Noto Sans Devanagari"/>
                <a:cs typeface="Noto Sans Devanagari"/>
              </a:rPr>
              <a:t>ऍडßमशन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घेतले आहे ते </a:t>
            </a:r>
            <a:r>
              <a:rPr dirty="0" sz="1200" spc="-20" b="1">
                <a:solidFill>
                  <a:srgbClr val="D11B25"/>
                </a:solidFill>
                <a:latin typeface="Noto Sans Devanagari"/>
                <a:cs typeface="Noto Sans Devanagari"/>
              </a:rPr>
              <a:t>देखील 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अज´ </a:t>
            </a:r>
            <a:r>
              <a:rPr dirty="0" sz="1200" spc="210" b="1">
                <a:solidFill>
                  <a:srgbClr val="D11B25"/>
                </a:solidFill>
                <a:latin typeface="Noto Sans Devanagari"/>
                <a:cs typeface="Noto Sans Devanagari"/>
              </a:rPr>
              <a:t>कV 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शकतात</a:t>
            </a:r>
            <a:r>
              <a:rPr dirty="0" sz="1200" b="1">
                <a:solidFill>
                  <a:srgbClr val="D11B25"/>
                </a:solidFill>
                <a:latin typeface="Arimo"/>
                <a:cs typeface="Arimo"/>
              </a:rPr>
              <a:t>.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भारतातील </a:t>
            </a:r>
            <a:r>
              <a:rPr dirty="0" sz="1200" spc="-5" b="1">
                <a:solidFill>
                  <a:srgbClr val="D11B25"/>
                </a:solidFill>
                <a:latin typeface="Noto Sans Devanagari"/>
                <a:cs typeface="Noto Sans Devanagari"/>
              </a:rPr>
              <a:t>सव´ सरकारी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व खाजगी शाळा व </a:t>
            </a:r>
            <a:r>
              <a:rPr dirty="0" sz="1200" spc="-100" b="1">
                <a:solidFill>
                  <a:srgbClr val="D11B25"/>
                </a:solidFill>
                <a:latin typeface="Noto Sans Devanagari"/>
                <a:cs typeface="Noto Sans Devanagari"/>
              </a:rPr>
              <a:t>कॉलेज </a:t>
            </a:r>
            <a:r>
              <a:rPr dirty="0" sz="1200" spc="-120" b="1">
                <a:solidFill>
                  <a:srgbClr val="D11B25"/>
                </a:solidFill>
                <a:latin typeface="Noto Sans Devanagari"/>
                <a:cs typeface="Noto Sans Devanagari"/>
              </a:rPr>
              <a:t>šया </a:t>
            </a:r>
            <a:r>
              <a:rPr dirty="0" sz="1200" spc="-70" b="1">
                <a:solidFill>
                  <a:srgbClr val="D11B25"/>
                </a:solidFill>
                <a:latin typeface="Noto Sans Devanagari"/>
                <a:cs typeface="Noto Sans Devanagari"/>
              </a:rPr>
              <a:t>अuपसं“यांक</a:t>
            </a:r>
            <a:r>
              <a:rPr dirty="0" sz="1200" spc="120" b="1">
                <a:solidFill>
                  <a:srgbClr val="D11B25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85" b="1">
                <a:solidFill>
                  <a:srgbClr val="D11B25"/>
                </a:solidFill>
                <a:latin typeface="Noto Sans Devanagari"/>
                <a:cs typeface="Noto Sans Devanagari"/>
              </a:rPr>
              <a:t>ßव#ाथT </a:t>
            </a:r>
            <a:r>
              <a:rPr dirty="0" sz="1200" b="1">
                <a:solidFill>
                  <a:srgbClr val="D11B25"/>
                </a:solidFill>
                <a:latin typeface="Arimo"/>
                <a:cs typeface="Arimo"/>
              </a:rPr>
              <a:t>..</a:t>
            </a:r>
            <a:endParaRPr sz="1200">
              <a:latin typeface="Arimo"/>
              <a:cs typeface="Arimo"/>
            </a:endParaRPr>
          </a:p>
          <a:p>
            <a:pPr marL="54610">
              <a:lnSpc>
                <a:spcPct val="100000"/>
              </a:lnSpc>
              <a:spcBef>
                <a:spcPts val="210"/>
              </a:spcBef>
            </a:pPr>
            <a:r>
              <a:rPr dirty="0" sz="1200" spc="-105" b="1">
                <a:solidFill>
                  <a:srgbClr val="D11B25"/>
                </a:solidFill>
                <a:latin typeface="Noto Sans Devanagari"/>
                <a:cs typeface="Noto Sans Devanagari"/>
              </a:rPr>
              <a:t>तसेच मराठt</a:t>
            </a:r>
            <a:r>
              <a:rPr dirty="0" sz="1200" spc="-105" b="1">
                <a:solidFill>
                  <a:srgbClr val="D11B25"/>
                </a:solidFill>
                <a:latin typeface="Arimo"/>
                <a:cs typeface="Arimo"/>
              </a:rPr>
              <a:t>, </a:t>
            </a:r>
            <a:r>
              <a:rPr dirty="0" sz="1200" spc="25" b="1">
                <a:solidFill>
                  <a:srgbClr val="D11B25"/>
                </a:solidFill>
                <a:latin typeface="Noto Sans Devanagari"/>
                <a:cs typeface="Noto Sans Devanagari"/>
              </a:rPr>
              <a:t>उ\´</a:t>
            </a:r>
            <a:r>
              <a:rPr dirty="0" sz="1200" spc="25" b="1">
                <a:solidFill>
                  <a:srgbClr val="D11B25"/>
                </a:solidFill>
                <a:latin typeface="Arimo"/>
                <a:cs typeface="Arimo"/>
              </a:rPr>
              <a:t>, </a:t>
            </a:r>
            <a:r>
              <a:rPr dirty="0" sz="1200" spc="-35" b="1">
                <a:solidFill>
                  <a:srgbClr val="D11B25"/>
                </a:solidFill>
                <a:latin typeface="Noto Sans Devanagari"/>
                <a:cs typeface="Noto Sans Devanagari"/>
              </a:rPr>
              <a:t>इं5जी</a:t>
            </a:r>
            <a:r>
              <a:rPr dirty="0" sz="1200" spc="-35" b="1">
                <a:solidFill>
                  <a:srgbClr val="D11B25"/>
                </a:solidFill>
                <a:latin typeface="Arimo"/>
                <a:cs typeface="Arimo"/>
              </a:rPr>
              <a:t>,</a:t>
            </a:r>
            <a:r>
              <a:rPr dirty="0" sz="1200" spc="-35" b="1">
                <a:solidFill>
                  <a:srgbClr val="D11B25"/>
                </a:solidFill>
                <a:latin typeface="Noto Sans Devanagari"/>
                <a:cs typeface="Noto Sans Devanagari"/>
              </a:rPr>
              <a:t>गुजराती</a:t>
            </a:r>
            <a:r>
              <a:rPr dirty="0" sz="1200" spc="-35" b="1">
                <a:solidFill>
                  <a:srgbClr val="D11B25"/>
                </a:solidFill>
                <a:latin typeface="Arimo"/>
                <a:cs typeface="Arimo"/>
              </a:rPr>
              <a:t>, </a:t>
            </a:r>
            <a:r>
              <a:rPr dirty="0" sz="1200" spc="30" b="1">
                <a:solidFill>
                  <a:srgbClr val="D11B25"/>
                </a:solidFill>
                <a:latin typeface="Noto Sans Devanagari"/>
                <a:cs typeface="Noto Sans Devanagari"/>
              </a:rPr>
              <a:t>कUड </a:t>
            </a:r>
            <a:r>
              <a:rPr dirty="0" sz="1200" spc="-5" b="1">
                <a:solidFill>
                  <a:srgbClr val="D11B25"/>
                </a:solidFill>
                <a:latin typeface="Noto Sans Devanagari"/>
                <a:cs typeface="Noto Sans Devanagari"/>
              </a:rPr>
              <a:t>सव´ </a:t>
            </a:r>
            <a:r>
              <a:rPr dirty="0" sz="1200" spc="-60" b="1">
                <a:solidFill>
                  <a:srgbClr val="D11B25"/>
                </a:solidFill>
                <a:latin typeface="Noto Sans Devanagari"/>
                <a:cs typeface="Noto Sans Devanagari"/>
              </a:rPr>
              <a:t>#कारšया </a:t>
            </a:r>
            <a:r>
              <a:rPr dirty="0" sz="1200" spc="-120" b="1">
                <a:solidFill>
                  <a:srgbClr val="D11B25"/>
                </a:solidFill>
                <a:latin typeface="Noto Sans Devanagari"/>
                <a:cs typeface="Noto Sans Devanagari"/>
              </a:rPr>
              <a:t>मीßडयम </a:t>
            </a:r>
            <a:r>
              <a:rPr dirty="0" sz="1200" spc="-100" b="1">
                <a:solidFill>
                  <a:srgbClr val="D11B25"/>
                </a:solidFill>
                <a:latin typeface="Noto Sans Devanagari"/>
                <a:cs typeface="Noto Sans Devanagari"/>
              </a:rPr>
              <a:t>चेअuपसं“यांक </a:t>
            </a:r>
            <a:r>
              <a:rPr dirty="0" sz="1200" spc="-140" b="1">
                <a:solidFill>
                  <a:srgbClr val="D11B25"/>
                </a:solidFill>
                <a:latin typeface="Noto Sans Devanagari"/>
                <a:cs typeface="Noto Sans Devanagari"/>
              </a:rPr>
              <a:t>ßव#ाथT</a:t>
            </a:r>
            <a:r>
              <a:rPr dirty="0" sz="1200" spc="-140" b="1">
                <a:solidFill>
                  <a:srgbClr val="D11B25"/>
                </a:solidFill>
                <a:latin typeface="Arimo"/>
                <a:cs typeface="Arimo"/>
              </a:rPr>
              <a:t>.. </a:t>
            </a:r>
            <a:r>
              <a:rPr dirty="0" sz="1200" b="1">
                <a:solidFill>
                  <a:srgbClr val="D11B25"/>
                </a:solidFill>
                <a:latin typeface="Arimo"/>
                <a:cs typeface="Arimo"/>
              </a:rPr>
              <a:t>....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याचा लाभ  </a:t>
            </a:r>
            <a:r>
              <a:rPr dirty="0" sz="1200" spc="-120" b="1">
                <a:solidFill>
                  <a:srgbClr val="D11B25"/>
                </a:solidFill>
                <a:latin typeface="Noto Sans Devanagari"/>
                <a:cs typeface="Noto Sans Devanagari"/>
              </a:rPr>
              <a:t>घेऊ</a:t>
            </a:r>
            <a:r>
              <a:rPr dirty="0" sz="1200" spc="15" b="1">
                <a:solidFill>
                  <a:srgbClr val="D11B25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D11B25"/>
                </a:solidFill>
                <a:latin typeface="Noto Sans Devanagari"/>
                <a:cs typeface="Noto Sans Devanagari"/>
              </a:rPr>
              <a:t>शकतात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3629" y="10509972"/>
            <a:ext cx="642683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solidFill>
                  <a:srgbClr val="892975"/>
                </a:solidFill>
                <a:latin typeface="Noto Sans Devanagari"/>
                <a:cs typeface="Noto Sans Devanagari"/>
              </a:rPr>
              <a:t>#काशक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:-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इरफान स‘यद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9850757898 </a:t>
            </a:r>
            <a:r>
              <a:rPr dirty="0" sz="12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डायरेFटर</a:t>
            </a:r>
            <a:r>
              <a:rPr dirty="0" sz="1200" spc="-5" b="1">
                <a:solidFill>
                  <a:srgbClr val="892975"/>
                </a:solidFill>
                <a:latin typeface="Arimo"/>
                <a:cs typeface="Arimo"/>
              </a:rPr>
              <a:t>,MDC </a:t>
            </a:r>
            <a:r>
              <a:rPr dirty="0" sz="1200" spc="-60" b="1">
                <a:solidFill>
                  <a:srgbClr val="892975"/>
                </a:solidFill>
                <a:latin typeface="Noto Sans Devanagari"/>
                <a:cs typeface="Noto Sans Devanagari"/>
              </a:rPr>
              <a:t>ßटम</a:t>
            </a:r>
            <a:r>
              <a:rPr dirty="0" sz="1200" spc="-60" b="1">
                <a:solidFill>
                  <a:srgbClr val="892975"/>
                </a:solidFill>
                <a:latin typeface="Arimo"/>
                <a:cs typeface="Arimo"/>
              </a:rPr>
              <a:t>,</a:t>
            </a:r>
            <a:r>
              <a:rPr dirty="0" sz="1200" spc="-60" b="1">
                <a:solidFill>
                  <a:srgbClr val="892975"/>
                </a:solidFill>
                <a:latin typeface="Noto Sans Devanagari"/>
                <a:cs typeface="Noto Sans Devanagari"/>
              </a:rPr>
              <a:t>महाराB </a:t>
            </a:r>
            <a:r>
              <a:rPr dirty="0" sz="1200" spc="-155" b="1">
                <a:solidFill>
                  <a:srgbClr val="892975"/>
                </a:solidFill>
                <a:latin typeface="Noto Sans Devanagari"/>
                <a:cs typeface="Noto Sans Devanagari"/>
              </a:rPr>
              <a:t>मायनाॕßरटt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एनजीओ फोरम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.</a:t>
            </a:r>
            <a:r>
              <a:rPr dirty="0" sz="1200" spc="300" b="1">
                <a:solidFill>
                  <a:srgbClr val="892975"/>
                </a:solidFill>
                <a:latin typeface="Arimo"/>
                <a:cs typeface="Arimo"/>
              </a:rPr>
              <a:t> </a:t>
            </a:r>
            <a:r>
              <a:rPr dirty="0" sz="1200" spc="-280" b="1">
                <a:solidFill>
                  <a:srgbClr val="892975"/>
                </a:solidFill>
                <a:latin typeface="Arimo"/>
                <a:cs typeface="Arimo"/>
              </a:rPr>
              <a:t>(MMNF)</a:t>
            </a:r>
            <a:endParaRPr sz="12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993A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23580" y="1265808"/>
            <a:ext cx="1535430" cy="9525"/>
          </a:xfrm>
          <a:custGeom>
            <a:avLst/>
            <a:gdLst/>
            <a:ahLst/>
            <a:cxnLst/>
            <a:rect l="l" t="t" r="r" b="b"/>
            <a:pathLst>
              <a:path w="1535430" h="9525">
                <a:moveTo>
                  <a:pt x="1535023" y="0"/>
                </a:moveTo>
                <a:lnTo>
                  <a:pt x="1484553" y="0"/>
                </a:lnTo>
                <a:lnTo>
                  <a:pt x="1135557" y="0"/>
                </a:lnTo>
                <a:lnTo>
                  <a:pt x="0" y="0"/>
                </a:lnTo>
                <a:lnTo>
                  <a:pt x="0" y="9525"/>
                </a:lnTo>
                <a:lnTo>
                  <a:pt x="1135557" y="9525"/>
                </a:lnTo>
                <a:lnTo>
                  <a:pt x="1484553" y="9525"/>
                </a:lnTo>
                <a:lnTo>
                  <a:pt x="1535023" y="9525"/>
                </a:lnTo>
                <a:lnTo>
                  <a:pt x="15350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25114" y="1265808"/>
            <a:ext cx="2797175" cy="9525"/>
          </a:xfrm>
          <a:custGeom>
            <a:avLst/>
            <a:gdLst/>
            <a:ahLst/>
            <a:cxnLst/>
            <a:rect l="l" t="t" r="r" b="b"/>
            <a:pathLst>
              <a:path w="2797175" h="9525">
                <a:moveTo>
                  <a:pt x="2796641" y="0"/>
                </a:moveTo>
                <a:lnTo>
                  <a:pt x="1951393" y="0"/>
                </a:lnTo>
                <a:lnTo>
                  <a:pt x="1409636" y="0"/>
                </a:lnTo>
                <a:lnTo>
                  <a:pt x="0" y="0"/>
                </a:lnTo>
                <a:lnTo>
                  <a:pt x="0" y="9525"/>
                </a:lnTo>
                <a:lnTo>
                  <a:pt x="1409636" y="9525"/>
                </a:lnTo>
                <a:lnTo>
                  <a:pt x="1951393" y="9525"/>
                </a:lnTo>
                <a:lnTo>
                  <a:pt x="2796641" y="9525"/>
                </a:lnTo>
                <a:lnTo>
                  <a:pt x="27966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07167" y="1742452"/>
            <a:ext cx="1583055" cy="10160"/>
          </a:xfrm>
          <a:custGeom>
            <a:avLst/>
            <a:gdLst/>
            <a:ahLst/>
            <a:cxnLst/>
            <a:rect l="l" t="t" r="r" b="b"/>
            <a:pathLst>
              <a:path w="1583054" h="10160">
                <a:moveTo>
                  <a:pt x="1582674" y="0"/>
                </a:moveTo>
                <a:lnTo>
                  <a:pt x="1526590" y="0"/>
                </a:lnTo>
                <a:lnTo>
                  <a:pt x="116979" y="0"/>
                </a:lnTo>
                <a:lnTo>
                  <a:pt x="0" y="0"/>
                </a:lnTo>
                <a:lnTo>
                  <a:pt x="0" y="9537"/>
                </a:lnTo>
                <a:lnTo>
                  <a:pt x="116979" y="9537"/>
                </a:lnTo>
                <a:lnTo>
                  <a:pt x="1526590" y="9537"/>
                </a:lnTo>
                <a:lnTo>
                  <a:pt x="1582674" y="9537"/>
                </a:lnTo>
                <a:lnTo>
                  <a:pt x="1582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4063" y="2244627"/>
            <a:ext cx="3068955" cy="4067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indent="-159385">
              <a:lnSpc>
                <a:spcPct val="100000"/>
              </a:lnSpc>
              <a:spcBef>
                <a:spcPts val="100"/>
              </a:spcBef>
              <a:buSzPct val="93333"/>
              <a:buAutoNum type="arabicPeriod" startAt="3"/>
              <a:tabLst>
                <a:tab pos="172085" algn="l"/>
              </a:tabLst>
            </a:pPr>
            <a:r>
              <a:rPr dirty="0" sz="1500" spc="-45" b="1">
                <a:solidFill>
                  <a:srgbClr val="FFFFFF"/>
                </a:solidFill>
                <a:latin typeface="Arial"/>
                <a:cs typeface="Arial"/>
              </a:rPr>
              <a:t>LOREAL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45" b="1">
                <a:solidFill>
                  <a:srgbClr val="FFFFFF"/>
                </a:solidFill>
                <a:latin typeface="Arial"/>
                <a:cs typeface="Arial"/>
              </a:rPr>
              <a:t>INDIA</a:t>
            </a:r>
            <a:endParaRPr sz="1500">
              <a:latin typeface="Arial"/>
              <a:cs typeface="Arial"/>
            </a:endParaRPr>
          </a:p>
          <a:p>
            <a:pPr marL="12700" marR="1774189">
              <a:lnSpc>
                <a:spcPct val="104299"/>
              </a:lnSpc>
              <a:buSzPct val="93333"/>
              <a:buAutoNum type="arabicPeriod" startAt="3"/>
              <a:tabLst>
                <a:tab pos="219710" algn="l"/>
              </a:tabLst>
            </a:pPr>
            <a:r>
              <a:rPr dirty="0" sz="1500" spc="45" b="1">
                <a:solidFill>
                  <a:srgbClr val="FFFFFF"/>
                </a:solidFill>
                <a:latin typeface="Arial"/>
                <a:cs typeface="Arial"/>
              </a:rPr>
              <a:t>INDIAN</a:t>
            </a:r>
            <a:r>
              <a:rPr dirty="0" sz="15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OIL  </a:t>
            </a:r>
            <a:r>
              <a:rPr dirty="0" sz="1500" spc="-40" b="1">
                <a:solidFill>
                  <a:srgbClr val="FFFFFF"/>
                </a:solidFill>
                <a:latin typeface="Arial"/>
                <a:cs typeface="Arial"/>
              </a:rPr>
              <a:t>5.GP</a:t>
            </a:r>
            <a:r>
              <a:rPr dirty="0" sz="15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BIRLA</a:t>
            </a:r>
            <a:endParaRPr sz="1500">
              <a:latin typeface="Arial"/>
              <a:cs typeface="Arial"/>
            </a:endParaRPr>
          </a:p>
          <a:p>
            <a:pPr marL="219075" indent="-207010">
              <a:lnSpc>
                <a:spcPct val="100000"/>
              </a:lnSpc>
              <a:spcBef>
                <a:spcPts val="75"/>
              </a:spcBef>
              <a:buAutoNum type="arabicPeriod" startAt="6"/>
              <a:tabLst>
                <a:tab pos="219710" algn="l"/>
              </a:tabLst>
            </a:pP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FAEA</a:t>
            </a:r>
            <a:endParaRPr sz="1500">
              <a:latin typeface="Arial"/>
              <a:cs typeface="Arial"/>
            </a:endParaRPr>
          </a:p>
          <a:p>
            <a:pPr marL="12700" marR="906780">
              <a:lnSpc>
                <a:spcPct val="104299"/>
              </a:lnSpc>
              <a:buAutoNum type="arabicPeriod" startAt="6"/>
              <a:tabLst>
                <a:tab pos="219710" algn="l"/>
              </a:tabLst>
            </a:pPr>
            <a:r>
              <a:rPr dirty="0" sz="1500" spc="-15" b="1">
                <a:solidFill>
                  <a:srgbClr val="FFFFFF"/>
                </a:solidFill>
                <a:latin typeface="Arial"/>
                <a:cs typeface="Arial"/>
              </a:rPr>
              <a:t>FAIR 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LOVELY 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8.Hamdard</a:t>
            </a:r>
            <a:r>
              <a:rPr dirty="0" sz="15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Educational 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9.Gaurav</a:t>
            </a:r>
            <a:r>
              <a:rPr dirty="0" sz="15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Foundation</a:t>
            </a:r>
            <a:endParaRPr sz="1500">
              <a:latin typeface="Arial"/>
              <a:cs typeface="Arial"/>
            </a:endParaRPr>
          </a:p>
          <a:p>
            <a:pPr marL="12700" marR="443230">
              <a:lnSpc>
                <a:spcPct val="104299"/>
              </a:lnSpc>
            </a:pP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10. 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</a:rPr>
              <a:t>Nirmaan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  </a:t>
            </a:r>
            <a:r>
              <a:rPr dirty="0" sz="1500" spc="15" b="1">
                <a:solidFill>
                  <a:srgbClr val="FFFFFF"/>
                </a:solidFill>
                <a:latin typeface="Arial"/>
                <a:cs typeface="Arial"/>
              </a:rPr>
              <a:t>11.Mahindra </a:t>
            </a:r>
            <a:r>
              <a:rPr dirty="0" sz="1500" spc="40" b="1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</a:rPr>
              <a:t>India</a:t>
            </a:r>
            <a:r>
              <a:rPr dirty="0" sz="1500" spc="-2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45" b="1">
                <a:solidFill>
                  <a:srgbClr val="FFFFFF"/>
                </a:solidFill>
                <a:latin typeface="Arial"/>
                <a:cs typeface="Arial"/>
              </a:rPr>
              <a:t>Talent  </a:t>
            </a:r>
            <a:r>
              <a:rPr dirty="0" sz="1500" spc="15" b="1">
                <a:solidFill>
                  <a:srgbClr val="FFFFFF"/>
                </a:solidFill>
                <a:latin typeface="Arial"/>
                <a:cs typeface="Arial"/>
              </a:rPr>
              <a:t>12.AMP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</a:t>
            </a:r>
            <a:endParaRPr sz="15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spcBef>
                <a:spcPts val="75"/>
              </a:spcBef>
              <a:buAutoNum type="arabicPeriod" startAt="13"/>
              <a:tabLst>
                <a:tab pos="329565" algn="l"/>
              </a:tabLst>
            </a:pPr>
            <a:r>
              <a:rPr dirty="0" sz="1500" spc="-60" b="1">
                <a:solidFill>
                  <a:srgbClr val="FFFFFF"/>
                </a:solidFill>
                <a:latin typeface="Arial"/>
                <a:cs typeface="Arial"/>
              </a:rPr>
              <a:t>SYSKA </a:t>
            </a:r>
            <a:r>
              <a:rPr dirty="0" sz="1500" spc="-45" b="1">
                <a:solidFill>
                  <a:srgbClr val="FFFFFF"/>
                </a:solidFill>
                <a:latin typeface="Arial"/>
                <a:cs typeface="Arial"/>
              </a:rPr>
              <a:t>SCHOLAR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SHIPS</a:t>
            </a:r>
            <a:endParaRPr sz="1500">
              <a:latin typeface="Arial"/>
              <a:cs typeface="Arial"/>
            </a:endParaRPr>
          </a:p>
          <a:p>
            <a:pPr marL="12700" marR="445770" indent="46990">
              <a:lnSpc>
                <a:spcPct val="104299"/>
              </a:lnSpc>
              <a:buAutoNum type="arabicPeriod" startAt="13"/>
              <a:tabLst>
                <a:tab pos="377190" algn="l"/>
              </a:tabLst>
            </a:pP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SIEMENS 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SCHOLARSHIP  </a:t>
            </a:r>
            <a:r>
              <a:rPr dirty="0" sz="1500" spc="25" b="1">
                <a:solidFill>
                  <a:srgbClr val="FFFFFF"/>
                </a:solidFill>
                <a:latin typeface="Arial"/>
                <a:cs typeface="Arial"/>
              </a:rPr>
              <a:t>15.Tata </a:t>
            </a:r>
            <a:r>
              <a:rPr dirty="0" sz="1500" spc="20" b="1">
                <a:solidFill>
                  <a:srgbClr val="FFFFFF"/>
                </a:solidFill>
                <a:latin typeface="Arial"/>
                <a:cs typeface="Arial"/>
              </a:rPr>
              <a:t>Trust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  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</a:rPr>
              <a:t>16.Dr.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Reddy's</a:t>
            </a:r>
            <a:r>
              <a:rPr dirty="0" sz="15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4299"/>
              </a:lnSpc>
            </a:pP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17.Piaggio 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Shiksha se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Samriddhi  </a:t>
            </a:r>
            <a:r>
              <a:rPr dirty="0" sz="1500" spc="25" b="1">
                <a:solidFill>
                  <a:srgbClr val="FFFFFF"/>
                </a:solidFill>
                <a:latin typeface="Arial"/>
                <a:cs typeface="Arial"/>
              </a:rPr>
              <a:t>18.Mi 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Scholarship: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Xiaomi 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19.Cybage 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Khushboo</a:t>
            </a:r>
            <a:r>
              <a:rPr dirty="0" sz="15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063" y="6296145"/>
            <a:ext cx="5998845" cy="38290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2359660">
              <a:lnSpc>
                <a:spcPct val="104299"/>
              </a:lnSpc>
              <a:spcBef>
                <a:spcPts val="20"/>
              </a:spcBef>
            </a:pP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20.Ohm </a:t>
            </a:r>
            <a:r>
              <a:rPr dirty="0" sz="1500" spc="30" b="1">
                <a:solidFill>
                  <a:srgbClr val="FFFFFF"/>
                </a:solidFill>
                <a:latin typeface="Arial"/>
                <a:cs typeface="Arial"/>
              </a:rPr>
              <a:t>Jyoti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 </a:t>
            </a:r>
            <a:r>
              <a:rPr dirty="0" sz="1500" spc="65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500" spc="-65" b="1">
                <a:solidFill>
                  <a:srgbClr val="FFFFFF"/>
                </a:solidFill>
                <a:latin typeface="Arial"/>
                <a:cs typeface="Arial"/>
              </a:rPr>
              <a:t>UG 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dirty="0" sz="1500" spc="-70" b="1">
                <a:solidFill>
                  <a:srgbClr val="FFFFFF"/>
                </a:solidFill>
                <a:latin typeface="Arial"/>
                <a:cs typeface="Arial"/>
              </a:rPr>
              <a:t>PG 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21.Foundation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For Excellence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(FFE)  </a:t>
            </a:r>
            <a:r>
              <a:rPr dirty="0" sz="1500" spc="20" b="1">
                <a:solidFill>
                  <a:srgbClr val="FFFFFF"/>
                </a:solidFill>
                <a:latin typeface="Arial"/>
                <a:cs typeface="Arial"/>
              </a:rPr>
              <a:t>22.Persistent </a:t>
            </a:r>
            <a:r>
              <a:rPr dirty="0" sz="1500" spc="-85" b="1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'Kiran' </a:t>
            </a:r>
            <a:r>
              <a:rPr dirty="0" sz="1500" spc="-15" b="1">
                <a:solidFill>
                  <a:srgbClr val="FFFFFF"/>
                </a:solidFill>
                <a:latin typeface="Arial"/>
                <a:cs typeface="Arial"/>
              </a:rPr>
              <a:t>Girls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  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</a:rPr>
              <a:t>23.Sitaram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Jindal</a:t>
            </a:r>
            <a:r>
              <a:rPr dirty="0" sz="15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</a:t>
            </a:r>
            <a:endParaRPr sz="15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spcBef>
                <a:spcPts val="80"/>
              </a:spcBef>
              <a:buAutoNum type="arabicPeriod" startAt="24"/>
              <a:tabLst>
                <a:tab pos="329565" algn="l"/>
              </a:tabLst>
            </a:pPr>
            <a:r>
              <a:rPr dirty="0" sz="1500" spc="15" b="1">
                <a:solidFill>
                  <a:srgbClr val="FFFFFF"/>
                </a:solidFill>
                <a:latin typeface="Arial"/>
                <a:cs typeface="Arial"/>
              </a:rPr>
              <a:t>MICT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</a:t>
            </a:r>
            <a:endParaRPr sz="1500">
              <a:latin typeface="Arial"/>
              <a:cs typeface="Arial"/>
            </a:endParaRPr>
          </a:p>
          <a:p>
            <a:pPr marL="281305" indent="-269240">
              <a:lnSpc>
                <a:spcPct val="100000"/>
              </a:lnSpc>
              <a:spcBef>
                <a:spcPts val="75"/>
              </a:spcBef>
              <a:buSzPct val="93333"/>
              <a:buAutoNum type="arabicPeriod" startAt="24"/>
              <a:tabLst>
                <a:tab pos="281940" algn="l"/>
              </a:tabLst>
            </a:pPr>
            <a:r>
              <a:rPr dirty="0" sz="1500" spc="35" b="1">
                <a:solidFill>
                  <a:srgbClr val="FFFFFF"/>
                </a:solidFill>
                <a:latin typeface="Arial"/>
                <a:cs typeface="Arial"/>
              </a:rPr>
              <a:t>Fullerton 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</a:rPr>
              <a:t>India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</a:t>
            </a:r>
            <a:r>
              <a:rPr dirty="0" sz="15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Programme</a:t>
            </a:r>
            <a:endParaRPr sz="1500">
              <a:latin typeface="Arial"/>
              <a:cs typeface="Arial"/>
            </a:endParaRPr>
          </a:p>
          <a:p>
            <a:pPr marL="281305" indent="-269240">
              <a:lnSpc>
                <a:spcPct val="100000"/>
              </a:lnSpc>
              <a:spcBef>
                <a:spcPts val="75"/>
              </a:spcBef>
              <a:buSzPct val="93333"/>
              <a:buAutoNum type="arabicPeriod" startAt="24"/>
              <a:tabLst>
                <a:tab pos="281940" algn="l"/>
              </a:tabLst>
            </a:pP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Keep India </a:t>
            </a:r>
            <a:r>
              <a:rPr dirty="0" sz="1500" spc="-15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Smiling 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Foundational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Programme </a:t>
            </a:r>
            <a:r>
              <a:rPr dirty="0" sz="1500" spc="65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for </a:t>
            </a:r>
            <a:r>
              <a:rPr dirty="0" sz="1500" spc="-55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BDS</a:t>
            </a:r>
            <a:r>
              <a:rPr dirty="0" sz="1500" spc="-300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Courses</a:t>
            </a:r>
            <a:endParaRPr sz="15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80"/>
              </a:spcBef>
              <a:buSzPct val="93333"/>
              <a:buFont typeface="Arial"/>
              <a:buAutoNum type="arabicPeriod" startAt="24"/>
              <a:tabLst>
                <a:tab pos="281305" algn="l"/>
              </a:tabLst>
            </a:pPr>
            <a:r>
              <a:rPr dirty="0" u="sng" sz="1500" spc="-4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I</a:t>
            </a:r>
            <a:r>
              <a:rPr dirty="0" sz="1500" spc="65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500" spc="-45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DFC 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FIRST </a:t>
            </a:r>
            <a:r>
              <a:rPr dirty="0" sz="1500" spc="-15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Bank 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MBA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Scholarship</a:t>
            </a:r>
            <a:endParaRPr sz="15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spcBef>
                <a:spcPts val="75"/>
              </a:spcBef>
              <a:buAutoNum type="arabicPeriod" startAt="24"/>
              <a:tabLst>
                <a:tab pos="329565" algn="l"/>
              </a:tabLst>
            </a:pPr>
            <a:r>
              <a:rPr dirty="0" sz="1500" spc="-50" b="1">
                <a:solidFill>
                  <a:srgbClr val="FFFFFF"/>
                </a:solidFill>
                <a:latin typeface="Arial"/>
                <a:cs typeface="Arial"/>
              </a:rPr>
              <a:t>JSW </a:t>
            </a:r>
            <a:r>
              <a:rPr dirty="0" sz="1500" spc="15" b="1">
                <a:solidFill>
                  <a:srgbClr val="FFFFFF"/>
                </a:solidFill>
                <a:latin typeface="Arial"/>
                <a:cs typeface="Arial"/>
              </a:rPr>
              <a:t>UDAAN</a:t>
            </a:r>
            <a:r>
              <a:rPr dirty="0" sz="15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</a:t>
            </a:r>
            <a:endParaRPr sz="15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spcBef>
                <a:spcPts val="75"/>
              </a:spcBef>
              <a:buAutoNum type="arabicPeriod" startAt="24"/>
              <a:tabLst>
                <a:tab pos="329565" algn="l"/>
              </a:tabLst>
            </a:pP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Schindler </a:t>
            </a:r>
            <a:r>
              <a:rPr dirty="0" sz="1500" spc="25" b="1">
                <a:solidFill>
                  <a:srgbClr val="FFFFFF"/>
                </a:solidFill>
                <a:latin typeface="Arial"/>
                <a:cs typeface="Arial"/>
              </a:rPr>
              <a:t>Igniting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Minds</a:t>
            </a:r>
            <a:r>
              <a:rPr dirty="0" sz="15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25" b="1">
                <a:solidFill>
                  <a:srgbClr val="FFFFFF"/>
                </a:solidFill>
                <a:latin typeface="Arial"/>
                <a:cs typeface="Arial"/>
              </a:rPr>
              <a:t>(SIM)</a:t>
            </a:r>
            <a:endParaRPr sz="15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spcBef>
                <a:spcPts val="80"/>
              </a:spcBef>
              <a:buAutoNum type="arabicPeriod" startAt="24"/>
              <a:tabLst>
                <a:tab pos="329565" algn="l"/>
              </a:tabLst>
            </a:pP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</a:rPr>
              <a:t>Timken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</a:t>
            </a:r>
            <a:endParaRPr sz="15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spcBef>
                <a:spcPts val="75"/>
              </a:spcBef>
              <a:buAutoNum type="arabicPeriod" startAt="24"/>
              <a:tabLst>
                <a:tab pos="329565" algn="l"/>
              </a:tabLst>
            </a:pPr>
            <a:r>
              <a:rPr dirty="0" sz="1500" spc="35" b="1">
                <a:solidFill>
                  <a:srgbClr val="FFFFFF"/>
                </a:solidFill>
                <a:latin typeface="Arial"/>
                <a:cs typeface="Arial"/>
              </a:rPr>
              <a:t>Astral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</a:rPr>
              <a:t>Foundation</a:t>
            </a:r>
            <a:r>
              <a:rPr dirty="0" sz="15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</a:t>
            </a:r>
            <a:endParaRPr sz="15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spcBef>
                <a:spcPts val="75"/>
              </a:spcBef>
              <a:buAutoNum type="arabicPeriod" startAt="24"/>
              <a:tabLst>
                <a:tab pos="329565" algn="l"/>
              </a:tabLst>
            </a:pP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Concord 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</a:rPr>
              <a:t>Biotech</a:t>
            </a:r>
            <a:r>
              <a:rPr dirty="0" sz="15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25" b="1">
                <a:solidFill>
                  <a:srgbClr val="FFFFFF"/>
                </a:solidFill>
                <a:latin typeface="Arial"/>
                <a:cs typeface="Arial"/>
              </a:rPr>
              <a:t>Limited</a:t>
            </a:r>
            <a:endParaRPr sz="15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spcBef>
                <a:spcPts val="75"/>
              </a:spcBef>
              <a:buAutoNum type="arabicPeriod" startAt="24"/>
              <a:tabLst>
                <a:tab pos="329565" algn="l"/>
              </a:tabLst>
            </a:pP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TransUnion 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CIBIL</a:t>
            </a:r>
            <a:r>
              <a:rPr dirty="0" sz="15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</a:t>
            </a:r>
            <a:endParaRPr sz="1500">
              <a:latin typeface="Arial"/>
              <a:cs typeface="Arial"/>
            </a:endParaRPr>
          </a:p>
          <a:p>
            <a:pPr marL="328930" indent="-316865">
              <a:lnSpc>
                <a:spcPct val="100000"/>
              </a:lnSpc>
              <a:spcBef>
                <a:spcPts val="80"/>
              </a:spcBef>
              <a:buAutoNum type="arabicPeriod" startAt="24"/>
              <a:tabLst>
                <a:tab pos="329565" algn="l"/>
              </a:tabLst>
            </a:pP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NSDL </a:t>
            </a:r>
            <a:r>
              <a:rPr dirty="0" sz="1500" spc="-30" b="1">
                <a:solidFill>
                  <a:srgbClr val="FFFFFF"/>
                </a:solidFill>
                <a:latin typeface="Arial"/>
                <a:cs typeface="Arial"/>
              </a:rPr>
              <a:t>Shiksha Sahyog</a:t>
            </a:r>
            <a:r>
              <a:rPr dirty="0" sz="15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</a:t>
            </a:r>
            <a:endParaRPr sz="1500">
              <a:latin typeface="Arial"/>
              <a:cs typeface="Arial"/>
            </a:endParaRPr>
          </a:p>
          <a:p>
            <a:pPr marL="376555" indent="-364490">
              <a:lnSpc>
                <a:spcPct val="100000"/>
              </a:lnSpc>
              <a:spcBef>
                <a:spcPts val="75"/>
              </a:spcBef>
              <a:buAutoNum type="arabicPeriod" startAt="24"/>
              <a:tabLst>
                <a:tab pos="377190" algn="l"/>
              </a:tabLst>
            </a:pP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Saksham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Dun and </a:t>
            </a:r>
            <a:r>
              <a:rPr dirty="0" sz="1500" spc="40" b="1">
                <a:solidFill>
                  <a:srgbClr val="FFFFFF"/>
                </a:solidFill>
                <a:latin typeface="Arial"/>
                <a:cs typeface="Arial"/>
              </a:rPr>
              <a:t>Bradstreet </a:t>
            </a:r>
            <a:r>
              <a:rPr dirty="0" sz="1500" spc="-15" b="1">
                <a:solidFill>
                  <a:srgbClr val="FFFFFF"/>
                </a:solidFill>
                <a:latin typeface="Arial"/>
                <a:cs typeface="Arial"/>
              </a:rPr>
              <a:t>Girls</a:t>
            </a:r>
            <a:r>
              <a:rPr dirty="0" sz="15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6746" y="10357287"/>
            <a:ext cx="6530340" cy="0"/>
          </a:xfrm>
          <a:custGeom>
            <a:avLst/>
            <a:gdLst/>
            <a:ahLst/>
            <a:cxnLst/>
            <a:rect l="l" t="t" r="r" b="b"/>
            <a:pathLst>
              <a:path w="6530340" h="0">
                <a:moveTo>
                  <a:pt x="0" y="0"/>
                </a:moveTo>
                <a:lnTo>
                  <a:pt x="6530176" y="0"/>
                </a:lnTo>
              </a:path>
            </a:pathLst>
          </a:custGeom>
          <a:ln w="9532">
            <a:solidFill>
              <a:srgbClr val="FFEB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25625" y="82844"/>
            <a:ext cx="657776" cy="629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35147" y="2407737"/>
            <a:ext cx="4147185" cy="3641725"/>
          </a:xfrm>
          <a:prstGeom prst="rect">
            <a:avLst/>
          </a:prstGeom>
          <a:solidFill>
            <a:srgbClr val="004AAC"/>
          </a:solidFill>
        </p:spPr>
        <p:txBody>
          <a:bodyPr wrap="square" lIns="0" tIns="15684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235"/>
              </a:spcBef>
            </a:pPr>
            <a:r>
              <a:rPr dirty="0" sz="1600" spc="145">
                <a:solidFill>
                  <a:srgbClr val="FFFFCC"/>
                </a:solidFill>
                <a:latin typeface="Arial Black"/>
                <a:cs typeface="Arial Black"/>
              </a:rPr>
              <a:t>HOW </a:t>
            </a:r>
            <a:r>
              <a:rPr dirty="0" sz="1600" spc="50">
                <a:solidFill>
                  <a:srgbClr val="FFFFCC"/>
                </a:solidFill>
                <a:latin typeface="Arial Black"/>
                <a:cs typeface="Arial Black"/>
              </a:rPr>
              <a:t>TO</a:t>
            </a:r>
            <a:r>
              <a:rPr dirty="0" sz="1600" spc="55">
                <a:solidFill>
                  <a:srgbClr val="FFFFCC"/>
                </a:solidFill>
                <a:latin typeface="Arial Black"/>
                <a:cs typeface="Arial Black"/>
              </a:rPr>
              <a:t> </a:t>
            </a:r>
            <a:r>
              <a:rPr dirty="0" sz="1600" spc="50">
                <a:solidFill>
                  <a:srgbClr val="FFFFCC"/>
                </a:solidFill>
                <a:latin typeface="Arial Black"/>
                <a:cs typeface="Arial Black"/>
              </a:rPr>
              <a:t>GET</a:t>
            </a:r>
            <a:endParaRPr sz="1600">
              <a:latin typeface="Arial Black"/>
              <a:cs typeface="Arial Black"/>
            </a:endParaRPr>
          </a:p>
          <a:p>
            <a:pPr algn="ctr" marL="3175">
              <a:lnSpc>
                <a:spcPct val="100000"/>
              </a:lnSpc>
              <a:spcBef>
                <a:spcPts val="105"/>
              </a:spcBef>
            </a:pPr>
            <a:r>
              <a:rPr dirty="0" sz="1600" spc="140">
                <a:solidFill>
                  <a:srgbClr val="FFFFCC"/>
                </a:solidFill>
                <a:latin typeface="Arial Black"/>
                <a:cs typeface="Arial Black"/>
              </a:rPr>
              <a:t>INFORMATION </a:t>
            </a:r>
            <a:r>
              <a:rPr dirty="0" sz="1600" spc="-100">
                <a:solidFill>
                  <a:srgbClr val="FFFFCC"/>
                </a:solidFill>
                <a:latin typeface="Arial Black"/>
                <a:cs typeface="Arial Black"/>
              </a:rPr>
              <a:t>&amp;</a:t>
            </a:r>
            <a:r>
              <a:rPr dirty="0" sz="1600" spc="45">
                <a:solidFill>
                  <a:srgbClr val="FFFFCC"/>
                </a:solidFill>
                <a:latin typeface="Arial Black"/>
                <a:cs typeface="Arial Black"/>
              </a:rPr>
              <a:t> </a:t>
            </a:r>
            <a:r>
              <a:rPr dirty="0" sz="1600" spc="85">
                <a:solidFill>
                  <a:srgbClr val="FFFFCC"/>
                </a:solidFill>
                <a:latin typeface="Arial Black"/>
                <a:cs typeface="Arial Black"/>
              </a:rPr>
              <a:t>UPDATE</a:t>
            </a:r>
            <a:endParaRPr sz="1600">
              <a:latin typeface="Arial Black"/>
              <a:cs typeface="Arial Black"/>
            </a:endParaRPr>
          </a:p>
          <a:p>
            <a:pPr algn="ctr" marL="304165" marR="292735" indent="-75565">
              <a:lnSpc>
                <a:spcPts val="5730"/>
              </a:lnSpc>
              <a:spcBef>
                <a:spcPts val="390"/>
              </a:spcBef>
            </a:pPr>
            <a:r>
              <a:rPr dirty="0" sz="2400" spc="-5" b="1">
                <a:solidFill>
                  <a:srgbClr val="FFFF00"/>
                </a:solidFill>
                <a:latin typeface="Arimo"/>
                <a:cs typeface="Arimo"/>
                <a:hlinkClick r:id="rId5"/>
              </a:rPr>
              <a:t>www.buddy4study.com </a:t>
            </a:r>
            <a:r>
              <a:rPr dirty="0" sz="2400" spc="-5" b="1">
                <a:solidFill>
                  <a:srgbClr val="FFFF00"/>
                </a:solidFill>
                <a:latin typeface="Arimo"/>
                <a:cs typeface="Arimo"/>
              </a:rPr>
              <a:t> </a:t>
            </a:r>
            <a:r>
              <a:rPr dirty="0" sz="2400" spc="-5" b="1">
                <a:solidFill>
                  <a:srgbClr val="FFFF00"/>
                </a:solidFill>
                <a:latin typeface="Arimo"/>
                <a:cs typeface="Arimo"/>
                <a:hlinkClick r:id="rId6"/>
              </a:rPr>
              <a:t>www.vidyasaarathi.co.i</a:t>
            </a:r>
            <a:r>
              <a:rPr dirty="0" sz="2400" b="1">
                <a:solidFill>
                  <a:srgbClr val="FFFF00"/>
                </a:solidFill>
                <a:latin typeface="Arimo"/>
                <a:cs typeface="Arimo"/>
                <a:hlinkClick r:id="rId6"/>
              </a:rPr>
              <a:t>n</a:t>
            </a:r>
            <a:endParaRPr sz="2400">
              <a:latin typeface="Arimo"/>
              <a:cs typeface="Arimo"/>
            </a:endParaRPr>
          </a:p>
          <a:p>
            <a:pPr marL="142875" marR="142875">
              <a:lnSpc>
                <a:spcPct val="113399"/>
              </a:lnSpc>
              <a:spcBef>
                <a:spcPts val="1490"/>
              </a:spcBef>
            </a:pPr>
            <a:r>
              <a:rPr dirty="0" sz="1600" spc="-5" b="1">
                <a:solidFill>
                  <a:srgbClr val="D3ECE9"/>
                </a:solidFill>
                <a:latin typeface="Arimo"/>
                <a:cs typeface="Arimo"/>
              </a:rPr>
              <a:t>Create profile and subscribe for  membership </a:t>
            </a:r>
            <a:r>
              <a:rPr dirty="0" sz="1600" b="1">
                <a:solidFill>
                  <a:srgbClr val="D3ECE9"/>
                </a:solidFill>
                <a:latin typeface="Arimo"/>
                <a:cs typeface="Arimo"/>
              </a:rPr>
              <a:t>to </a:t>
            </a:r>
            <a:r>
              <a:rPr dirty="0" sz="1600" spc="-5" b="1">
                <a:solidFill>
                  <a:srgbClr val="D3ECE9"/>
                </a:solidFill>
                <a:latin typeface="Arimo"/>
                <a:cs typeface="Arimo"/>
              </a:rPr>
              <a:t>know more about this  scholarship and get SMS/Email  alert,when scholarship comes this year.</a:t>
            </a:r>
            <a:endParaRPr sz="160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629" y="10509972"/>
            <a:ext cx="642683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5" b="1">
                <a:solidFill>
                  <a:srgbClr val="892975"/>
                </a:solidFill>
                <a:latin typeface="Noto Sans Devanagari"/>
                <a:cs typeface="Noto Sans Devanagari"/>
              </a:rPr>
              <a:t>#काशक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:-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इरफान स‘यद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9850757898 </a:t>
            </a:r>
            <a:r>
              <a:rPr dirty="0" sz="12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डायरेFटर</a:t>
            </a:r>
            <a:r>
              <a:rPr dirty="0" sz="1200" spc="-5" b="1">
                <a:solidFill>
                  <a:srgbClr val="892975"/>
                </a:solidFill>
                <a:latin typeface="Arimo"/>
                <a:cs typeface="Arimo"/>
              </a:rPr>
              <a:t>,MDC </a:t>
            </a:r>
            <a:r>
              <a:rPr dirty="0" sz="1200" spc="-60" b="1">
                <a:solidFill>
                  <a:srgbClr val="892975"/>
                </a:solidFill>
                <a:latin typeface="Noto Sans Devanagari"/>
                <a:cs typeface="Noto Sans Devanagari"/>
              </a:rPr>
              <a:t>ßटम</a:t>
            </a:r>
            <a:r>
              <a:rPr dirty="0" sz="1200" spc="-60" b="1">
                <a:solidFill>
                  <a:srgbClr val="892975"/>
                </a:solidFill>
                <a:latin typeface="Arimo"/>
                <a:cs typeface="Arimo"/>
              </a:rPr>
              <a:t>,</a:t>
            </a:r>
            <a:r>
              <a:rPr dirty="0" sz="1200" spc="-60" b="1">
                <a:solidFill>
                  <a:srgbClr val="892975"/>
                </a:solidFill>
                <a:latin typeface="Noto Sans Devanagari"/>
                <a:cs typeface="Noto Sans Devanagari"/>
              </a:rPr>
              <a:t>महाराB </a:t>
            </a:r>
            <a:r>
              <a:rPr dirty="0" sz="1200" spc="-155" b="1">
                <a:solidFill>
                  <a:srgbClr val="892975"/>
                </a:solidFill>
                <a:latin typeface="Noto Sans Devanagari"/>
                <a:cs typeface="Noto Sans Devanagari"/>
              </a:rPr>
              <a:t>मायनाॕßरटt 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एनजीओ फोरम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.</a:t>
            </a:r>
            <a:r>
              <a:rPr dirty="0" sz="1200" spc="300" b="1">
                <a:solidFill>
                  <a:srgbClr val="892975"/>
                </a:solidFill>
                <a:latin typeface="Arimo"/>
                <a:cs typeface="Arimo"/>
              </a:rPr>
              <a:t> </a:t>
            </a:r>
            <a:r>
              <a:rPr dirty="0" sz="1200" spc="-280" b="1">
                <a:solidFill>
                  <a:srgbClr val="892975"/>
                </a:solidFill>
                <a:latin typeface="Arimo"/>
                <a:cs typeface="Arimo"/>
              </a:rPr>
              <a:t>(MMNF)</a:t>
            </a:r>
            <a:endParaRPr sz="120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063" y="45022"/>
            <a:ext cx="5899150" cy="221551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15265">
              <a:lnSpc>
                <a:spcPct val="100000"/>
              </a:lnSpc>
              <a:spcBef>
                <a:spcPts val="175"/>
              </a:spcBef>
            </a:pPr>
            <a:r>
              <a:rPr dirty="0" sz="1100" b="1">
                <a:latin typeface="Arimo"/>
                <a:cs typeface="Arimo"/>
              </a:rPr>
              <a:t>Published in the Public Interest </a:t>
            </a:r>
            <a:r>
              <a:rPr dirty="0" sz="1100" spc="5" b="1">
                <a:latin typeface="Arimo"/>
                <a:cs typeface="Arimo"/>
              </a:rPr>
              <a:t>By</a:t>
            </a:r>
            <a:r>
              <a:rPr dirty="0" sz="1100" b="1">
                <a:latin typeface="Arimo"/>
                <a:cs typeface="Arimo"/>
              </a:rPr>
              <a:t> :</a:t>
            </a:r>
            <a:endParaRPr sz="1100">
              <a:latin typeface="Arimo"/>
              <a:cs typeface="Arimo"/>
            </a:endParaRPr>
          </a:p>
          <a:p>
            <a:pPr marL="1035050">
              <a:lnSpc>
                <a:spcPct val="100000"/>
              </a:lnSpc>
              <a:spcBef>
                <a:spcPts val="120"/>
              </a:spcBef>
            </a:pPr>
            <a:r>
              <a:rPr dirty="0" sz="1800" spc="-5" b="1">
                <a:solidFill>
                  <a:srgbClr val="17127C"/>
                </a:solidFill>
                <a:latin typeface="Arimo"/>
                <a:cs typeface="Arimo"/>
              </a:rPr>
              <a:t>Maharashtra Minority NGO Forum.</a:t>
            </a:r>
            <a:r>
              <a:rPr dirty="0" sz="1800" spc="-40" b="1">
                <a:solidFill>
                  <a:srgbClr val="17127C"/>
                </a:solidFill>
                <a:latin typeface="Arimo"/>
                <a:cs typeface="Arimo"/>
              </a:rPr>
              <a:t> </a:t>
            </a:r>
            <a:r>
              <a:rPr dirty="0" sz="1800" spc="-5" b="1">
                <a:solidFill>
                  <a:srgbClr val="17127C"/>
                </a:solidFill>
                <a:latin typeface="Arimo"/>
                <a:cs typeface="Arimo"/>
              </a:rPr>
              <a:t>(MMNF)</a:t>
            </a:r>
            <a:endParaRPr sz="1800">
              <a:latin typeface="Arimo"/>
              <a:cs typeface="Arimo"/>
            </a:endParaRPr>
          </a:p>
          <a:p>
            <a:pPr algn="ctr" marL="417195">
              <a:lnSpc>
                <a:spcPct val="100000"/>
              </a:lnSpc>
              <a:spcBef>
                <a:spcPts val="1075"/>
              </a:spcBef>
            </a:pPr>
            <a:r>
              <a:rPr dirty="0" sz="2600" spc="-5" b="1">
                <a:solidFill>
                  <a:srgbClr val="FFFF00"/>
                </a:solidFill>
                <a:latin typeface="Arimo"/>
                <a:cs typeface="Arimo"/>
              </a:rPr>
              <a:t>PVT.</a:t>
            </a:r>
            <a:r>
              <a:rPr dirty="0" sz="2600" spc="-10" b="1">
                <a:solidFill>
                  <a:srgbClr val="FFFF00"/>
                </a:solidFill>
                <a:latin typeface="Arimo"/>
                <a:cs typeface="Arimo"/>
              </a:rPr>
              <a:t> </a:t>
            </a:r>
            <a:r>
              <a:rPr dirty="0" sz="2600" spc="-5" b="1">
                <a:solidFill>
                  <a:srgbClr val="FFFF00"/>
                </a:solidFill>
                <a:latin typeface="Arimo"/>
                <a:cs typeface="Arimo"/>
              </a:rPr>
              <a:t>SCHOLARSHIP</a:t>
            </a:r>
            <a:endParaRPr sz="26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u="sng" sz="1500" spc="-3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dirty="0" u="sng" sz="1500" spc="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7"/>
              </a:rPr>
              <a:t>COVID </a:t>
            </a:r>
            <a:r>
              <a:rPr dirty="0" u="sng" sz="1500" spc="-3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7"/>
              </a:rPr>
              <a:t>Crisis </a:t>
            </a:r>
            <a:r>
              <a:rPr dirty="0" sz="1500" spc="30" b="1">
                <a:solidFill>
                  <a:srgbClr val="FFFFFF"/>
                </a:solidFill>
                <a:latin typeface="Arial"/>
                <a:cs typeface="Arial"/>
                <a:hlinkClick r:id="rId7"/>
              </a:rPr>
              <a:t>(</a:t>
            </a:r>
            <a:r>
              <a:rPr dirty="0" u="sng" sz="1500" spc="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7"/>
              </a:rPr>
              <a:t>J</a:t>
            </a:r>
            <a:r>
              <a:rPr dirty="0" sz="1500" spc="30" b="1">
                <a:solidFill>
                  <a:srgbClr val="FFFFFF"/>
                </a:solidFill>
                <a:latin typeface="Arial"/>
                <a:cs typeface="Arial"/>
                <a:hlinkClick r:id="rId7"/>
              </a:rPr>
              <a:t>yoti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  <a:hlinkClick r:id="rId7"/>
              </a:rPr>
              <a:t>Prakash) 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  <a:hlinkClick r:id="rId7"/>
              </a:rPr>
              <a:t>Support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  <a:hlinkClick r:id="rId7"/>
              </a:rPr>
              <a:t>Scholarship </a:t>
            </a:r>
            <a:r>
              <a:rPr dirty="0" sz="1500" spc="5" b="1">
                <a:solidFill>
                  <a:srgbClr val="FFFFFF"/>
                </a:solidFill>
                <a:latin typeface="Arial"/>
                <a:cs typeface="Arial"/>
                <a:hlinkClick r:id="rId7"/>
              </a:rPr>
              <a:t>Program</a:t>
            </a:r>
            <a:r>
              <a:rPr dirty="0" sz="1500" spc="-190" b="1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500" spc="25" b="1">
                <a:solidFill>
                  <a:srgbClr val="FFFFFF"/>
                </a:solidFill>
                <a:latin typeface="Arial"/>
                <a:cs typeface="Arial"/>
                <a:hlinkClick r:id="rId7"/>
              </a:rPr>
              <a:t>2021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u="sng" sz="1500" spc="-3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 </a:t>
            </a:r>
            <a:r>
              <a:rPr dirty="0" u="sng" sz="1500" spc="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Di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  <a:hlinkClick r:id="rId8"/>
              </a:rPr>
              <a:t>g</a:t>
            </a:r>
            <a:r>
              <a:rPr dirty="0" u="sng" sz="1500" spc="-409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dirty="0" u="sng" sz="1500" spc="6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ital</a:t>
            </a:r>
            <a:r>
              <a:rPr dirty="0" u="sng" sz="1500" spc="-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dirty="0" u="sng" sz="1500" spc="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Bharati</a:t>
            </a:r>
            <a:r>
              <a:rPr dirty="0" u="sng" sz="1500" spc="-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dirty="0" u="sng" sz="1500" spc="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COVID</a:t>
            </a:r>
            <a:r>
              <a:rPr dirty="0" u="sng" sz="1500" spc="-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dirty="0" u="sng" sz="1500" spc="-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Scholarship</a:t>
            </a:r>
            <a:r>
              <a:rPr dirty="0" u="sng" sz="1500" spc="-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dirty="0" u="sng" sz="1500" spc="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2021-22</a:t>
            </a:r>
            <a:endParaRPr sz="1500">
              <a:latin typeface="Arial"/>
              <a:cs typeface="Arial"/>
            </a:endParaRPr>
          </a:p>
          <a:p>
            <a:pPr marL="12700" marR="536575">
              <a:lnSpc>
                <a:spcPct val="104299"/>
              </a:lnSpc>
            </a:pPr>
            <a:r>
              <a:rPr dirty="0" u="sng" sz="1500" spc="-3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9"/>
              </a:rPr>
              <a:t> </a:t>
            </a:r>
            <a:r>
              <a:rPr dirty="0" u="sng" sz="1500" spc="-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HDFC </a:t>
            </a:r>
            <a:r>
              <a:rPr dirty="0" u="sng" sz="1500" spc="-1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Bank </a:t>
            </a:r>
            <a:r>
              <a:rPr dirty="0" u="sng" sz="1500" spc="1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Parivartan's </a:t>
            </a:r>
            <a:r>
              <a:rPr dirty="0" u="sng" sz="1500" spc="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COVID </a:t>
            </a:r>
            <a:r>
              <a:rPr dirty="0" u="sng" sz="1500" spc="-3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Crisis </a:t>
            </a:r>
            <a:r>
              <a:rPr dirty="0" u="sng" sz="1500" spc="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Su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  <a:hlinkClick r:id="rId9"/>
              </a:rPr>
              <a:t>pport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  <a:hlinkClick r:id="rId9"/>
              </a:rPr>
              <a:t>Scholarship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15" b="1">
                <a:solidFill>
                  <a:srgbClr val="FFFFFF"/>
                </a:solidFill>
                <a:latin typeface="Arial"/>
                <a:cs typeface="Arial"/>
              </a:rPr>
              <a:t>1.Jamiat 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</a:rPr>
              <a:t>ulema </a:t>
            </a:r>
            <a:r>
              <a:rPr dirty="0" sz="1500" spc="40" b="1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hind</a:t>
            </a:r>
            <a:r>
              <a:rPr dirty="0" sz="150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Scholarship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500" spc="-20" b="1">
                <a:solidFill>
                  <a:srgbClr val="FFFFFF"/>
                </a:solidFill>
                <a:latin typeface="Arial"/>
                <a:cs typeface="Arial"/>
              </a:rPr>
              <a:t>2.POPULAR </a:t>
            </a: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FRONT </a:t>
            </a:r>
            <a:r>
              <a:rPr dirty="0" sz="1500" spc="10" b="1">
                <a:solidFill>
                  <a:srgbClr val="FFFFFF"/>
                </a:solidFill>
                <a:latin typeface="Arial"/>
                <a:cs typeface="Arial"/>
              </a:rPr>
              <a:t>OFI</a:t>
            </a:r>
            <a:r>
              <a:rPr dirty="0" sz="15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35" b="1">
                <a:solidFill>
                  <a:srgbClr val="FFFFFF"/>
                </a:solidFill>
                <a:latin typeface="Arial"/>
                <a:cs typeface="Arial"/>
              </a:rPr>
              <a:t>NDIA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E7E9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7333" y="95977"/>
            <a:ext cx="6181725" cy="54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 b="1">
                <a:latin typeface="Arimo"/>
                <a:cs typeface="Arimo"/>
              </a:rPr>
              <a:t>Published in the Public Interest By</a:t>
            </a:r>
            <a:r>
              <a:rPr dirty="0" sz="1200" spc="-10" b="1">
                <a:latin typeface="Arimo"/>
                <a:cs typeface="Arimo"/>
              </a:rPr>
              <a:t> </a:t>
            </a:r>
            <a:r>
              <a:rPr dirty="0" sz="1200" b="1">
                <a:latin typeface="Arimo"/>
                <a:cs typeface="Arimo"/>
              </a:rPr>
              <a:t>:</a:t>
            </a:r>
            <a:endParaRPr sz="1200">
              <a:latin typeface="Arimo"/>
              <a:cs typeface="Arimo"/>
            </a:endParaRPr>
          </a:p>
          <a:p>
            <a:pPr marL="499109">
              <a:lnSpc>
                <a:spcPts val="2630"/>
              </a:lnSpc>
            </a:pPr>
            <a:r>
              <a:rPr dirty="0" sz="2200" spc="-5" b="1">
                <a:solidFill>
                  <a:srgbClr val="004AAC"/>
                </a:solidFill>
                <a:latin typeface="Arimo"/>
                <a:cs typeface="Arimo"/>
              </a:rPr>
              <a:t>Maharashtra Minority NGO Forum. (MMNF)</a:t>
            </a:r>
            <a:endParaRPr sz="220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9720" y="43614"/>
            <a:ext cx="648242" cy="619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474" y="756635"/>
            <a:ext cx="7545375" cy="8007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0401" y="1511249"/>
            <a:ext cx="6734175" cy="82676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323215">
              <a:lnSpc>
                <a:spcPct val="100000"/>
              </a:lnSpc>
              <a:spcBef>
                <a:spcPts val="445"/>
              </a:spcBef>
            </a:pPr>
            <a:r>
              <a:rPr dirty="0" sz="1700" spc="-50" b="1">
                <a:solidFill>
                  <a:srgbClr val="A81B60"/>
                </a:solidFill>
                <a:latin typeface="Noto Sans Devanagari"/>
                <a:cs typeface="Noto Sans Devanagari"/>
              </a:rPr>
              <a:t>महाराBाšया </a:t>
            </a:r>
            <a:r>
              <a:rPr dirty="0" sz="1700" spc="-110" b="1">
                <a:solidFill>
                  <a:srgbClr val="A81B60"/>
                </a:solidFill>
                <a:latin typeface="Noto Sans Devanagari"/>
                <a:cs typeface="Noto Sans Devanagari"/>
              </a:rPr>
              <a:t>अuपस“यांक </a:t>
            </a:r>
            <a:r>
              <a:rPr dirty="0" sz="1700" spc="-160" b="1">
                <a:solidFill>
                  <a:srgbClr val="A81B60"/>
                </a:solidFill>
                <a:latin typeface="Noto Sans Devanagari"/>
                <a:cs typeface="Noto Sans Devanagari"/>
              </a:rPr>
              <a:t>ßव#ा*या*करीता </a:t>
            </a:r>
            <a:r>
              <a:rPr dirty="0" sz="1700" spc="-5" b="1">
                <a:solidFill>
                  <a:srgbClr val="A81B60"/>
                </a:solidFill>
                <a:latin typeface="Noto Sans Devanagari"/>
                <a:cs typeface="Noto Sans Devanagari"/>
              </a:rPr>
              <a:t>मौलाना आझाद </a:t>
            </a:r>
            <a:r>
              <a:rPr dirty="0" sz="1700" spc="-60" b="1">
                <a:solidFill>
                  <a:srgbClr val="A81B60"/>
                </a:solidFill>
                <a:latin typeface="Noto Sans Devanagari"/>
                <a:cs typeface="Noto Sans Devanagari"/>
              </a:rPr>
              <a:t>शै¶ßणक</a:t>
            </a:r>
            <a:r>
              <a:rPr dirty="0" sz="1700" spc="185" b="1">
                <a:solidFill>
                  <a:srgbClr val="A81B60"/>
                </a:solidFill>
                <a:latin typeface="Noto Sans Devanagari"/>
                <a:cs typeface="Noto Sans Devanagari"/>
              </a:rPr>
              <a:t> </a:t>
            </a:r>
            <a:r>
              <a:rPr dirty="0" sz="1700" spc="-565" b="1">
                <a:solidFill>
                  <a:srgbClr val="A81B60"/>
                </a:solidFill>
                <a:latin typeface="Noto Sans Devanagari"/>
                <a:cs typeface="Noto Sans Devanagari"/>
              </a:rPr>
              <a:t>कज´</a:t>
            </a:r>
            <a:endParaRPr sz="17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4760595" algn="l"/>
              </a:tabLst>
            </a:pPr>
            <a:r>
              <a:rPr dirty="0" sz="1400" spc="-85" b="1">
                <a:solidFill>
                  <a:srgbClr val="A81B60"/>
                </a:solidFill>
                <a:latin typeface="Arimo"/>
                <a:cs typeface="Arimo"/>
              </a:rPr>
              <a:t>(</a:t>
            </a:r>
            <a:r>
              <a:rPr dirty="0" sz="1400" spc="-85" b="1">
                <a:solidFill>
                  <a:srgbClr val="A81B60"/>
                </a:solidFill>
                <a:latin typeface="Noto Sans Devanagari"/>
                <a:cs typeface="Noto Sans Devanagari"/>
              </a:rPr>
              <a:t>#ोफे </a:t>
            </a:r>
            <a:r>
              <a:rPr dirty="0" sz="1400" spc="-5" b="1">
                <a:solidFill>
                  <a:srgbClr val="A81B60"/>
                </a:solidFill>
                <a:latin typeface="Noto Sans Devanagari"/>
                <a:cs typeface="Noto Sans Devanagari"/>
              </a:rPr>
              <a:t>शनल </a:t>
            </a:r>
            <a:r>
              <a:rPr dirty="0" sz="1400" spc="-225" b="1">
                <a:solidFill>
                  <a:srgbClr val="A81B60"/>
                </a:solidFill>
                <a:latin typeface="Noto Sans Devanagari"/>
                <a:cs typeface="Noto Sans Devanagari"/>
              </a:rPr>
              <a:t>कोसˇस   </a:t>
            </a:r>
            <a:r>
              <a:rPr dirty="0" sz="1400" spc="-5" b="1">
                <a:solidFill>
                  <a:srgbClr val="A81B60"/>
                </a:solidFill>
                <a:latin typeface="Noto Sans Devanagari"/>
                <a:cs typeface="Noto Sans Devanagari"/>
              </a:rPr>
              <a:t>करीता </a:t>
            </a:r>
            <a:r>
              <a:rPr dirty="0" sz="1400" b="1">
                <a:solidFill>
                  <a:srgbClr val="A81B60"/>
                </a:solidFill>
                <a:latin typeface="Arimo"/>
                <a:cs typeface="Arimo"/>
              </a:rPr>
              <a:t>5 </a:t>
            </a:r>
            <a:r>
              <a:rPr dirty="0" sz="1400" spc="-5" b="1">
                <a:solidFill>
                  <a:srgbClr val="A81B60"/>
                </a:solidFill>
                <a:latin typeface="Noto Sans Devanagari"/>
                <a:cs typeface="Noto Sans Devanagari"/>
              </a:rPr>
              <a:t>लाख </a:t>
            </a:r>
            <a:r>
              <a:rPr dirty="0" sz="1400" spc="-220" b="1">
                <a:solidFill>
                  <a:srgbClr val="A81B60"/>
                </a:solidFill>
                <a:latin typeface="Noto Sans Devanagari"/>
                <a:cs typeface="Noto Sans Devanagari"/>
              </a:rPr>
              <a:t>पय*त   </a:t>
            </a:r>
            <a:r>
              <a:rPr dirty="0" sz="1400" spc="-5" b="1">
                <a:solidFill>
                  <a:srgbClr val="A81B60"/>
                </a:solidFill>
                <a:latin typeface="Noto Sans Devanagari"/>
                <a:cs typeface="Noto Sans Devanagari"/>
              </a:rPr>
              <a:t>कज´</a:t>
            </a:r>
            <a:r>
              <a:rPr dirty="0" sz="1400" spc="-5" b="1">
                <a:solidFill>
                  <a:srgbClr val="A81B60"/>
                </a:solidFill>
                <a:latin typeface="Arimo"/>
                <a:cs typeface="Arimo"/>
              </a:rPr>
              <a:t>, </a:t>
            </a:r>
            <a:r>
              <a:rPr dirty="0" sz="1400" spc="145" b="1">
                <a:solidFill>
                  <a:srgbClr val="A81B60"/>
                </a:solidFill>
                <a:latin typeface="Noto Sans Devanagari"/>
                <a:cs typeface="Noto Sans Devanagari"/>
              </a:rPr>
              <a:t>§ाजदर</a:t>
            </a:r>
            <a:r>
              <a:rPr dirty="0" sz="1400" spc="145" b="1">
                <a:solidFill>
                  <a:srgbClr val="A81B60"/>
                </a:solidFill>
                <a:latin typeface="Arimo"/>
                <a:cs typeface="Arimo"/>
              </a:rPr>
              <a:t>:</a:t>
            </a:r>
            <a:r>
              <a:rPr dirty="0" sz="1400" spc="125" b="1">
                <a:solidFill>
                  <a:srgbClr val="A81B60"/>
                </a:solidFill>
                <a:latin typeface="Arimo"/>
                <a:cs typeface="Arimo"/>
              </a:rPr>
              <a:t> </a:t>
            </a:r>
            <a:r>
              <a:rPr dirty="0" sz="1400" spc="-5" b="1">
                <a:solidFill>
                  <a:srgbClr val="A81B60"/>
                </a:solidFill>
                <a:latin typeface="Arimo"/>
                <a:cs typeface="Arimo"/>
              </a:rPr>
              <a:t>3%</a:t>
            </a:r>
            <a:r>
              <a:rPr dirty="0" sz="1400" spc="5" b="1">
                <a:solidFill>
                  <a:srgbClr val="A81B60"/>
                </a:solidFill>
                <a:latin typeface="Arimo"/>
                <a:cs typeface="Arimo"/>
              </a:rPr>
              <a:t> </a:t>
            </a:r>
            <a:r>
              <a:rPr dirty="0" sz="1400" spc="-125" b="1">
                <a:solidFill>
                  <a:srgbClr val="A81B60"/>
                </a:solidFill>
                <a:latin typeface="Noto Sans Devanagari"/>
                <a:cs typeface="Noto Sans Devanagari"/>
              </a:rPr>
              <a:t>वाFषक</a:t>
            </a:r>
            <a:r>
              <a:rPr dirty="0" sz="1400" spc="-125" b="1">
                <a:solidFill>
                  <a:srgbClr val="A81B60"/>
                </a:solidFill>
                <a:latin typeface="Arimo"/>
                <a:cs typeface="Arimo"/>
              </a:rPr>
              <a:t>)	</a:t>
            </a:r>
            <a:r>
              <a:rPr dirty="0" sz="1400" spc="-114" b="1">
                <a:solidFill>
                  <a:srgbClr val="A81B60"/>
                </a:solidFill>
                <a:latin typeface="Noto Sans Devanagari"/>
                <a:cs typeface="Noto Sans Devanagari"/>
              </a:rPr>
              <a:t>उsपU </a:t>
            </a:r>
            <a:r>
              <a:rPr dirty="0" sz="1400" spc="-195" b="1">
                <a:solidFill>
                  <a:srgbClr val="A81B60"/>
                </a:solidFill>
                <a:latin typeface="Noto Sans Devanagari"/>
                <a:cs typeface="Noto Sans Devanagari"/>
              </a:rPr>
              <a:t>मया´दा </a:t>
            </a:r>
            <a:r>
              <a:rPr dirty="0" sz="1400" b="1">
                <a:solidFill>
                  <a:srgbClr val="A81B60"/>
                </a:solidFill>
                <a:latin typeface="Arimo"/>
                <a:cs typeface="Arimo"/>
              </a:rPr>
              <a:t>: 8 </a:t>
            </a:r>
            <a:r>
              <a:rPr dirty="0" sz="1400" spc="-5" b="1">
                <a:solidFill>
                  <a:srgbClr val="A81B60"/>
                </a:solidFill>
                <a:latin typeface="Noto Sans Devanagari"/>
                <a:cs typeface="Noto Sans Devanagari"/>
              </a:rPr>
              <a:t>लाख  </a:t>
            </a:r>
            <a:r>
              <a:rPr dirty="0" sz="1400" spc="-565" b="1">
                <a:solidFill>
                  <a:srgbClr val="A81B60"/>
                </a:solidFill>
                <a:latin typeface="Noto Sans Devanagari"/>
                <a:cs typeface="Noto Sans Devanagari"/>
              </a:rPr>
              <a:t>पय´=त</a:t>
            </a:r>
            <a:endParaRPr sz="1400">
              <a:latin typeface="Noto Sans Devanagari"/>
              <a:cs typeface="Noto Sans Devanagari"/>
            </a:endParaRPr>
          </a:p>
          <a:p>
            <a:pPr marL="4756150">
              <a:lnSpc>
                <a:spcPct val="100000"/>
              </a:lnSpc>
              <a:spcBef>
                <a:spcPts val="270"/>
              </a:spcBef>
            </a:pPr>
            <a:r>
              <a:rPr dirty="0" sz="1400" spc="-5" b="1">
                <a:solidFill>
                  <a:srgbClr val="A81B60"/>
                </a:solidFill>
                <a:latin typeface="Noto Sans Devanagari"/>
                <a:cs typeface="Noto Sans Devanagari"/>
              </a:rPr>
              <a:t>वय </a:t>
            </a:r>
            <a:r>
              <a:rPr dirty="0" sz="1400" spc="-195" b="1">
                <a:solidFill>
                  <a:srgbClr val="A81B60"/>
                </a:solidFill>
                <a:latin typeface="Noto Sans Devanagari"/>
                <a:cs typeface="Noto Sans Devanagari"/>
              </a:rPr>
              <a:t>मया´दा </a:t>
            </a:r>
            <a:r>
              <a:rPr dirty="0" sz="1400" b="1">
                <a:solidFill>
                  <a:srgbClr val="A81B60"/>
                </a:solidFill>
                <a:latin typeface="Arimo"/>
                <a:cs typeface="Arimo"/>
              </a:rPr>
              <a:t>: </a:t>
            </a:r>
            <a:r>
              <a:rPr dirty="0" sz="1400" spc="-5" b="1">
                <a:solidFill>
                  <a:srgbClr val="A81B60"/>
                </a:solidFill>
                <a:latin typeface="Arimo"/>
                <a:cs typeface="Arimo"/>
              </a:rPr>
              <a:t>16 </a:t>
            </a:r>
            <a:r>
              <a:rPr dirty="0" sz="1400" spc="-5" b="1">
                <a:solidFill>
                  <a:srgbClr val="A81B60"/>
                </a:solidFill>
                <a:latin typeface="Noto Sans Devanagari"/>
                <a:cs typeface="Noto Sans Devanagari"/>
              </a:rPr>
              <a:t>ते</a:t>
            </a:r>
            <a:r>
              <a:rPr dirty="0" sz="1400" spc="85" b="1">
                <a:solidFill>
                  <a:srgbClr val="A81B60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5" b="1">
                <a:solidFill>
                  <a:srgbClr val="A81B60"/>
                </a:solidFill>
                <a:latin typeface="Arimo"/>
                <a:cs typeface="Arimo"/>
              </a:rPr>
              <a:t>32</a:t>
            </a:r>
            <a:endParaRPr sz="140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493" y="2327008"/>
            <a:ext cx="7312025" cy="4537710"/>
          </a:xfrm>
          <a:custGeom>
            <a:avLst/>
            <a:gdLst/>
            <a:ahLst/>
            <a:cxnLst/>
            <a:rect l="l" t="t" r="r" b="b"/>
            <a:pathLst>
              <a:path w="7312025" h="4537709">
                <a:moveTo>
                  <a:pt x="7311803" y="4537622"/>
                </a:moveTo>
                <a:lnTo>
                  <a:pt x="0" y="4537622"/>
                </a:lnTo>
                <a:lnTo>
                  <a:pt x="0" y="0"/>
                </a:lnTo>
                <a:lnTo>
                  <a:pt x="7311803" y="0"/>
                </a:lnTo>
                <a:lnTo>
                  <a:pt x="7311803" y="4537622"/>
                </a:lnTo>
                <a:close/>
              </a:path>
            </a:pathLst>
          </a:custGeom>
          <a:solidFill>
            <a:srgbClr val="FFBE8F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6185" y="2520151"/>
            <a:ext cx="2341880" cy="366331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390"/>
              </a:spcBef>
            </a:pPr>
            <a:r>
              <a:rPr dirty="0" sz="1600" spc="-250" b="1">
                <a:solidFill>
                  <a:srgbClr val="A81B60"/>
                </a:solidFill>
                <a:latin typeface="Noto Sans Devanagari"/>
                <a:cs typeface="Noto Sans Devanagari"/>
              </a:rPr>
              <a:t>ßव#ाथT</a:t>
            </a:r>
            <a:endParaRPr sz="1600">
              <a:latin typeface="Noto Sans Devanagari"/>
              <a:cs typeface="Noto Sans Devanagari"/>
            </a:endParaRPr>
          </a:p>
          <a:p>
            <a:pPr marL="97155">
              <a:lnSpc>
                <a:spcPct val="100000"/>
              </a:lnSpc>
              <a:spcBef>
                <a:spcPts val="220"/>
              </a:spcBef>
            </a:pPr>
            <a:r>
              <a:rPr dirty="0" sz="1200" spc="-5">
                <a:latin typeface="Arial"/>
                <a:cs typeface="Arial"/>
              </a:rPr>
              <a:t>1. </a:t>
            </a:r>
            <a:r>
              <a:rPr dirty="0" sz="1200" b="1">
                <a:latin typeface="Noto Sans Devanagari"/>
                <a:cs typeface="Noto Sans Devanagari"/>
              </a:rPr>
              <a:t>आधार </a:t>
            </a:r>
            <a:r>
              <a:rPr dirty="0" sz="1200" spc="-25" b="1">
                <a:latin typeface="Noto Sans Devanagari"/>
                <a:cs typeface="Noto Sans Devanagari"/>
              </a:rPr>
              <a:t>काड´</a:t>
            </a:r>
            <a:r>
              <a:rPr dirty="0" sz="1200" spc="-140" b="1">
                <a:latin typeface="Noto Sans Devanagari"/>
                <a:cs typeface="Noto Sans Devanagari"/>
              </a:rPr>
              <a:t> </a:t>
            </a:r>
            <a:r>
              <a:rPr dirty="0" sz="1200" spc="-40" b="1">
                <a:latin typeface="Noto Sans Devanagari"/>
                <a:cs typeface="Noto Sans Devanagari"/>
              </a:rPr>
              <a:t>झेरोFस</a:t>
            </a:r>
            <a:endParaRPr sz="1200">
              <a:latin typeface="Noto Sans Devanagari"/>
              <a:cs typeface="Noto Sans Devanagari"/>
            </a:endParaRPr>
          </a:p>
          <a:p>
            <a:pPr marL="97155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2. </a:t>
            </a:r>
            <a:r>
              <a:rPr dirty="0" sz="1200" spc="-100" b="1">
                <a:latin typeface="Noto Sans Devanagari"/>
                <a:cs typeface="Noto Sans Devanagari"/>
              </a:rPr>
              <a:t>पॅनकाड´</a:t>
            </a:r>
            <a:r>
              <a:rPr dirty="0" sz="1200" spc="15" b="1">
                <a:latin typeface="Noto Sans Devanagari"/>
                <a:cs typeface="Noto Sans Devanagari"/>
              </a:rPr>
              <a:t> </a:t>
            </a:r>
            <a:r>
              <a:rPr dirty="0" sz="1200" spc="-40" b="1">
                <a:latin typeface="Noto Sans Devanagari"/>
                <a:cs typeface="Noto Sans Devanagari"/>
              </a:rPr>
              <a:t>झेरोFस</a:t>
            </a:r>
            <a:endParaRPr sz="1200">
              <a:latin typeface="Noto Sans Devanagari"/>
              <a:cs typeface="Noto Sans Devanagari"/>
            </a:endParaRPr>
          </a:p>
          <a:p>
            <a:pPr marL="97155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3. </a:t>
            </a:r>
            <a:r>
              <a:rPr dirty="0" sz="1200" spc="-35" b="1">
                <a:latin typeface="Noto Sans Devanagari"/>
                <a:cs typeface="Noto Sans Devanagari"/>
              </a:rPr>
              <a:t>राBीयकृ </a:t>
            </a:r>
            <a:r>
              <a:rPr dirty="0" sz="1200" b="1">
                <a:latin typeface="Noto Sans Devanagari"/>
                <a:cs typeface="Noto Sans Devanagari"/>
              </a:rPr>
              <a:t>त </a:t>
            </a:r>
            <a:r>
              <a:rPr dirty="0" sz="1200" spc="-165" b="1">
                <a:latin typeface="Noto Sans Devanagari"/>
                <a:cs typeface="Noto Sans Devanagari"/>
              </a:rPr>
              <a:t>बँक </a:t>
            </a:r>
            <a:r>
              <a:rPr dirty="0" sz="1200" spc="-85" b="1">
                <a:latin typeface="Noto Sans Devanagari"/>
                <a:cs typeface="Noto Sans Devanagari"/>
              </a:rPr>
              <a:t>पासबुक</a:t>
            </a:r>
            <a:r>
              <a:rPr dirty="0" sz="1200" spc="50" b="1">
                <a:latin typeface="Noto Sans Devanagari"/>
                <a:cs typeface="Noto Sans Devanagari"/>
              </a:rPr>
              <a:t> </a:t>
            </a:r>
            <a:r>
              <a:rPr dirty="0" sz="1200" spc="-40" b="1">
                <a:latin typeface="Noto Sans Devanagari"/>
                <a:cs typeface="Noto Sans Devanagari"/>
              </a:rPr>
              <a:t>झेरोFस</a:t>
            </a:r>
            <a:endParaRPr sz="1200">
              <a:latin typeface="Noto Sans Devanagari"/>
              <a:cs typeface="Noto Sans Devanagari"/>
            </a:endParaRPr>
          </a:p>
          <a:p>
            <a:pPr marL="239395" marR="5080" indent="-142875">
              <a:lnSpc>
                <a:spcPct val="114700"/>
              </a:lnSpc>
            </a:pPr>
            <a:r>
              <a:rPr dirty="0" sz="1200" spc="-5">
                <a:latin typeface="Arial"/>
                <a:cs typeface="Arial"/>
              </a:rPr>
              <a:t>4. </a:t>
            </a:r>
            <a:r>
              <a:rPr dirty="0" sz="1200" spc="-140" b="1">
                <a:latin typeface="Arimo"/>
                <a:cs typeface="Arimo"/>
              </a:rPr>
              <a:t>(</a:t>
            </a:r>
            <a:r>
              <a:rPr dirty="0" sz="1200" spc="-140" b="1">
                <a:latin typeface="Noto Sans Devanagari"/>
                <a:cs typeface="Noto Sans Devanagari"/>
              </a:rPr>
              <a:t>अज´दार </a:t>
            </a:r>
            <a:r>
              <a:rPr dirty="0" sz="1200" spc="-90" b="1">
                <a:latin typeface="Noto Sans Devanagari"/>
                <a:cs typeface="Noto Sans Devanagari"/>
              </a:rPr>
              <a:t>मुलगी </a:t>
            </a:r>
            <a:r>
              <a:rPr dirty="0" sz="1200" spc="-30" b="1">
                <a:latin typeface="Noto Sans Devanagari"/>
                <a:cs typeface="Noto Sans Devanagari"/>
              </a:rPr>
              <a:t>असuयास </a:t>
            </a:r>
            <a:r>
              <a:rPr dirty="0" sz="1200" spc="-175" b="1">
                <a:latin typeface="Noto Sans Devanagari"/>
                <a:cs typeface="Noto Sans Devanagari"/>
              </a:rPr>
              <a:t>पालक  </a:t>
            </a:r>
            <a:r>
              <a:rPr dirty="0" sz="1200" spc="-5" b="1">
                <a:latin typeface="Noto Sans Devanagari"/>
                <a:cs typeface="Noto Sans Devanagari"/>
              </a:rPr>
              <a:t>सह </a:t>
            </a:r>
            <a:r>
              <a:rPr dirty="0" sz="1200" spc="10" b="1">
                <a:latin typeface="Noto Sans Devanagari"/>
                <a:cs typeface="Noto Sans Devanagari"/>
              </a:rPr>
              <a:t>जॉ\ट</a:t>
            </a:r>
            <a:r>
              <a:rPr dirty="0" sz="1200" spc="40" b="1"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latin typeface="Noto Sans Devanagari"/>
                <a:cs typeface="Noto Sans Devanagari"/>
              </a:rPr>
              <a:t>खाते</a:t>
            </a:r>
            <a:r>
              <a:rPr dirty="0" sz="1200" spc="-5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97155">
              <a:lnSpc>
                <a:spcPct val="100000"/>
              </a:lnSpc>
              <a:spcBef>
                <a:spcPts val="215"/>
              </a:spcBef>
            </a:pPr>
            <a:r>
              <a:rPr dirty="0" sz="1200" spc="-5">
                <a:latin typeface="Arial"/>
                <a:cs typeface="Arial"/>
              </a:rPr>
              <a:t>5. </a:t>
            </a:r>
            <a:r>
              <a:rPr dirty="0" sz="1200" b="1">
                <a:latin typeface="Arimo"/>
                <a:cs typeface="Arimo"/>
              </a:rPr>
              <a:t>10</a:t>
            </a:r>
            <a:r>
              <a:rPr dirty="0" sz="1200" b="1">
                <a:latin typeface="Noto Sans Devanagari"/>
                <a:cs typeface="Noto Sans Devanagari"/>
              </a:rPr>
              <a:t>वी</a:t>
            </a:r>
            <a:r>
              <a:rPr dirty="0" sz="1200" b="1">
                <a:latin typeface="Arimo"/>
                <a:cs typeface="Arimo"/>
              </a:rPr>
              <a:t>, 12</a:t>
            </a:r>
            <a:r>
              <a:rPr dirty="0" sz="1200" b="1">
                <a:latin typeface="Noto Sans Devanagari"/>
                <a:cs typeface="Noto Sans Devanagari"/>
              </a:rPr>
              <a:t>वी</a:t>
            </a:r>
            <a:r>
              <a:rPr dirty="0" sz="1200" b="1">
                <a:latin typeface="Arimo"/>
                <a:cs typeface="Arimo"/>
              </a:rPr>
              <a:t>, </a:t>
            </a:r>
            <a:r>
              <a:rPr dirty="0" sz="1200" spc="-100" b="1">
                <a:latin typeface="Noto Sans Devanagari"/>
                <a:cs typeface="Noto Sans Devanagari"/>
              </a:rPr>
              <a:t>ßडपलोमा</a:t>
            </a:r>
            <a:r>
              <a:rPr dirty="0" sz="1200" spc="100" b="1">
                <a:latin typeface="Noto Sans Devanagari"/>
                <a:cs typeface="Noto Sans Devanagari"/>
              </a:rPr>
              <a:t> </a:t>
            </a:r>
            <a:r>
              <a:rPr dirty="0" sz="1200" spc="-70" b="1">
                <a:latin typeface="Noto Sans Devanagari"/>
                <a:cs typeface="Noto Sans Devanagari"/>
              </a:rPr>
              <a:t>माक´ </a:t>
            </a:r>
            <a:r>
              <a:rPr dirty="0" sz="1200" spc="-370" b="1">
                <a:latin typeface="Noto Sans Devanagari"/>
                <a:cs typeface="Noto Sans Devanagari"/>
              </a:rPr>
              <a:t>ßल5ट</a:t>
            </a:r>
            <a:endParaRPr sz="1200">
              <a:latin typeface="Noto Sans Devanagari"/>
              <a:cs typeface="Noto Sans Devanagari"/>
            </a:endParaRPr>
          </a:p>
          <a:p>
            <a:pPr marL="97155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6. </a:t>
            </a:r>
            <a:r>
              <a:rPr dirty="0" sz="1200" b="1">
                <a:latin typeface="Noto Sans Devanagari"/>
                <a:cs typeface="Noto Sans Devanagari"/>
              </a:rPr>
              <a:t>शाळा </a:t>
            </a:r>
            <a:r>
              <a:rPr dirty="0" sz="1200" spc="-35" b="1">
                <a:latin typeface="Noto Sans Devanagari"/>
                <a:cs typeface="Noto Sans Devanagari"/>
              </a:rPr>
              <a:t>सोडuयाचा </a:t>
            </a:r>
            <a:r>
              <a:rPr dirty="0" sz="1200" b="1">
                <a:latin typeface="Noto Sans Devanagari"/>
                <a:cs typeface="Noto Sans Devanagari"/>
              </a:rPr>
              <a:t>दाखला</a:t>
            </a:r>
            <a:r>
              <a:rPr dirty="0" sz="1200" spc="75" b="1">
                <a:latin typeface="Noto Sans Devanagari"/>
                <a:cs typeface="Noto Sans Devanagari"/>
              </a:rPr>
              <a:t> </a:t>
            </a:r>
            <a:r>
              <a:rPr dirty="0" sz="1200" spc="-40" b="1">
                <a:latin typeface="Noto Sans Devanagari"/>
                <a:cs typeface="Noto Sans Devanagari"/>
              </a:rPr>
              <a:t>झेरोFस</a:t>
            </a:r>
            <a:endParaRPr sz="1200">
              <a:latin typeface="Noto Sans Devanagari"/>
              <a:cs typeface="Noto Sans Devanagari"/>
            </a:endParaRPr>
          </a:p>
          <a:p>
            <a:pPr marL="97155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7. </a:t>
            </a:r>
            <a:r>
              <a:rPr dirty="0" sz="1200" spc="-15" b="1">
                <a:latin typeface="Noto Sans Devanagari"/>
                <a:cs typeface="Noto Sans Devanagari"/>
              </a:rPr>
              <a:t>डोमासाइल </a:t>
            </a:r>
            <a:r>
              <a:rPr dirty="0" sz="1200" spc="-215" b="1">
                <a:latin typeface="Noto Sans Devanagari"/>
                <a:cs typeface="Noto Sans Devanagari"/>
              </a:rPr>
              <a:t>सटTफ़tके </a:t>
            </a:r>
            <a:r>
              <a:rPr dirty="0" sz="1200" b="1">
                <a:latin typeface="Noto Sans Devanagari"/>
                <a:cs typeface="Noto Sans Devanagari"/>
              </a:rPr>
              <a:t>ट</a:t>
            </a:r>
            <a:r>
              <a:rPr dirty="0" sz="1200" spc="-90" b="1">
                <a:latin typeface="Noto Sans Devanagari"/>
                <a:cs typeface="Noto Sans Devanagari"/>
              </a:rPr>
              <a:t> </a:t>
            </a:r>
            <a:r>
              <a:rPr dirty="0" sz="1200" spc="-40" b="1">
                <a:latin typeface="Noto Sans Devanagari"/>
                <a:cs typeface="Noto Sans Devanagari"/>
              </a:rPr>
              <a:t>झेरोFस</a:t>
            </a:r>
            <a:endParaRPr sz="1200">
              <a:latin typeface="Noto Sans Devanagari"/>
              <a:cs typeface="Noto Sans Devanagari"/>
            </a:endParaRPr>
          </a:p>
          <a:p>
            <a:pPr marL="97155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8. </a:t>
            </a:r>
            <a:r>
              <a:rPr dirty="0" sz="1200" b="1">
                <a:latin typeface="Noto Sans Devanagari"/>
                <a:cs typeface="Noto Sans Devanagari"/>
              </a:rPr>
              <a:t>चालु </a:t>
            </a:r>
            <a:r>
              <a:rPr dirty="0" sz="1200" spc="-5" b="1">
                <a:latin typeface="Noto Sans Devanagari"/>
                <a:cs typeface="Noto Sans Devanagari"/>
              </a:rPr>
              <a:t>कोस´ </a:t>
            </a:r>
            <a:r>
              <a:rPr dirty="0" sz="1200" b="1">
                <a:latin typeface="Noto Sans Devanagari"/>
                <a:cs typeface="Noto Sans Devanagari"/>
              </a:rPr>
              <a:t>ची </a:t>
            </a:r>
            <a:r>
              <a:rPr dirty="0" sz="1200" spc="-310" b="1">
                <a:latin typeface="Noto Sans Devanagari"/>
                <a:cs typeface="Noto Sans Devanagari"/>
              </a:rPr>
              <a:t>फt                                                                                                                                                                                          </a:t>
            </a:r>
            <a:r>
              <a:rPr dirty="0" sz="1200" b="1">
                <a:latin typeface="Noto Sans Devanagari"/>
                <a:cs typeface="Noto Sans Devanagari"/>
              </a:rPr>
              <a:t>भरलेली</a:t>
            </a:r>
            <a:r>
              <a:rPr dirty="0" sz="1200" spc="-18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पावती</a:t>
            </a:r>
            <a:endParaRPr sz="1200">
              <a:latin typeface="Noto Sans Devanagari"/>
              <a:cs typeface="Noto Sans Devanagari"/>
            </a:endParaRPr>
          </a:p>
          <a:p>
            <a:pPr marL="97155">
              <a:lnSpc>
                <a:spcPct val="100000"/>
              </a:lnSpc>
              <a:spcBef>
                <a:spcPts val="215"/>
              </a:spcBef>
            </a:pPr>
            <a:r>
              <a:rPr dirty="0" sz="1200" spc="-5">
                <a:latin typeface="Arial"/>
                <a:cs typeface="Arial"/>
              </a:rPr>
              <a:t>9. </a:t>
            </a:r>
            <a:r>
              <a:rPr dirty="0" sz="1200" spc="-145" b="1">
                <a:latin typeface="Noto Sans Devanagari"/>
                <a:cs typeface="Noto Sans Devanagari"/>
              </a:rPr>
              <a:t>संपुण´    </a:t>
            </a:r>
            <a:r>
              <a:rPr dirty="0" sz="1200" spc="-160" b="1">
                <a:latin typeface="Noto Sans Devanagari"/>
                <a:cs typeface="Noto Sans Devanagari"/>
              </a:rPr>
              <a:t>कोस´चे    </a:t>
            </a:r>
            <a:r>
              <a:rPr dirty="0" sz="1200" spc="-200" b="1">
                <a:latin typeface="Noto Sans Devanagari"/>
                <a:cs typeface="Noto Sans Devanagari"/>
              </a:rPr>
              <a:t>दरपffक </a:t>
            </a:r>
            <a:r>
              <a:rPr dirty="0" sz="1200" spc="-100" b="1">
                <a:latin typeface="Noto Sans Devanagari"/>
                <a:cs typeface="Noto Sans Devanagari"/>
              </a:rPr>
              <a:t> </a:t>
            </a:r>
            <a:r>
              <a:rPr dirty="0" sz="1200" spc="-175" b="1">
                <a:latin typeface="Arimo"/>
                <a:cs typeface="Arimo"/>
              </a:rPr>
              <a:t>(</a:t>
            </a:r>
            <a:r>
              <a:rPr dirty="0" sz="1200" spc="-175" b="1">
                <a:latin typeface="Noto Sans Devanagari"/>
                <a:cs typeface="Noto Sans Devanagari"/>
              </a:rPr>
              <a:t>ओरीजनल</a:t>
            </a:r>
            <a:r>
              <a:rPr dirty="0" sz="1200" spc="-175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Arial"/>
                <a:cs typeface="Arial"/>
              </a:rPr>
              <a:t>10. </a:t>
            </a:r>
            <a:r>
              <a:rPr dirty="0" sz="1200" spc="-10" b="1">
                <a:latin typeface="Noto Sans Devanagari"/>
                <a:cs typeface="Noto Sans Devanagari"/>
              </a:rPr>
              <a:t>बोनाफाईड </a:t>
            </a:r>
            <a:r>
              <a:rPr dirty="0" sz="1200" spc="-215" b="1">
                <a:latin typeface="Noto Sans Devanagari"/>
                <a:cs typeface="Noto Sans Devanagari"/>
              </a:rPr>
              <a:t>सFटßफके  </a:t>
            </a:r>
            <a:r>
              <a:rPr dirty="0" sz="1200" b="1">
                <a:latin typeface="Noto Sans Devanagari"/>
                <a:cs typeface="Noto Sans Devanagari"/>
              </a:rPr>
              <a:t>ट</a:t>
            </a:r>
            <a:r>
              <a:rPr dirty="0" sz="1200" spc="-155" b="1">
                <a:latin typeface="Noto Sans Devanagari"/>
                <a:cs typeface="Noto Sans Devanagari"/>
              </a:rPr>
              <a:t> </a:t>
            </a:r>
            <a:r>
              <a:rPr dirty="0" sz="1200" spc="-10" b="1">
                <a:latin typeface="Arimo"/>
                <a:cs typeface="Arimo"/>
              </a:rPr>
              <a:t>(</a:t>
            </a:r>
            <a:r>
              <a:rPr dirty="0" sz="1200" spc="-10" b="1">
                <a:latin typeface="Noto Sans Devanagari"/>
                <a:cs typeface="Noto Sans Devanagari"/>
              </a:rPr>
              <a:t>ओरीजनल</a:t>
            </a:r>
            <a:r>
              <a:rPr dirty="0" sz="1200" spc="-10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Arial"/>
                <a:cs typeface="Arial"/>
              </a:rPr>
              <a:t>11. </a:t>
            </a:r>
            <a:r>
              <a:rPr dirty="0" sz="1200" spc="-20" b="1">
                <a:latin typeface="Noto Sans Devanagari"/>
                <a:cs typeface="Noto Sans Devanagari"/>
              </a:rPr>
              <a:t>5कोलरशीप </a:t>
            </a:r>
            <a:r>
              <a:rPr dirty="0" sz="1200" b="1">
                <a:latin typeface="Noto Sans Devanagari"/>
                <a:cs typeface="Noto Sans Devanagari"/>
              </a:rPr>
              <a:t>फॉम´ </a:t>
            </a:r>
            <a:r>
              <a:rPr dirty="0" sz="1200" spc="-140" b="1">
                <a:latin typeface="Arimo"/>
                <a:cs typeface="Arimo"/>
              </a:rPr>
              <a:t>(</a:t>
            </a:r>
            <a:r>
              <a:rPr dirty="0" sz="1200" spc="-140" b="1">
                <a:latin typeface="Noto Sans Devanagari"/>
                <a:cs typeface="Noto Sans Devanagari"/>
              </a:rPr>
              <a:t>ßजuहा </a:t>
            </a:r>
            <a:r>
              <a:rPr dirty="0" sz="1200" spc="-25" b="1">
                <a:latin typeface="Noto Sans Devanagari"/>
                <a:cs typeface="Noto Sans Devanagari"/>
              </a:rPr>
              <a:t> </a:t>
            </a:r>
            <a:r>
              <a:rPr dirty="0" sz="1200" spc="-395" b="1">
                <a:latin typeface="Noto Sans Devanagari"/>
                <a:cs typeface="Noto Sans Devanagari"/>
              </a:rPr>
              <a:t>कया´लय</a:t>
            </a:r>
            <a:r>
              <a:rPr dirty="0" sz="1200" spc="-395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Arial"/>
                <a:cs typeface="Arial"/>
              </a:rPr>
              <a:t>12. </a:t>
            </a:r>
            <a:r>
              <a:rPr dirty="0" sz="1200" spc="-10" b="1">
                <a:latin typeface="Noto Sans Devanagari"/>
                <a:cs typeface="Noto Sans Devanagari"/>
              </a:rPr>
              <a:t>पासपोट´ </a:t>
            </a:r>
            <a:r>
              <a:rPr dirty="0" sz="1200" b="1">
                <a:latin typeface="Noto Sans Devanagari"/>
                <a:cs typeface="Noto Sans Devanagari"/>
              </a:rPr>
              <a:t>साईज </a:t>
            </a:r>
            <a:r>
              <a:rPr dirty="0" sz="1200" spc="-75" b="1">
                <a:latin typeface="Noto Sans Devanagari"/>
                <a:cs typeface="Noto Sans Devanagari"/>
              </a:rPr>
              <a:t>रंगीन </a:t>
            </a:r>
            <a:r>
              <a:rPr dirty="0" sz="1200" b="1">
                <a:latin typeface="Arimo"/>
                <a:cs typeface="Arimo"/>
              </a:rPr>
              <a:t>6</a:t>
            </a:r>
            <a:r>
              <a:rPr dirty="0" sz="1200" spc="-135" b="1">
                <a:latin typeface="Arimo"/>
                <a:cs typeface="Arimo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फोटो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latin typeface="Arial"/>
                <a:cs typeface="Arial"/>
              </a:rPr>
              <a:t>13. </a:t>
            </a:r>
            <a:r>
              <a:rPr dirty="0" sz="1200" spc="-70" b="1">
                <a:latin typeface="Noto Sans Devanagari"/>
                <a:cs typeface="Noto Sans Devanagari"/>
              </a:rPr>
              <a:t>कॉलेजचे </a:t>
            </a:r>
            <a:r>
              <a:rPr dirty="0" sz="1200" spc="-200" b="1">
                <a:latin typeface="Noto Sans Devanagari"/>
                <a:cs typeface="Noto Sans Devanagari"/>
              </a:rPr>
              <a:t>ओळखपff</a:t>
            </a:r>
            <a:r>
              <a:rPr dirty="0" sz="1200" spc="-195" b="1">
                <a:latin typeface="Noto Sans Devanagari"/>
                <a:cs typeface="Noto Sans Devanagari"/>
              </a:rPr>
              <a:t> </a:t>
            </a:r>
            <a:r>
              <a:rPr dirty="0" sz="1200" spc="-40" b="1">
                <a:latin typeface="Noto Sans Devanagari"/>
                <a:cs typeface="Noto Sans Devanagari"/>
              </a:rPr>
              <a:t>झेरोFस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Arial"/>
                <a:cs typeface="Arial"/>
              </a:rPr>
              <a:t>14. </a:t>
            </a:r>
            <a:r>
              <a:rPr dirty="0" sz="1200" b="1">
                <a:latin typeface="Noto Sans Devanagari"/>
                <a:cs typeface="Noto Sans Devanagari"/>
              </a:rPr>
              <a:t>खाते </a:t>
            </a:r>
            <a:r>
              <a:rPr dirty="0" sz="1200" spc="-25" b="1">
                <a:latin typeface="Noto Sans Devanagari"/>
                <a:cs typeface="Noto Sans Devanagari"/>
              </a:rPr>
              <a:t>असलेuया </a:t>
            </a:r>
            <a:r>
              <a:rPr dirty="0" sz="1200" spc="-95" b="1">
                <a:latin typeface="Noto Sans Devanagari"/>
                <a:cs typeface="Noto Sans Devanagari"/>
              </a:rPr>
              <a:t>बके </a:t>
            </a:r>
            <a:r>
              <a:rPr dirty="0" sz="1200" b="1">
                <a:latin typeface="Noto Sans Devanagari"/>
                <a:cs typeface="Noto Sans Devanagari"/>
              </a:rPr>
              <a:t>चा</a:t>
            </a:r>
            <a:r>
              <a:rPr dirty="0" sz="1200" spc="-105" b="1"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latin typeface="Noto Sans Devanagari"/>
                <a:cs typeface="Noto Sans Devanagari"/>
              </a:rPr>
              <a:t>एनओसी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Arial"/>
                <a:cs typeface="Arial"/>
              </a:rPr>
              <a:t>15. </a:t>
            </a:r>
            <a:r>
              <a:rPr dirty="0" sz="1200" b="1">
                <a:latin typeface="Noto Sans Devanagari"/>
                <a:cs typeface="Noto Sans Devanagari"/>
              </a:rPr>
              <a:t>ओनलाइन </a:t>
            </a:r>
            <a:r>
              <a:rPr dirty="0" sz="1200" spc="-160" b="1">
                <a:latin typeface="Noto Sans Devanagari"/>
                <a:cs typeface="Noto Sans Devanagari"/>
              </a:rPr>
              <a:t>अजा´ची</a:t>
            </a:r>
            <a:r>
              <a:rPr dirty="0" sz="1200" spc="-185" b="1">
                <a:latin typeface="Noto Sans Devanagari"/>
                <a:cs typeface="Noto Sans Devanagari"/>
              </a:rPr>
              <a:t> </a:t>
            </a:r>
            <a:r>
              <a:rPr dirty="0" sz="1200" spc="-35" b="1">
                <a:latin typeface="Noto Sans Devanagari"/>
                <a:cs typeface="Noto Sans Devanagari"/>
              </a:rPr>
              <a:t>#त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2740" y="5555110"/>
            <a:ext cx="5594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Noto Sans Devanagari"/>
                <a:cs typeface="Noto Sans Devanagari"/>
              </a:rPr>
              <a:t>क</a:t>
            </a:r>
            <a:r>
              <a:rPr dirty="0" sz="1200" spc="-5" b="1">
                <a:latin typeface="Noto Sans Devanagari"/>
                <a:cs typeface="Noto Sans Devanagari"/>
              </a:rPr>
              <a:t>ा</a:t>
            </a:r>
            <a:r>
              <a:rPr dirty="0" sz="1200" b="1">
                <a:latin typeface="Noto Sans Devanagari"/>
                <a:cs typeface="Noto Sans Devanagari"/>
              </a:rPr>
              <a:t>ग</a:t>
            </a:r>
            <a:r>
              <a:rPr dirty="0" sz="1200" b="1">
                <a:latin typeface="Noto Sans Devanagari"/>
                <a:cs typeface="Noto Sans Devanagari"/>
              </a:rPr>
              <a:t>द</a:t>
            </a:r>
            <a:r>
              <a:rPr dirty="0" sz="1200" b="1">
                <a:latin typeface="Noto Sans Devanagari"/>
                <a:cs typeface="Noto Sans Devanagari"/>
              </a:rPr>
              <a:t>प</a:t>
            </a:r>
            <a:r>
              <a:rPr dirty="0" sz="1200" spc="-600" b="1">
                <a:latin typeface="Noto Sans Devanagari"/>
                <a:cs typeface="Noto Sans Devanagari"/>
              </a:rPr>
              <a:t>ff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71125" y="586333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26992" y="47664"/>
                </a:moveTo>
                <a:lnTo>
                  <a:pt x="20672" y="47664"/>
                </a:lnTo>
                <a:lnTo>
                  <a:pt x="17632" y="47064"/>
                </a:lnTo>
                <a:lnTo>
                  <a:pt x="0" y="26997"/>
                </a:lnTo>
                <a:lnTo>
                  <a:pt x="0" y="20667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67"/>
                </a:lnTo>
                <a:lnTo>
                  <a:pt x="47664" y="26997"/>
                </a:lnTo>
                <a:lnTo>
                  <a:pt x="30032" y="4706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12740" y="5764835"/>
            <a:ext cx="19316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पालक </a:t>
            </a:r>
            <a:r>
              <a:rPr dirty="0" sz="1200" spc="-125" b="1">
                <a:solidFill>
                  <a:srgbClr val="FF1616"/>
                </a:solidFill>
                <a:latin typeface="Noto Sans Devanagari"/>
                <a:cs typeface="Noto Sans Devanagari"/>
              </a:rPr>
              <a:t>ßमळकत 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धारक</a:t>
            </a:r>
            <a:r>
              <a:rPr dirty="0" sz="1200" spc="-6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135" b="1">
                <a:solidFill>
                  <a:srgbClr val="FF1616"/>
                </a:solidFill>
                <a:latin typeface="Noto Sans Devanagari"/>
                <a:cs typeface="Noto Sans Devanagari"/>
              </a:rPr>
              <a:t>असuयास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5587" y="2301018"/>
            <a:ext cx="2296795" cy="3253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ts val="209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FF1616"/>
                </a:solidFill>
                <a:latin typeface="Noto Sans Devanagari"/>
                <a:cs typeface="Noto Sans Devanagari"/>
              </a:rPr>
              <a:t>आव€यक</a:t>
            </a:r>
            <a:r>
              <a:rPr dirty="0" sz="1800" spc="1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800" spc="-229" b="1">
                <a:solidFill>
                  <a:srgbClr val="FF1616"/>
                </a:solidFill>
                <a:latin typeface="Noto Sans Devanagari"/>
                <a:cs typeface="Noto Sans Devanagari"/>
              </a:rPr>
              <a:t>कागदपffे</a:t>
            </a:r>
            <a:endParaRPr sz="1800">
              <a:latin typeface="Noto Sans Devanagari"/>
              <a:cs typeface="Noto Sans Devanagari"/>
            </a:endParaRPr>
          </a:p>
          <a:p>
            <a:pPr marL="694690">
              <a:lnSpc>
                <a:spcPts val="1850"/>
              </a:lnSpc>
            </a:pPr>
            <a:r>
              <a:rPr dirty="0" sz="1600" spc="-5" b="1">
                <a:solidFill>
                  <a:srgbClr val="A81B60"/>
                </a:solidFill>
                <a:latin typeface="Noto Sans Devanagari"/>
                <a:cs typeface="Noto Sans Devanagari"/>
              </a:rPr>
              <a:t>पालक</a:t>
            </a:r>
            <a:endParaRPr sz="1600">
              <a:latin typeface="Noto Sans Devanagari"/>
              <a:cs typeface="Noto Sans Devanagari"/>
            </a:endParaRPr>
          </a:p>
          <a:p>
            <a:pPr marL="97155">
              <a:lnSpc>
                <a:spcPct val="100000"/>
              </a:lnSpc>
              <a:spcBef>
                <a:spcPts val="219"/>
              </a:spcBef>
            </a:pPr>
            <a:r>
              <a:rPr dirty="0" sz="1200" spc="-5">
                <a:latin typeface="Arial"/>
                <a:cs typeface="Arial"/>
              </a:rPr>
              <a:t>1. </a:t>
            </a:r>
            <a:r>
              <a:rPr dirty="0" sz="1200" b="1">
                <a:latin typeface="Noto Sans Devanagari"/>
                <a:cs typeface="Noto Sans Devanagari"/>
              </a:rPr>
              <a:t>आधार </a:t>
            </a:r>
            <a:r>
              <a:rPr dirty="0" sz="1200" spc="-25" b="1">
                <a:latin typeface="Noto Sans Devanagari"/>
                <a:cs typeface="Noto Sans Devanagari"/>
              </a:rPr>
              <a:t>काड´</a:t>
            </a:r>
            <a:r>
              <a:rPr dirty="0" sz="1200" spc="-140" b="1">
                <a:latin typeface="Noto Sans Devanagari"/>
                <a:cs typeface="Noto Sans Devanagari"/>
              </a:rPr>
              <a:t> </a:t>
            </a:r>
            <a:r>
              <a:rPr dirty="0" sz="1200" spc="-40" b="1">
                <a:latin typeface="Noto Sans Devanagari"/>
                <a:cs typeface="Noto Sans Devanagari"/>
              </a:rPr>
              <a:t>झेरोFस</a:t>
            </a:r>
            <a:endParaRPr sz="1200">
              <a:latin typeface="Noto Sans Devanagari"/>
              <a:cs typeface="Noto Sans Devanagari"/>
            </a:endParaRPr>
          </a:p>
          <a:p>
            <a:pPr marL="97155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2. </a:t>
            </a:r>
            <a:r>
              <a:rPr dirty="0" sz="1200" spc="-100" b="1">
                <a:latin typeface="Noto Sans Devanagari"/>
                <a:cs typeface="Noto Sans Devanagari"/>
              </a:rPr>
              <a:t>पॅनकाड´</a:t>
            </a:r>
            <a:r>
              <a:rPr dirty="0" sz="1200" spc="20" b="1">
                <a:latin typeface="Noto Sans Devanagari"/>
                <a:cs typeface="Noto Sans Devanagari"/>
              </a:rPr>
              <a:t> </a:t>
            </a:r>
            <a:r>
              <a:rPr dirty="0" sz="1200" spc="-40" b="1">
                <a:latin typeface="Noto Sans Devanagari"/>
                <a:cs typeface="Noto Sans Devanagari"/>
              </a:rPr>
              <a:t>झेरोFस</a:t>
            </a:r>
            <a:endParaRPr sz="1200">
              <a:latin typeface="Noto Sans Devanagari"/>
              <a:cs typeface="Noto Sans Devanagari"/>
            </a:endParaRPr>
          </a:p>
          <a:p>
            <a:pPr marL="97155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3. </a:t>
            </a:r>
            <a:r>
              <a:rPr dirty="0" sz="1200" spc="-70" b="1">
                <a:latin typeface="Noto Sans Devanagari"/>
                <a:cs typeface="Noto Sans Devanagari"/>
              </a:rPr>
              <a:t>रेशनकाड´ </a:t>
            </a: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कलर</a:t>
            </a:r>
            <a:r>
              <a:rPr dirty="0" sz="1200" spc="45" b="1">
                <a:latin typeface="Noto Sans Devanagari"/>
                <a:cs typeface="Noto Sans Devanagari"/>
              </a:rPr>
              <a:t> </a:t>
            </a:r>
            <a:r>
              <a:rPr dirty="0" sz="1200" spc="-35" b="1">
                <a:latin typeface="Noto Sans Devanagari"/>
                <a:cs typeface="Noto Sans Devanagari"/>
              </a:rPr>
              <a:t>झेरोFस</a:t>
            </a:r>
            <a:r>
              <a:rPr dirty="0" sz="1200" spc="-35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97155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4. </a:t>
            </a:r>
            <a:r>
              <a:rPr dirty="0" sz="1200" spc="-80" b="1">
                <a:latin typeface="Noto Sans Devanagari"/>
                <a:cs typeface="Noto Sans Devanagari"/>
              </a:rPr>
              <a:t>तहßसलदार </a:t>
            </a:r>
            <a:r>
              <a:rPr dirty="0" sz="1200" spc="-95" b="1">
                <a:latin typeface="Noto Sans Devanagari"/>
                <a:cs typeface="Noto Sans Devanagari"/>
              </a:rPr>
              <a:t>उsपU</a:t>
            </a:r>
            <a:r>
              <a:rPr dirty="0" sz="1200" spc="-105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दाखला</a:t>
            </a:r>
            <a:endParaRPr sz="1200">
              <a:latin typeface="Noto Sans Devanagari"/>
              <a:cs typeface="Noto Sans Devanagari"/>
            </a:endParaRPr>
          </a:p>
          <a:p>
            <a:pPr marL="239395">
              <a:lnSpc>
                <a:spcPct val="100000"/>
              </a:lnSpc>
              <a:spcBef>
                <a:spcPts val="215"/>
              </a:spcBef>
            </a:pP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ओरीजनल</a:t>
            </a:r>
            <a:r>
              <a:rPr dirty="0" sz="1200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239395" marR="396875" indent="-142875">
              <a:lnSpc>
                <a:spcPct val="114700"/>
              </a:lnSpc>
            </a:pPr>
            <a:r>
              <a:rPr dirty="0" sz="1200" spc="-5">
                <a:latin typeface="Arial"/>
                <a:cs typeface="Arial"/>
              </a:rPr>
              <a:t>5. </a:t>
            </a:r>
            <a:r>
              <a:rPr dirty="0" sz="1200" spc="-95" b="1">
                <a:latin typeface="Noto Sans Devanagari"/>
                <a:cs typeface="Noto Sans Devanagari"/>
              </a:rPr>
              <a:t>उsपU </a:t>
            </a:r>
            <a:r>
              <a:rPr dirty="0" sz="1200" spc="-25" b="1">
                <a:latin typeface="Noto Sans Devanagari"/>
                <a:cs typeface="Noto Sans Devanagari"/>
              </a:rPr>
              <a:t>दाखuयाचा</a:t>
            </a:r>
            <a:r>
              <a:rPr dirty="0" sz="1200" spc="-120" b="1">
                <a:latin typeface="Noto Sans Devanagari"/>
                <a:cs typeface="Noto Sans Devanagari"/>
              </a:rPr>
              <a:t> </a:t>
            </a:r>
            <a:r>
              <a:rPr dirty="0" sz="1200" spc="-215" b="1">
                <a:latin typeface="Noto Sans Devanagari"/>
                <a:cs typeface="Noto Sans Devanagari"/>
              </a:rPr>
              <a:t>ऑनलाइन  </a:t>
            </a:r>
            <a:r>
              <a:rPr dirty="0" sz="1200" spc="-225" b="1">
                <a:latin typeface="Noto Sans Devanagari"/>
                <a:cs typeface="Noto Sans Devanagari"/>
              </a:rPr>
              <a:t>वेßरßफके </a:t>
            </a:r>
            <a:r>
              <a:rPr dirty="0" sz="1200" b="1">
                <a:latin typeface="Noto Sans Devanagari"/>
                <a:cs typeface="Noto Sans Devanagari"/>
              </a:rPr>
              <a:t>शन</a:t>
            </a:r>
            <a:r>
              <a:rPr dirty="0" sz="1200" spc="5" b="1">
                <a:latin typeface="Noto Sans Devanagari"/>
                <a:cs typeface="Noto Sans Devanagari"/>
              </a:rPr>
              <a:t> </a:t>
            </a:r>
            <a:r>
              <a:rPr dirty="0" sz="1200" spc="-45" b="1">
                <a:latin typeface="Noto Sans Devanagari"/>
                <a:cs typeface="Noto Sans Devanagari"/>
              </a:rPr>
              <a:t>पुरावा</a:t>
            </a:r>
            <a:endParaRPr sz="1200">
              <a:latin typeface="Noto Sans Devanagari"/>
              <a:cs typeface="Noto Sans Devanagari"/>
            </a:endParaRPr>
          </a:p>
          <a:p>
            <a:pPr marL="97155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6. </a:t>
            </a:r>
            <a:r>
              <a:rPr dirty="0" sz="1200" spc="150" b="1">
                <a:latin typeface="Noto Sans Devanagari"/>
                <a:cs typeface="Noto Sans Devanagari"/>
              </a:rPr>
              <a:t>§वसाय</a:t>
            </a:r>
            <a:r>
              <a:rPr dirty="0" sz="1200" spc="-50" b="1">
                <a:latin typeface="Noto Sans Devanagari"/>
                <a:cs typeface="Noto Sans Devanagari"/>
              </a:rPr>
              <a:t> </a:t>
            </a:r>
            <a:r>
              <a:rPr dirty="0" sz="1200" spc="-30" b="1">
                <a:latin typeface="Noto Sans Devanagari"/>
                <a:cs typeface="Noto Sans Devanagari"/>
              </a:rPr>
              <a:t>असuयास </a:t>
            </a:r>
            <a:r>
              <a:rPr dirty="0" sz="1200" spc="-110" b="1">
                <a:latin typeface="Noto Sans Devanagari"/>
                <a:cs typeface="Noto Sans Devanagari"/>
              </a:rPr>
              <a:t>sयाचे </a:t>
            </a:r>
            <a:r>
              <a:rPr dirty="0" sz="1200" spc="-150" b="1">
                <a:latin typeface="Noto Sans Devanagari"/>
                <a:cs typeface="Noto Sans Devanagari"/>
              </a:rPr>
              <a:t>तपशील</a:t>
            </a:r>
            <a:endParaRPr sz="1200">
              <a:latin typeface="Noto Sans Devanagari"/>
              <a:cs typeface="Noto Sans Devanagari"/>
            </a:endParaRPr>
          </a:p>
          <a:p>
            <a:pPr marL="97155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7. </a:t>
            </a:r>
            <a:r>
              <a:rPr dirty="0" sz="1200" spc="-190" b="1">
                <a:latin typeface="Noto Sans Devanagari"/>
                <a:cs typeface="Noto Sans Devanagari"/>
              </a:rPr>
              <a:t>#ßत]ापff </a:t>
            </a:r>
            <a:r>
              <a:rPr dirty="0" sz="1200" spc="-160" b="1">
                <a:latin typeface="Arimo"/>
                <a:cs typeface="Arimo"/>
              </a:rPr>
              <a:t>(</a:t>
            </a:r>
            <a:r>
              <a:rPr dirty="0" sz="1200" spc="-160" b="1">
                <a:latin typeface="Noto Sans Devanagari"/>
                <a:cs typeface="Noto Sans Devanagari"/>
              </a:rPr>
              <a:t>ßव#ाथT</a:t>
            </a:r>
            <a:r>
              <a:rPr dirty="0" sz="1200" spc="-140" b="1"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latin typeface="Noto Sans Devanagari"/>
                <a:cs typeface="Noto Sans Devanagari"/>
              </a:rPr>
              <a:t>सह</a:t>
            </a:r>
            <a:r>
              <a:rPr dirty="0" sz="1200" spc="-5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97155">
              <a:lnSpc>
                <a:spcPct val="100000"/>
              </a:lnSpc>
              <a:spcBef>
                <a:spcPts val="215"/>
              </a:spcBef>
            </a:pPr>
            <a:r>
              <a:rPr dirty="0" sz="1200" spc="-5">
                <a:latin typeface="Arial"/>
                <a:cs typeface="Arial"/>
              </a:rPr>
              <a:t>8. </a:t>
            </a:r>
            <a:r>
              <a:rPr dirty="0" sz="1200" spc="-10" b="1">
                <a:latin typeface="Noto Sans Devanagari"/>
                <a:cs typeface="Noto Sans Devanagari"/>
              </a:rPr>
              <a:t>पासपोट´ </a:t>
            </a:r>
            <a:r>
              <a:rPr dirty="0" sz="1200" b="1">
                <a:latin typeface="Noto Sans Devanagari"/>
                <a:cs typeface="Noto Sans Devanagari"/>
              </a:rPr>
              <a:t>साईज </a:t>
            </a:r>
            <a:r>
              <a:rPr dirty="0" sz="1200" spc="-75" b="1">
                <a:latin typeface="Noto Sans Devanagari"/>
                <a:cs typeface="Noto Sans Devanagari"/>
              </a:rPr>
              <a:t>रंगीन </a:t>
            </a:r>
            <a:r>
              <a:rPr dirty="0" sz="1200" b="1">
                <a:latin typeface="Arimo"/>
                <a:cs typeface="Arimo"/>
              </a:rPr>
              <a:t>6</a:t>
            </a:r>
            <a:r>
              <a:rPr dirty="0" sz="1200" spc="-114" b="1">
                <a:latin typeface="Arimo"/>
                <a:cs typeface="Arimo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फोटो</a:t>
            </a:r>
            <a:endParaRPr sz="1200">
              <a:latin typeface="Noto Sans Devanagari"/>
              <a:cs typeface="Noto Sans Devanagari"/>
            </a:endParaRPr>
          </a:p>
          <a:p>
            <a:pPr marL="97155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9. </a:t>
            </a:r>
            <a:r>
              <a:rPr dirty="0" sz="1200" spc="-25" b="1">
                <a:latin typeface="Noto Sans Devanagari"/>
                <a:cs typeface="Noto Sans Devanagari"/>
              </a:rPr>
              <a:t>वडील </a:t>
            </a:r>
            <a:r>
              <a:rPr dirty="0" sz="1200" b="1">
                <a:latin typeface="Noto Sans Devanagari"/>
                <a:cs typeface="Noto Sans Devanagari"/>
              </a:rPr>
              <a:t>मयत </a:t>
            </a:r>
            <a:r>
              <a:rPr dirty="0" sz="1200" spc="-30" b="1">
                <a:latin typeface="Noto Sans Devanagari"/>
                <a:cs typeface="Noto Sans Devanagari"/>
              </a:rPr>
              <a:t>असuयास </a:t>
            </a:r>
            <a:r>
              <a:rPr dirty="0" sz="1200" spc="-114" b="1">
                <a:latin typeface="Noto Sans Devanagari"/>
                <a:cs typeface="Noto Sans Devanagari"/>
              </a:rPr>
              <a:t>Psयु</a:t>
            </a:r>
            <a:r>
              <a:rPr dirty="0" sz="1200" spc="-130" b="1">
                <a:latin typeface="Noto Sans Devanagari"/>
                <a:cs typeface="Noto Sans Devanagari"/>
              </a:rPr>
              <a:t> </a:t>
            </a:r>
            <a:r>
              <a:rPr dirty="0" sz="1200" spc="-235" b="1">
                <a:latin typeface="Noto Sans Devanagari"/>
                <a:cs typeface="Noto Sans Devanagari"/>
              </a:rPr>
              <a:t>दाखला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Arial"/>
                <a:cs typeface="Arial"/>
              </a:rPr>
              <a:t>10. </a:t>
            </a:r>
            <a:r>
              <a:rPr dirty="0" sz="1200" spc="185" b="1">
                <a:latin typeface="Noto Sans Devanagari"/>
                <a:cs typeface="Noto Sans Devanagari"/>
              </a:rPr>
              <a:t>घटBोट</a:t>
            </a:r>
            <a:r>
              <a:rPr dirty="0" sz="1200" spc="-3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झले </a:t>
            </a:r>
            <a:r>
              <a:rPr dirty="0" sz="1200" spc="-30" b="1">
                <a:latin typeface="Noto Sans Devanagari"/>
                <a:cs typeface="Noto Sans Devanagari"/>
              </a:rPr>
              <a:t>असuयास </a:t>
            </a:r>
            <a:r>
              <a:rPr dirty="0" sz="1200" spc="-45" b="1">
                <a:latin typeface="Noto Sans Devanagari"/>
                <a:cs typeface="Noto Sans Devanagari"/>
              </a:rPr>
              <a:t>पुरावा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Arial"/>
                <a:cs typeface="Arial"/>
              </a:rPr>
              <a:t>11. </a:t>
            </a:r>
            <a:r>
              <a:rPr dirty="0" sz="1200" spc="-170" b="1">
                <a:latin typeface="Noto Sans Devanagari"/>
                <a:cs typeface="Noto Sans Devanagari"/>
              </a:rPr>
              <a:t>ßजuहा </a:t>
            </a:r>
            <a:r>
              <a:rPr dirty="0" sz="1200" spc="-95" b="1">
                <a:latin typeface="Noto Sans Devanagari"/>
                <a:cs typeface="Noto Sans Devanagari"/>
              </a:rPr>
              <a:t>काया´लयाची</a:t>
            </a:r>
            <a:r>
              <a:rPr dirty="0" sz="1200" spc="-160" b="1">
                <a:latin typeface="Noto Sans Devanagari"/>
                <a:cs typeface="Noto Sans Devanagari"/>
              </a:rPr>
              <a:t> </a:t>
            </a:r>
            <a:r>
              <a:rPr dirty="0" sz="1200" spc="-55" b="1">
                <a:latin typeface="Noto Sans Devanagari"/>
                <a:cs typeface="Noto Sans Devanagari"/>
              </a:rPr>
              <a:t>सपोट?ग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9233" y="5947868"/>
            <a:ext cx="1897380" cy="445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510">
              <a:lnSpc>
                <a:spcPct val="114700"/>
              </a:lnSpc>
              <a:spcBef>
                <a:spcPts val="100"/>
              </a:spcBef>
            </a:pP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जामीनदार ची गरज</a:t>
            </a:r>
            <a:r>
              <a:rPr dirty="0" sz="1200" spc="-3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नाही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.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पालक  </a:t>
            </a:r>
            <a:r>
              <a:rPr dirty="0" sz="1200" spc="-40" b="1">
                <a:solidFill>
                  <a:srgbClr val="FF1616"/>
                </a:solidFill>
                <a:latin typeface="Noto Sans Devanagari"/>
                <a:cs typeface="Noto Sans Devanagari"/>
              </a:rPr>
              <a:t>5वतः 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जामीनदार होऊ</a:t>
            </a:r>
            <a:r>
              <a:rPr dirty="0" sz="1200" spc="5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शकतात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94249" y="3994873"/>
            <a:ext cx="48260" cy="1744980"/>
          </a:xfrm>
          <a:custGeom>
            <a:avLst/>
            <a:gdLst/>
            <a:ahLst/>
            <a:cxnLst/>
            <a:rect l="l" t="t" r="r" b="b"/>
            <a:pathLst>
              <a:path w="48260" h="1744979">
                <a:moveTo>
                  <a:pt x="47675" y="1717535"/>
                </a:moveTo>
                <a:lnTo>
                  <a:pt x="27000" y="1696872"/>
                </a:lnTo>
                <a:lnTo>
                  <a:pt x="20675" y="1696872"/>
                </a:lnTo>
                <a:lnTo>
                  <a:pt x="0" y="1717535"/>
                </a:lnTo>
                <a:lnTo>
                  <a:pt x="0" y="1723859"/>
                </a:lnTo>
                <a:lnTo>
                  <a:pt x="20675" y="1744535"/>
                </a:lnTo>
                <a:lnTo>
                  <a:pt x="27000" y="1744535"/>
                </a:lnTo>
                <a:lnTo>
                  <a:pt x="47675" y="1723859"/>
                </a:lnTo>
                <a:lnTo>
                  <a:pt x="47675" y="1717535"/>
                </a:lnTo>
                <a:close/>
              </a:path>
              <a:path w="48260" h="1744979">
                <a:moveTo>
                  <a:pt x="47675" y="1507807"/>
                </a:moveTo>
                <a:lnTo>
                  <a:pt x="27000" y="1487144"/>
                </a:lnTo>
                <a:lnTo>
                  <a:pt x="20675" y="1487144"/>
                </a:lnTo>
                <a:lnTo>
                  <a:pt x="0" y="1507807"/>
                </a:lnTo>
                <a:lnTo>
                  <a:pt x="0" y="1514144"/>
                </a:lnTo>
                <a:lnTo>
                  <a:pt x="20675" y="1534807"/>
                </a:lnTo>
                <a:lnTo>
                  <a:pt x="27000" y="1534807"/>
                </a:lnTo>
                <a:lnTo>
                  <a:pt x="47675" y="1514144"/>
                </a:lnTo>
                <a:lnTo>
                  <a:pt x="47675" y="1507807"/>
                </a:lnTo>
                <a:close/>
              </a:path>
              <a:path w="48260" h="1744979">
                <a:moveTo>
                  <a:pt x="47675" y="1069301"/>
                </a:moveTo>
                <a:lnTo>
                  <a:pt x="27000" y="1048626"/>
                </a:lnTo>
                <a:lnTo>
                  <a:pt x="20675" y="1048626"/>
                </a:lnTo>
                <a:lnTo>
                  <a:pt x="0" y="1069301"/>
                </a:lnTo>
                <a:lnTo>
                  <a:pt x="0" y="1075613"/>
                </a:lnTo>
                <a:lnTo>
                  <a:pt x="20675" y="1096289"/>
                </a:lnTo>
                <a:lnTo>
                  <a:pt x="27000" y="1096289"/>
                </a:lnTo>
                <a:lnTo>
                  <a:pt x="47675" y="1075613"/>
                </a:lnTo>
                <a:lnTo>
                  <a:pt x="47675" y="1069301"/>
                </a:lnTo>
                <a:close/>
              </a:path>
              <a:path w="48260" h="1744979">
                <a:moveTo>
                  <a:pt x="47675" y="859574"/>
                </a:moveTo>
                <a:lnTo>
                  <a:pt x="27000" y="838898"/>
                </a:lnTo>
                <a:lnTo>
                  <a:pt x="20675" y="838898"/>
                </a:lnTo>
                <a:lnTo>
                  <a:pt x="0" y="859574"/>
                </a:lnTo>
                <a:lnTo>
                  <a:pt x="0" y="865898"/>
                </a:lnTo>
                <a:lnTo>
                  <a:pt x="20675" y="886561"/>
                </a:lnTo>
                <a:lnTo>
                  <a:pt x="27000" y="886561"/>
                </a:lnTo>
                <a:lnTo>
                  <a:pt x="47675" y="865898"/>
                </a:lnTo>
                <a:lnTo>
                  <a:pt x="47675" y="859574"/>
                </a:lnTo>
                <a:close/>
              </a:path>
              <a:path w="48260" h="1744979">
                <a:moveTo>
                  <a:pt x="47675" y="440118"/>
                </a:moveTo>
                <a:lnTo>
                  <a:pt x="27000" y="419455"/>
                </a:lnTo>
                <a:lnTo>
                  <a:pt x="20675" y="419455"/>
                </a:lnTo>
                <a:lnTo>
                  <a:pt x="0" y="440118"/>
                </a:lnTo>
                <a:lnTo>
                  <a:pt x="0" y="446443"/>
                </a:lnTo>
                <a:lnTo>
                  <a:pt x="20675" y="467118"/>
                </a:lnTo>
                <a:lnTo>
                  <a:pt x="27000" y="467118"/>
                </a:lnTo>
                <a:lnTo>
                  <a:pt x="47675" y="446443"/>
                </a:lnTo>
                <a:lnTo>
                  <a:pt x="47675" y="440118"/>
                </a:lnTo>
                <a:close/>
              </a:path>
              <a:path w="48260" h="1744979">
                <a:moveTo>
                  <a:pt x="47675" y="230390"/>
                </a:moveTo>
                <a:lnTo>
                  <a:pt x="27000" y="209727"/>
                </a:lnTo>
                <a:lnTo>
                  <a:pt x="20675" y="209727"/>
                </a:lnTo>
                <a:lnTo>
                  <a:pt x="0" y="230390"/>
                </a:lnTo>
                <a:lnTo>
                  <a:pt x="0" y="236715"/>
                </a:lnTo>
                <a:lnTo>
                  <a:pt x="20675" y="257390"/>
                </a:lnTo>
                <a:lnTo>
                  <a:pt x="27000" y="257390"/>
                </a:lnTo>
                <a:lnTo>
                  <a:pt x="47675" y="236715"/>
                </a:lnTo>
                <a:lnTo>
                  <a:pt x="47675" y="230390"/>
                </a:lnTo>
                <a:close/>
              </a:path>
              <a:path w="48260" h="1744979">
                <a:moveTo>
                  <a:pt x="47675" y="20662"/>
                </a:moveTo>
                <a:lnTo>
                  <a:pt x="27000" y="0"/>
                </a:lnTo>
                <a:lnTo>
                  <a:pt x="20675" y="0"/>
                </a:lnTo>
                <a:lnTo>
                  <a:pt x="0" y="20662"/>
                </a:lnTo>
                <a:lnTo>
                  <a:pt x="0" y="27000"/>
                </a:lnTo>
                <a:lnTo>
                  <a:pt x="20675" y="47663"/>
                </a:lnTo>
                <a:lnTo>
                  <a:pt x="27000" y="47663"/>
                </a:lnTo>
                <a:lnTo>
                  <a:pt x="47675" y="27000"/>
                </a:lnTo>
                <a:lnTo>
                  <a:pt x="47675" y="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335876" y="5383516"/>
            <a:ext cx="9766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Noto Sans Devanagari"/>
                <a:cs typeface="Noto Sans Devanagari"/>
              </a:rPr>
              <a:t>वयाची अट</a:t>
            </a:r>
            <a:r>
              <a:rPr dirty="0" sz="1200" spc="-45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नाही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1035" y="5593241"/>
            <a:ext cx="383412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27225" algn="l"/>
              </a:tabLst>
            </a:pPr>
            <a:r>
              <a:rPr dirty="0" baseline="13888" sz="1800" b="1">
                <a:latin typeface="Noto Sans Devanagari"/>
                <a:cs typeface="Noto Sans Devanagari"/>
              </a:rPr>
              <a:t>े	</a:t>
            </a:r>
            <a:r>
              <a:rPr dirty="0" sz="1200" spc="-105" b="1">
                <a:latin typeface="Noto Sans Devanagari"/>
                <a:cs typeface="Noto Sans Devanagari"/>
              </a:rPr>
              <a:t>ßमळकती </a:t>
            </a:r>
            <a:r>
              <a:rPr dirty="0" sz="1200" b="1">
                <a:latin typeface="Noto Sans Devanagari"/>
                <a:cs typeface="Noto Sans Devanagari"/>
              </a:rPr>
              <a:t>चा उतारा</a:t>
            </a:r>
            <a:r>
              <a:rPr dirty="0" sz="1200" spc="-114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ओरीजनल</a:t>
            </a:r>
            <a:r>
              <a:rPr dirty="0" sz="1200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94249" y="5901474"/>
            <a:ext cx="48260" cy="695960"/>
          </a:xfrm>
          <a:custGeom>
            <a:avLst/>
            <a:gdLst/>
            <a:ahLst/>
            <a:cxnLst/>
            <a:rect l="l" t="t" r="r" b="b"/>
            <a:pathLst>
              <a:path w="48260" h="695959">
                <a:moveTo>
                  <a:pt x="47675" y="668909"/>
                </a:moveTo>
                <a:lnTo>
                  <a:pt x="27000" y="648233"/>
                </a:lnTo>
                <a:lnTo>
                  <a:pt x="20675" y="648233"/>
                </a:lnTo>
                <a:lnTo>
                  <a:pt x="0" y="668909"/>
                </a:lnTo>
                <a:lnTo>
                  <a:pt x="0" y="675233"/>
                </a:lnTo>
                <a:lnTo>
                  <a:pt x="20675" y="695909"/>
                </a:lnTo>
                <a:lnTo>
                  <a:pt x="27000" y="695909"/>
                </a:lnTo>
                <a:lnTo>
                  <a:pt x="47675" y="675233"/>
                </a:lnTo>
                <a:lnTo>
                  <a:pt x="47675" y="668909"/>
                </a:lnTo>
                <a:close/>
              </a:path>
              <a:path w="48260" h="695959">
                <a:moveTo>
                  <a:pt x="47675" y="459181"/>
                </a:moveTo>
                <a:lnTo>
                  <a:pt x="27000" y="438518"/>
                </a:lnTo>
                <a:lnTo>
                  <a:pt x="20675" y="438518"/>
                </a:lnTo>
                <a:lnTo>
                  <a:pt x="0" y="459181"/>
                </a:lnTo>
                <a:lnTo>
                  <a:pt x="0" y="465505"/>
                </a:lnTo>
                <a:lnTo>
                  <a:pt x="20675" y="486181"/>
                </a:lnTo>
                <a:lnTo>
                  <a:pt x="27000" y="486181"/>
                </a:lnTo>
                <a:lnTo>
                  <a:pt x="47675" y="465505"/>
                </a:lnTo>
                <a:lnTo>
                  <a:pt x="47675" y="459181"/>
                </a:lnTo>
                <a:close/>
              </a:path>
              <a:path w="48260" h="695959">
                <a:moveTo>
                  <a:pt x="47675" y="20662"/>
                </a:moveTo>
                <a:lnTo>
                  <a:pt x="27000" y="0"/>
                </a:lnTo>
                <a:lnTo>
                  <a:pt x="20675" y="0"/>
                </a:lnTo>
                <a:lnTo>
                  <a:pt x="0" y="20662"/>
                </a:lnTo>
                <a:lnTo>
                  <a:pt x="0" y="26987"/>
                </a:lnTo>
                <a:lnTo>
                  <a:pt x="20675" y="47663"/>
                </a:lnTo>
                <a:lnTo>
                  <a:pt x="27000" y="47663"/>
                </a:lnTo>
                <a:lnTo>
                  <a:pt x="47675" y="26987"/>
                </a:lnTo>
                <a:lnTo>
                  <a:pt x="47675" y="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35876" y="5802967"/>
            <a:ext cx="20618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14" b="1">
                <a:latin typeface="Noto Sans Devanagari"/>
                <a:cs typeface="Noto Sans Devanagari"/>
              </a:rPr>
              <a:t>šहॅuयुएशन </a:t>
            </a:r>
            <a:r>
              <a:rPr dirty="0" sz="1200" spc="-215" b="1">
                <a:latin typeface="Noto Sans Devanagari"/>
                <a:cs typeface="Noto Sans Devanagari"/>
              </a:rPr>
              <a:t>सFटßफके </a:t>
            </a:r>
            <a:r>
              <a:rPr dirty="0" sz="1200" b="1">
                <a:latin typeface="Noto Sans Devanagari"/>
                <a:cs typeface="Noto Sans Devanagari"/>
              </a:rPr>
              <a:t>ट</a:t>
            </a:r>
            <a:r>
              <a:rPr dirty="0" sz="1200" spc="135" b="1">
                <a:latin typeface="Noto Sans Devanagari"/>
                <a:cs typeface="Noto Sans Devanagari"/>
              </a:rPr>
              <a:t> </a:t>
            </a:r>
            <a:r>
              <a:rPr dirty="0" sz="1200" spc="-145" b="1">
                <a:latin typeface="Arimo"/>
                <a:cs typeface="Arimo"/>
              </a:rPr>
              <a:t>(</a:t>
            </a:r>
            <a:r>
              <a:rPr dirty="0" sz="1200" spc="-145" b="1">
                <a:latin typeface="Noto Sans Devanagari"/>
                <a:cs typeface="Noto Sans Devanagari"/>
              </a:rPr>
              <a:t>ओरीजनल</a:t>
            </a:r>
            <a:r>
              <a:rPr dirty="0" sz="1200" spc="-145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93625" y="2520151"/>
            <a:ext cx="2157095" cy="286512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69875">
              <a:lnSpc>
                <a:spcPct val="100000"/>
              </a:lnSpc>
              <a:spcBef>
                <a:spcPts val="390"/>
              </a:spcBef>
            </a:pPr>
            <a:r>
              <a:rPr dirty="0" sz="1600" spc="-5" b="1">
                <a:solidFill>
                  <a:srgbClr val="A81B60"/>
                </a:solidFill>
                <a:latin typeface="Noto Sans Devanagari"/>
                <a:cs typeface="Noto Sans Devanagari"/>
              </a:rPr>
              <a:t>जामीनदार</a:t>
            </a:r>
            <a:endParaRPr sz="16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200" spc="-5">
                <a:latin typeface="Arial"/>
                <a:cs typeface="Arial"/>
              </a:rPr>
              <a:t>1. </a:t>
            </a:r>
            <a:r>
              <a:rPr dirty="0" sz="1200" b="1">
                <a:latin typeface="Noto Sans Devanagari"/>
                <a:cs typeface="Noto Sans Devanagari"/>
              </a:rPr>
              <a:t>आधार </a:t>
            </a:r>
            <a:r>
              <a:rPr dirty="0" sz="1200" spc="-25" b="1">
                <a:latin typeface="Noto Sans Devanagari"/>
                <a:cs typeface="Noto Sans Devanagari"/>
              </a:rPr>
              <a:t>काड´</a:t>
            </a:r>
            <a:r>
              <a:rPr dirty="0" sz="1200" spc="-140" b="1">
                <a:latin typeface="Noto Sans Devanagari"/>
                <a:cs typeface="Noto Sans Devanagari"/>
              </a:rPr>
              <a:t> </a:t>
            </a:r>
            <a:r>
              <a:rPr dirty="0" sz="1200" spc="-40" b="1">
                <a:latin typeface="Noto Sans Devanagari"/>
                <a:cs typeface="Noto Sans Devanagari"/>
              </a:rPr>
              <a:t>झेरोFस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2. </a:t>
            </a:r>
            <a:r>
              <a:rPr dirty="0" sz="1200" spc="-100" b="1">
                <a:latin typeface="Noto Sans Devanagari"/>
                <a:cs typeface="Noto Sans Devanagari"/>
              </a:rPr>
              <a:t>पॅनकाड´</a:t>
            </a:r>
            <a:r>
              <a:rPr dirty="0" sz="1200" spc="-135" b="1">
                <a:latin typeface="Noto Sans Devanagari"/>
                <a:cs typeface="Noto Sans Devanagari"/>
              </a:rPr>
              <a:t> </a:t>
            </a:r>
            <a:r>
              <a:rPr dirty="0" sz="1200" spc="-40" b="1">
                <a:latin typeface="Noto Sans Devanagari"/>
                <a:cs typeface="Noto Sans Devanagari"/>
              </a:rPr>
              <a:t>झेरोFस</a:t>
            </a:r>
            <a:endParaRPr sz="1200">
              <a:latin typeface="Noto Sans Devanagari"/>
              <a:cs typeface="Noto Sans Devanaga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3. </a:t>
            </a:r>
            <a:r>
              <a:rPr dirty="0" sz="1200" spc="-70" b="1">
                <a:latin typeface="Noto Sans Devanagari"/>
                <a:cs typeface="Noto Sans Devanagari"/>
              </a:rPr>
              <a:t>रेशनकाड´ </a:t>
            </a: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कलर</a:t>
            </a:r>
            <a:r>
              <a:rPr dirty="0" sz="1200" spc="-180" b="1">
                <a:latin typeface="Noto Sans Devanagari"/>
                <a:cs typeface="Noto Sans Devanagari"/>
              </a:rPr>
              <a:t> </a:t>
            </a:r>
            <a:r>
              <a:rPr dirty="0" sz="1200" spc="-35" b="1">
                <a:latin typeface="Noto Sans Devanagari"/>
                <a:cs typeface="Noto Sans Devanagari"/>
              </a:rPr>
              <a:t>झेरोFस</a:t>
            </a:r>
            <a:r>
              <a:rPr dirty="0" sz="1200" spc="-35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-5">
                <a:latin typeface="Arial"/>
                <a:cs typeface="Arial"/>
              </a:rPr>
              <a:t>4. </a:t>
            </a:r>
            <a:r>
              <a:rPr dirty="0" sz="1200" spc="-10" b="1">
                <a:latin typeface="Noto Sans Devanagari"/>
                <a:cs typeface="Noto Sans Devanagari"/>
              </a:rPr>
              <a:t>पासपोट´ </a:t>
            </a:r>
            <a:r>
              <a:rPr dirty="0" sz="1200" b="1">
                <a:latin typeface="Noto Sans Devanagari"/>
                <a:cs typeface="Noto Sans Devanagari"/>
              </a:rPr>
              <a:t>साईज </a:t>
            </a:r>
            <a:r>
              <a:rPr dirty="0" sz="1200" spc="-75" b="1">
                <a:latin typeface="Noto Sans Devanagari"/>
                <a:cs typeface="Noto Sans Devanagari"/>
              </a:rPr>
              <a:t>रंगीन </a:t>
            </a:r>
            <a:r>
              <a:rPr dirty="0" sz="1200" b="1">
                <a:latin typeface="Arimo"/>
                <a:cs typeface="Arimo"/>
              </a:rPr>
              <a:t>6</a:t>
            </a:r>
            <a:r>
              <a:rPr dirty="0" sz="1200" spc="-95" b="1">
                <a:latin typeface="Arimo"/>
                <a:cs typeface="Arimo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फोटो</a:t>
            </a:r>
            <a:endParaRPr sz="1200">
              <a:latin typeface="Noto Sans Devanagari"/>
              <a:cs typeface="Noto Sans Devanagari"/>
            </a:endParaRPr>
          </a:p>
          <a:p>
            <a:pPr marL="216535">
              <a:lnSpc>
                <a:spcPct val="100000"/>
              </a:lnSpc>
              <a:spcBef>
                <a:spcPts val="260"/>
              </a:spcBef>
            </a:pPr>
            <a:r>
              <a:rPr dirty="0" sz="13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नोकरदार</a:t>
            </a:r>
            <a:r>
              <a:rPr dirty="0" sz="1300" spc="4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40" b="1">
                <a:solidFill>
                  <a:srgbClr val="FF1616"/>
                </a:solidFill>
                <a:latin typeface="Noto Sans Devanagari"/>
                <a:cs typeface="Noto Sans Devanagari"/>
              </a:rPr>
              <a:t>असuयास</a:t>
            </a:r>
            <a:endParaRPr sz="1300">
              <a:latin typeface="Noto Sans Devanagari"/>
              <a:cs typeface="Noto Sans Devanagari"/>
            </a:endParaRPr>
          </a:p>
          <a:p>
            <a:pPr marL="149860" marR="180975" indent="4445">
              <a:lnSpc>
                <a:spcPts val="1650"/>
              </a:lnSpc>
              <a:spcBef>
                <a:spcPts val="70"/>
              </a:spcBef>
            </a:pPr>
            <a:r>
              <a:rPr dirty="0" sz="1200" b="1">
                <a:latin typeface="Noto Sans Devanagari"/>
                <a:cs typeface="Noto Sans Devanagari"/>
              </a:rPr>
              <a:t>वय </a:t>
            </a:r>
            <a:r>
              <a:rPr dirty="0" sz="1200" b="1">
                <a:latin typeface="Arimo"/>
                <a:cs typeface="Arimo"/>
              </a:rPr>
              <a:t>48 </a:t>
            </a:r>
            <a:r>
              <a:rPr dirty="0" sz="1200" spc="-105" b="1">
                <a:latin typeface="Noto Sans Devanagari"/>
                <a:cs typeface="Noto Sans Devanagari"/>
              </a:rPr>
              <a:t>पे¶ा </a:t>
            </a:r>
            <a:r>
              <a:rPr dirty="0" sz="1200" spc="-40" b="1">
                <a:latin typeface="Noto Sans Devanagari"/>
                <a:cs typeface="Noto Sans Devanagari"/>
              </a:rPr>
              <a:t>जा5त </a:t>
            </a:r>
            <a:r>
              <a:rPr dirty="0" sz="1200" spc="-5" b="1">
                <a:latin typeface="Noto Sans Devanagari"/>
                <a:cs typeface="Noto Sans Devanagari"/>
              </a:rPr>
              <a:t>नसाव  </a:t>
            </a:r>
            <a:r>
              <a:rPr dirty="0" sz="1200" spc="-95" b="1">
                <a:latin typeface="Noto Sans Devanagari"/>
                <a:cs typeface="Noto Sans Devanagari"/>
              </a:rPr>
              <a:t>काया´लयाचे </a:t>
            </a:r>
            <a:r>
              <a:rPr dirty="0" sz="1200" spc="-200" b="1">
                <a:latin typeface="Noto Sans Devanagari"/>
                <a:cs typeface="Noto Sans Devanagari"/>
              </a:rPr>
              <a:t>ओळखपff  </a:t>
            </a:r>
            <a:r>
              <a:rPr dirty="0" sz="1200" spc="-215" b="1">
                <a:latin typeface="Noto Sans Devanagari"/>
                <a:cs typeface="Noto Sans Devanagari"/>
              </a:rPr>
              <a:t>झेरोFस </a:t>
            </a:r>
            <a:r>
              <a:rPr dirty="0" sz="1200" b="1">
                <a:latin typeface="Noto Sans Devanagari"/>
                <a:cs typeface="Noto Sans Devanagari"/>
              </a:rPr>
              <a:t>पगार </a:t>
            </a:r>
            <a:r>
              <a:rPr dirty="0" sz="1200" spc="-300" b="1">
                <a:latin typeface="Noto Sans Devanagari"/>
                <a:cs typeface="Noto Sans Devanagari"/>
              </a:rPr>
              <a:t>पffक  </a:t>
            </a: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ओरीजनल</a:t>
            </a:r>
            <a:r>
              <a:rPr dirty="0" sz="1200" b="1">
                <a:latin typeface="Arimo"/>
                <a:cs typeface="Arimo"/>
              </a:rPr>
              <a:t>) </a:t>
            </a:r>
            <a:r>
              <a:rPr dirty="0" sz="1200" spc="-125" b="1">
                <a:latin typeface="Arimo"/>
                <a:cs typeface="Arimo"/>
              </a:rPr>
              <a:t>(</a:t>
            </a:r>
            <a:r>
              <a:rPr dirty="0" sz="1200" spc="-125" b="1">
                <a:latin typeface="Noto Sans Devanagari"/>
                <a:cs typeface="Noto Sans Devanagari"/>
              </a:rPr>
              <a:t>ऒßफ़स </a:t>
            </a:r>
            <a:r>
              <a:rPr dirty="0" sz="1200" spc="-120" b="1">
                <a:latin typeface="Noto Sans Devanagari"/>
                <a:cs typeface="Noto Sans Devanagari"/>
              </a:rPr>
              <a:t>šया  ßशFका </a:t>
            </a:r>
            <a:r>
              <a:rPr dirty="0" sz="1200" spc="-5" b="1">
                <a:latin typeface="Noto Sans Devanagari"/>
                <a:cs typeface="Noto Sans Devanagari"/>
              </a:rPr>
              <a:t>सह</a:t>
            </a:r>
            <a:r>
              <a:rPr dirty="0" sz="1200" spc="-5" b="1">
                <a:latin typeface="Arimo"/>
                <a:cs typeface="Arimo"/>
              </a:rPr>
              <a:t>) </a:t>
            </a:r>
            <a:r>
              <a:rPr dirty="0" sz="1200" b="1">
                <a:latin typeface="Noto Sans Devanagari"/>
                <a:cs typeface="Noto Sans Devanagari"/>
              </a:rPr>
              <a:t>फॉम´ </a:t>
            </a:r>
            <a:r>
              <a:rPr dirty="0" sz="1200" spc="-5" b="1">
                <a:latin typeface="Noto Sans Devanagari"/>
                <a:cs typeface="Noto Sans Devanagari"/>
              </a:rPr>
              <a:t>नं</a:t>
            </a:r>
            <a:r>
              <a:rPr dirty="0" sz="1200" spc="-5" b="1">
                <a:latin typeface="Arimo"/>
                <a:cs typeface="Arimo"/>
              </a:rPr>
              <a:t>. </a:t>
            </a:r>
            <a:r>
              <a:rPr dirty="0" sz="1200" b="1">
                <a:latin typeface="Arimo"/>
                <a:cs typeface="Arimo"/>
              </a:rPr>
              <a:t>16  </a:t>
            </a:r>
            <a:r>
              <a:rPr dirty="0" sz="1200" spc="-40" b="1">
                <a:latin typeface="Noto Sans Devanagari"/>
                <a:cs typeface="Noto Sans Devanagari"/>
              </a:rPr>
              <a:t>झेरोFस</a:t>
            </a:r>
            <a:endParaRPr sz="1200">
              <a:latin typeface="Noto Sans Devanagari"/>
              <a:cs typeface="Noto Sans Devanagari"/>
            </a:endParaRPr>
          </a:p>
          <a:p>
            <a:pPr marL="154940">
              <a:lnSpc>
                <a:spcPct val="100000"/>
              </a:lnSpc>
              <a:spcBef>
                <a:spcPts val="130"/>
              </a:spcBef>
            </a:pPr>
            <a:r>
              <a:rPr dirty="0" sz="1200" b="1">
                <a:latin typeface="Noto Sans Devanagari"/>
                <a:cs typeface="Noto Sans Devanagari"/>
              </a:rPr>
              <a:t>फॉम´ </a:t>
            </a:r>
            <a:r>
              <a:rPr dirty="0" sz="1200" b="1">
                <a:latin typeface="Arimo"/>
                <a:cs typeface="Arimo"/>
              </a:rPr>
              <a:t>24 </a:t>
            </a:r>
            <a:r>
              <a:rPr dirty="0" sz="1200" b="1">
                <a:latin typeface="Noto Sans Devanagari"/>
                <a:cs typeface="Noto Sans Devanagari"/>
              </a:rPr>
              <a:t>व </a:t>
            </a:r>
            <a:r>
              <a:rPr dirty="0" sz="1200" b="1">
                <a:latin typeface="Arimo"/>
                <a:cs typeface="Arimo"/>
              </a:rPr>
              <a:t>24</a:t>
            </a:r>
            <a:r>
              <a:rPr dirty="0" sz="1200" b="1">
                <a:latin typeface="Noto Sans Devanagari"/>
                <a:cs typeface="Noto Sans Devanagari"/>
              </a:rPr>
              <a:t>अ </a:t>
            </a:r>
            <a:r>
              <a:rPr dirty="0" sz="1200" spc="-140" b="1">
                <a:latin typeface="Arimo"/>
                <a:cs typeface="Arimo"/>
              </a:rPr>
              <a:t>(</a:t>
            </a:r>
            <a:r>
              <a:rPr dirty="0" sz="1200" spc="-140" b="1">
                <a:latin typeface="Noto Sans Devanagari"/>
                <a:cs typeface="Noto Sans Devanagari"/>
              </a:rPr>
              <a:t>ßजuहा</a:t>
            </a:r>
            <a:r>
              <a:rPr dirty="0" sz="1200" spc="25" b="1">
                <a:latin typeface="Noto Sans Devanagari"/>
                <a:cs typeface="Noto Sans Devanagari"/>
              </a:rPr>
              <a:t> </a:t>
            </a:r>
            <a:r>
              <a:rPr dirty="0" sz="1200" spc="-434" b="1">
                <a:latin typeface="Noto Sans Devanagari"/>
                <a:cs typeface="Noto Sans Devanagari"/>
              </a:rPr>
              <a:t>कया´लय</a:t>
            </a:r>
            <a:r>
              <a:rPr dirty="0" sz="1200" spc="-434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170815">
              <a:lnSpc>
                <a:spcPct val="100000"/>
              </a:lnSpc>
              <a:spcBef>
                <a:spcPts val="260"/>
              </a:spcBef>
            </a:pPr>
            <a:r>
              <a:rPr dirty="0" sz="1300" spc="-140" b="1">
                <a:solidFill>
                  <a:srgbClr val="FF1616"/>
                </a:solidFill>
                <a:latin typeface="Noto Sans Devanagari"/>
                <a:cs typeface="Noto Sans Devanagari"/>
              </a:rPr>
              <a:t>ßमळकत </a:t>
            </a:r>
            <a:r>
              <a:rPr dirty="0" sz="13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धारक </a:t>
            </a:r>
            <a:r>
              <a:rPr dirty="0" sz="1300" spc="-40" b="1">
                <a:solidFill>
                  <a:srgbClr val="FF1616"/>
                </a:solidFill>
                <a:latin typeface="Noto Sans Devanagari"/>
                <a:cs typeface="Noto Sans Devanagari"/>
              </a:rPr>
              <a:t>असuयास</a:t>
            </a:r>
            <a:endParaRPr sz="1300">
              <a:latin typeface="Noto Sans Devanagari"/>
              <a:cs typeface="Noto Sans Devanaga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0207" y="5992915"/>
            <a:ext cx="2115820" cy="45720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300" spc="20" b="1">
                <a:solidFill>
                  <a:srgbClr val="FF1616"/>
                </a:solidFill>
                <a:latin typeface="Noto Sans Devanagari"/>
                <a:cs typeface="Noto Sans Devanagari"/>
              </a:rPr>
              <a:t>§वसाßयक </a:t>
            </a:r>
            <a:r>
              <a:rPr dirty="0" sz="13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जामीनदार</a:t>
            </a:r>
            <a:r>
              <a:rPr dirty="0" sz="1300" spc="-15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285" b="1">
                <a:solidFill>
                  <a:srgbClr val="FF1616"/>
                </a:solidFill>
                <a:latin typeface="Noto Sans Devanagari"/>
                <a:cs typeface="Noto Sans Devanagari"/>
              </a:rPr>
              <a:t>असuयास</a:t>
            </a:r>
            <a:endParaRPr sz="1300">
              <a:latin typeface="Noto Sans Devanagari"/>
              <a:cs typeface="Noto Sans Devanagari"/>
            </a:endParaRPr>
          </a:p>
          <a:p>
            <a:pPr marL="88265">
              <a:lnSpc>
                <a:spcPct val="100000"/>
              </a:lnSpc>
              <a:spcBef>
                <a:spcPts val="190"/>
              </a:spcBef>
            </a:pPr>
            <a:r>
              <a:rPr dirty="0" sz="1200" b="1">
                <a:latin typeface="Noto Sans Devanagari"/>
                <a:cs typeface="Noto Sans Devanagari"/>
              </a:rPr>
              <a:t>वयाची अट</a:t>
            </a:r>
            <a:r>
              <a:rPr dirty="0" sz="1200" spc="3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नाही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8485" y="6239479"/>
            <a:ext cx="2466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https://malms.maharashtra.gov.in</a:t>
            </a:r>
            <a:endParaRPr sz="120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773" y="6449205"/>
            <a:ext cx="22637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या </a:t>
            </a:r>
            <a:r>
              <a:rPr dirty="0" sz="1200" b="1">
                <a:solidFill>
                  <a:srgbClr val="FF1616"/>
                </a:solidFill>
                <a:latin typeface="Arimo"/>
                <a:cs typeface="Arimo"/>
              </a:rPr>
              <a:t>website </a:t>
            </a:r>
            <a:r>
              <a:rPr dirty="0" sz="12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वर </a:t>
            </a: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ऑनलाइन अज´</a:t>
            </a:r>
            <a:r>
              <a:rPr dirty="0" sz="1200" spc="2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385" b="1">
                <a:solidFill>
                  <a:srgbClr val="FF1616"/>
                </a:solidFill>
                <a:latin typeface="Noto Sans Devanagari"/>
                <a:cs typeface="Noto Sans Devanagari"/>
              </a:rPr>
              <a:t>करण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8138" y="6424518"/>
            <a:ext cx="4630420" cy="445134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2729865" algn="l"/>
              </a:tabLst>
            </a:pPr>
            <a:r>
              <a:rPr dirty="0" sz="1200" b="1">
                <a:solidFill>
                  <a:srgbClr val="FF1616"/>
                </a:solidFill>
                <a:latin typeface="Noto Sans Devanagari"/>
                <a:cs typeface="Noto Sans Devanagari"/>
              </a:rPr>
              <a:t>े	</a:t>
            </a:r>
            <a:r>
              <a:rPr dirty="0" sz="1200" b="1">
                <a:latin typeface="Noto Sans Devanagari"/>
                <a:cs typeface="Noto Sans Devanagari"/>
              </a:rPr>
              <a:t>मागील तीन </a:t>
            </a:r>
            <a:r>
              <a:rPr dirty="0" sz="1200" spc="-160" b="1">
                <a:latin typeface="Noto Sans Devanagari"/>
                <a:cs typeface="Noto Sans Devanagari"/>
              </a:rPr>
              <a:t>वषा´चे  </a:t>
            </a:r>
            <a:r>
              <a:rPr dirty="0" sz="1200" b="1">
                <a:latin typeface="Noto Sans Devanagari"/>
                <a:cs typeface="Noto Sans Devanagari"/>
              </a:rPr>
              <a:t>आयकर</a:t>
            </a:r>
            <a:r>
              <a:rPr dirty="0" sz="1200" spc="25" b="1">
                <a:latin typeface="Noto Sans Devanagari"/>
                <a:cs typeface="Noto Sans Devanagari"/>
              </a:rPr>
              <a:t> </a:t>
            </a:r>
            <a:r>
              <a:rPr dirty="0" sz="1200" spc="-265" b="1">
                <a:latin typeface="Noto Sans Devanagari"/>
                <a:cs typeface="Noto Sans Devanagari"/>
              </a:rPr>
              <a:t>ßरटन</a:t>
            </a:r>
            <a:endParaRPr sz="1200">
              <a:latin typeface="Noto Sans Devanagari"/>
              <a:cs typeface="Noto Sans Devanagari"/>
            </a:endParaRPr>
          </a:p>
          <a:p>
            <a:pPr marL="2772410">
              <a:lnSpc>
                <a:spcPct val="100000"/>
              </a:lnSpc>
              <a:spcBef>
                <a:spcPts val="210"/>
              </a:spcBef>
            </a:pPr>
            <a:r>
              <a:rPr dirty="0" sz="1200" spc="-75" b="1">
                <a:latin typeface="Noto Sans Devanagari"/>
                <a:cs typeface="Noto Sans Devanagari"/>
              </a:rPr>
              <a:t>इ=कम </a:t>
            </a:r>
            <a:r>
              <a:rPr dirty="0" sz="1200" spc="-5" b="1">
                <a:latin typeface="Noto Sans Devanagari"/>
                <a:cs typeface="Noto Sans Devanagari"/>
              </a:rPr>
              <a:t>टॅFस </a:t>
            </a:r>
            <a:r>
              <a:rPr dirty="0" sz="1200" spc="-25" b="1">
                <a:latin typeface="Noto Sans Devanagari"/>
                <a:cs typeface="Noto Sans Devanagari"/>
              </a:rPr>
              <a:t>भरuयाची</a:t>
            </a:r>
            <a:r>
              <a:rPr dirty="0" sz="1200" spc="90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पावती</a:t>
            </a:r>
            <a:endParaRPr sz="1200">
              <a:latin typeface="Noto Sans Devanagari"/>
              <a:cs typeface="Noto Sans Devanaga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5529" y="6974856"/>
            <a:ext cx="7312025" cy="2374265"/>
            <a:chOff x="145529" y="6974856"/>
            <a:chExt cx="7312025" cy="2374265"/>
          </a:xfrm>
        </p:grpSpPr>
        <p:sp>
          <p:nvSpPr>
            <p:cNvPr id="25" name="object 25"/>
            <p:cNvSpPr/>
            <p:nvPr/>
          </p:nvSpPr>
          <p:spPr>
            <a:xfrm>
              <a:off x="145529" y="6974856"/>
              <a:ext cx="7312025" cy="2374265"/>
            </a:xfrm>
            <a:custGeom>
              <a:avLst/>
              <a:gdLst/>
              <a:ahLst/>
              <a:cxnLst/>
              <a:rect l="l" t="t" r="r" b="b"/>
              <a:pathLst>
                <a:path w="7312025" h="2374265">
                  <a:moveTo>
                    <a:pt x="7311730" y="2373716"/>
                  </a:moveTo>
                  <a:lnTo>
                    <a:pt x="0" y="2373716"/>
                  </a:lnTo>
                  <a:lnTo>
                    <a:pt x="0" y="0"/>
                  </a:lnTo>
                  <a:lnTo>
                    <a:pt x="7311730" y="0"/>
                  </a:lnTo>
                  <a:lnTo>
                    <a:pt x="7311730" y="2373716"/>
                  </a:lnTo>
                  <a:close/>
                </a:path>
              </a:pathLst>
            </a:custGeom>
            <a:solidFill>
              <a:srgbClr val="FFBE8F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8660" y="7363879"/>
              <a:ext cx="48260" cy="676910"/>
            </a:xfrm>
            <a:custGeom>
              <a:avLst/>
              <a:gdLst/>
              <a:ahLst/>
              <a:cxnLst/>
              <a:rect l="l" t="t" r="r" b="b"/>
              <a:pathLst>
                <a:path w="48259" h="676909">
                  <a:moveTo>
                    <a:pt x="47663" y="649833"/>
                  </a:moveTo>
                  <a:lnTo>
                    <a:pt x="26987" y="629170"/>
                  </a:lnTo>
                  <a:lnTo>
                    <a:pt x="20662" y="629170"/>
                  </a:lnTo>
                  <a:lnTo>
                    <a:pt x="0" y="649833"/>
                  </a:lnTo>
                  <a:lnTo>
                    <a:pt x="0" y="656170"/>
                  </a:lnTo>
                  <a:lnTo>
                    <a:pt x="20662" y="676833"/>
                  </a:lnTo>
                  <a:lnTo>
                    <a:pt x="26987" y="676833"/>
                  </a:lnTo>
                  <a:lnTo>
                    <a:pt x="47663" y="656170"/>
                  </a:lnTo>
                  <a:lnTo>
                    <a:pt x="47663" y="649833"/>
                  </a:lnTo>
                  <a:close/>
                </a:path>
                <a:path w="48259" h="676909">
                  <a:moveTo>
                    <a:pt x="47663" y="440118"/>
                  </a:moveTo>
                  <a:lnTo>
                    <a:pt x="26987" y="419442"/>
                  </a:lnTo>
                  <a:lnTo>
                    <a:pt x="20662" y="419442"/>
                  </a:lnTo>
                  <a:lnTo>
                    <a:pt x="0" y="440118"/>
                  </a:lnTo>
                  <a:lnTo>
                    <a:pt x="0" y="446443"/>
                  </a:lnTo>
                  <a:lnTo>
                    <a:pt x="20662" y="467106"/>
                  </a:lnTo>
                  <a:lnTo>
                    <a:pt x="26987" y="467106"/>
                  </a:lnTo>
                  <a:lnTo>
                    <a:pt x="47663" y="446443"/>
                  </a:lnTo>
                  <a:lnTo>
                    <a:pt x="47663" y="440118"/>
                  </a:lnTo>
                  <a:close/>
                </a:path>
                <a:path w="48259" h="676909">
                  <a:moveTo>
                    <a:pt x="47663" y="230390"/>
                  </a:moveTo>
                  <a:lnTo>
                    <a:pt x="26987" y="209715"/>
                  </a:lnTo>
                  <a:lnTo>
                    <a:pt x="20662" y="209715"/>
                  </a:lnTo>
                  <a:lnTo>
                    <a:pt x="0" y="230390"/>
                  </a:lnTo>
                  <a:lnTo>
                    <a:pt x="0" y="236715"/>
                  </a:lnTo>
                  <a:lnTo>
                    <a:pt x="20662" y="257378"/>
                  </a:lnTo>
                  <a:lnTo>
                    <a:pt x="26987" y="257378"/>
                  </a:lnTo>
                  <a:lnTo>
                    <a:pt x="47663" y="236715"/>
                  </a:lnTo>
                  <a:lnTo>
                    <a:pt x="47663" y="230390"/>
                  </a:lnTo>
                  <a:close/>
                </a:path>
                <a:path w="48259" h="676909">
                  <a:moveTo>
                    <a:pt x="47663" y="20662"/>
                  </a:moveTo>
                  <a:lnTo>
                    <a:pt x="26987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87"/>
                  </a:lnTo>
                  <a:lnTo>
                    <a:pt x="20662" y="47663"/>
                  </a:lnTo>
                  <a:lnTo>
                    <a:pt x="26987" y="47663"/>
                  </a:lnTo>
                  <a:lnTo>
                    <a:pt x="47663" y="26987"/>
                  </a:lnTo>
                  <a:lnTo>
                    <a:pt x="47663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00276" y="7894546"/>
            <a:ext cx="20421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70" b="1">
                <a:latin typeface="Noto Sans Devanagari"/>
                <a:cs typeface="Noto Sans Devanagari"/>
              </a:rPr>
              <a:t>ßजuहा </a:t>
            </a:r>
            <a:r>
              <a:rPr dirty="0" sz="1200" spc="-135" b="1">
                <a:latin typeface="Noto Sans Devanagari"/>
                <a:cs typeface="Noto Sans Devanagari"/>
              </a:rPr>
              <a:t>काया´लय </a:t>
            </a:r>
            <a:r>
              <a:rPr dirty="0" sz="1200" spc="-130" b="1">
                <a:latin typeface="Noto Sans Devanagari"/>
                <a:cs typeface="Noto Sans Devanagari"/>
              </a:rPr>
              <a:t>रßज5टर </a:t>
            </a:r>
            <a:r>
              <a:rPr dirty="0" sz="1200" spc="-95" b="1">
                <a:latin typeface="Noto Sans Devanagari"/>
                <a:cs typeface="Noto Sans Devanagari"/>
              </a:rPr>
              <a:t>म³ये  </a:t>
            </a:r>
            <a:r>
              <a:rPr dirty="0" sz="1200" spc="-440" b="1">
                <a:latin typeface="Noto Sans Devanagari"/>
                <a:cs typeface="Noto Sans Devanagari"/>
              </a:rPr>
              <a:t>सही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9306" y="6984420"/>
            <a:ext cx="2101850" cy="909319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4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मंजुरी नंतर लागणारी</a:t>
            </a:r>
            <a:r>
              <a:rPr dirty="0" sz="1400" spc="5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270" b="1">
                <a:solidFill>
                  <a:srgbClr val="FF1616"/>
                </a:solidFill>
                <a:latin typeface="Noto Sans Devanagari"/>
                <a:cs typeface="Noto Sans Devanagari"/>
              </a:rPr>
              <a:t>कागदपff</a:t>
            </a:r>
            <a:endParaRPr sz="1400">
              <a:latin typeface="Noto Sans Devanagari"/>
              <a:cs typeface="Noto Sans Devanagari"/>
            </a:endParaRPr>
          </a:p>
          <a:p>
            <a:pPr marL="123189" marR="398780">
              <a:lnSpc>
                <a:spcPct val="114700"/>
              </a:lnSpc>
              <a:spcBef>
                <a:spcPts val="35"/>
              </a:spcBef>
            </a:pPr>
            <a:r>
              <a:rPr dirty="0" sz="1200" b="1">
                <a:latin typeface="Arimo"/>
                <a:cs typeface="Arimo"/>
              </a:rPr>
              <a:t>20 </a:t>
            </a:r>
            <a:r>
              <a:rPr dirty="0" sz="1200" spc="-15" b="1">
                <a:latin typeface="Noto Sans Devanagari"/>
                <a:cs typeface="Noto Sans Devanagari"/>
              </a:rPr>
              <a:t>धनादेश </a:t>
            </a:r>
            <a:r>
              <a:rPr dirty="0" sz="1200" b="1">
                <a:latin typeface="Arimo"/>
                <a:cs typeface="Arimo"/>
              </a:rPr>
              <a:t>cheque  </a:t>
            </a:r>
            <a:r>
              <a:rPr dirty="0" sz="1200" b="1">
                <a:latin typeface="Noto Sans Devanagari"/>
                <a:cs typeface="Noto Sans Devanagari"/>
              </a:rPr>
              <a:t>नोटराईज लीगल</a:t>
            </a:r>
            <a:r>
              <a:rPr dirty="0" sz="1200" spc="-55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करारनामा  </a:t>
            </a:r>
            <a:r>
              <a:rPr dirty="0" sz="1200" spc="-200" b="1">
                <a:latin typeface="Noto Sans Devanagari"/>
                <a:cs typeface="Noto Sans Devanagari"/>
              </a:rPr>
              <a:t>हमीपff </a:t>
            </a:r>
            <a:r>
              <a:rPr dirty="0" sz="1200" b="1">
                <a:latin typeface="Arimo"/>
                <a:cs typeface="Arimo"/>
              </a:rPr>
              <a:t>100 </a:t>
            </a:r>
            <a:r>
              <a:rPr dirty="0" sz="1200" spc="520" b="1">
                <a:latin typeface="Noto Sans Devanagari"/>
                <a:cs typeface="Noto Sans Devanagari"/>
              </a:rPr>
              <a:t>V</a:t>
            </a:r>
            <a:r>
              <a:rPr dirty="0" sz="1200" spc="-140" b="1">
                <a:latin typeface="Noto Sans Devanagari"/>
                <a:cs typeface="Noto Sans Devanagari"/>
              </a:rPr>
              <a:t> </a:t>
            </a:r>
            <a:r>
              <a:rPr dirty="0" sz="1200" spc="140" b="1">
                <a:latin typeface="Noto Sans Devanagari"/>
                <a:cs typeface="Noto Sans Devanagari"/>
              </a:rPr>
              <a:t>5टॅB </a:t>
            </a:r>
            <a:r>
              <a:rPr dirty="0" sz="1200" spc="-425" b="1">
                <a:latin typeface="Noto Sans Devanagari"/>
                <a:cs typeface="Noto Sans Devanagari"/>
              </a:rPr>
              <a:t>वर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3400" y="8856845"/>
            <a:ext cx="26689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Noto Sans Devanagari"/>
                <a:cs typeface="Noto Sans Devanagari"/>
              </a:rPr>
              <a:t>दर </a:t>
            </a:r>
            <a:r>
              <a:rPr dirty="0" sz="1200" spc="-105" b="1">
                <a:latin typeface="Noto Sans Devanagari"/>
                <a:cs typeface="Noto Sans Devanagari"/>
              </a:rPr>
              <a:t>ßतमाही </a:t>
            </a:r>
            <a:r>
              <a:rPr dirty="0" sz="1200" spc="-80" b="1">
                <a:latin typeface="Noto Sans Devanagari"/>
                <a:cs typeface="Noto Sans Devanagari"/>
              </a:rPr>
              <a:t>ह’sयाने </a:t>
            </a:r>
            <a:r>
              <a:rPr dirty="0" sz="1200" spc="-195" b="1">
                <a:latin typeface="Noto Sans Devanagari"/>
                <a:cs typeface="Noto Sans Devanagari"/>
              </a:rPr>
              <a:t>पुढtल </a:t>
            </a:r>
            <a:r>
              <a:rPr dirty="0" sz="1200" b="1">
                <a:latin typeface="Arimo"/>
                <a:cs typeface="Arimo"/>
              </a:rPr>
              <a:t>5 </a:t>
            </a:r>
            <a:r>
              <a:rPr dirty="0" sz="1200" spc="-195" b="1">
                <a:latin typeface="Noto Sans Devanagari"/>
                <a:cs typeface="Noto Sans Devanagari"/>
              </a:rPr>
              <a:t>वषा´त </a:t>
            </a:r>
            <a:r>
              <a:rPr dirty="0" sz="1200" spc="-140" b="1">
                <a:latin typeface="Noto Sans Devanagari"/>
                <a:cs typeface="Noto Sans Devanagari"/>
              </a:rPr>
              <a:t>फे </a:t>
            </a:r>
            <a:r>
              <a:rPr dirty="0" sz="1200" spc="-30" b="1">
                <a:latin typeface="Noto Sans Devanagari"/>
                <a:cs typeface="Noto Sans Devanagari"/>
              </a:rPr>
              <a:t>डणे</a:t>
            </a:r>
            <a:r>
              <a:rPr dirty="0" sz="1200" spc="60" b="1">
                <a:latin typeface="Noto Sans Devanagari"/>
                <a:cs typeface="Noto Sans Devanagari"/>
              </a:rPr>
              <a:t> </a:t>
            </a:r>
            <a:r>
              <a:rPr dirty="0" sz="1200" spc="-470" b="1">
                <a:latin typeface="Noto Sans Devanagari"/>
                <a:cs typeface="Noto Sans Devanagari"/>
              </a:rPr>
              <a:t>आह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1098" y="9066571"/>
            <a:ext cx="35217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 b="1">
                <a:latin typeface="Noto Sans Devanagari"/>
                <a:cs typeface="Noto Sans Devanagari"/>
              </a:rPr>
              <a:t>उदाहरणा्थ´ </a:t>
            </a:r>
            <a:r>
              <a:rPr dirty="0" sz="1200" b="1">
                <a:latin typeface="Arimo"/>
                <a:cs typeface="Arimo"/>
              </a:rPr>
              <a:t>: </a:t>
            </a:r>
            <a:r>
              <a:rPr dirty="0" sz="1200" b="1">
                <a:latin typeface="Noto Sans Devanagari"/>
                <a:cs typeface="Noto Sans Devanagari"/>
              </a:rPr>
              <a:t>एक लाख </a:t>
            </a:r>
            <a:r>
              <a:rPr dirty="0" sz="1200" spc="-160" b="1">
                <a:latin typeface="Noto Sans Devanagari"/>
                <a:cs typeface="Noto Sans Devanagari"/>
              </a:rPr>
              <a:t>कजा´ला </a:t>
            </a:r>
            <a:r>
              <a:rPr dirty="0" sz="1200" spc="-105" b="1">
                <a:latin typeface="Noto Sans Devanagari"/>
                <a:cs typeface="Noto Sans Devanagari"/>
              </a:rPr>
              <a:t>ßतमाही </a:t>
            </a:r>
            <a:r>
              <a:rPr dirty="0" sz="1200" b="1">
                <a:latin typeface="Noto Sans Devanagari"/>
                <a:cs typeface="Noto Sans Devanagari"/>
              </a:rPr>
              <a:t>६००० </a:t>
            </a:r>
            <a:r>
              <a:rPr dirty="0" sz="1200" spc="520" b="1">
                <a:latin typeface="Noto Sans Devanagari"/>
                <a:cs typeface="Noto Sans Devanagari"/>
              </a:rPr>
              <a:t>V </a:t>
            </a:r>
            <a:r>
              <a:rPr dirty="0" sz="1200" b="1">
                <a:latin typeface="Noto Sans Devanagari"/>
                <a:cs typeface="Noto Sans Devanagari"/>
              </a:rPr>
              <a:t>चे </a:t>
            </a:r>
            <a:r>
              <a:rPr dirty="0" sz="1200" spc="-75" b="1">
                <a:latin typeface="Noto Sans Devanagari"/>
                <a:cs typeface="Noto Sans Devanagari"/>
              </a:rPr>
              <a:t>२०  </a:t>
            </a:r>
            <a:r>
              <a:rPr dirty="0" sz="1200" b="1">
                <a:latin typeface="Noto Sans Devanagari"/>
                <a:cs typeface="Noto Sans Devanagari"/>
              </a:rPr>
              <a:t>ह’त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12184" y="7611732"/>
            <a:ext cx="48260" cy="1096645"/>
          </a:xfrm>
          <a:custGeom>
            <a:avLst/>
            <a:gdLst/>
            <a:ahLst/>
            <a:cxnLst/>
            <a:rect l="l" t="t" r="r" b="b"/>
            <a:pathLst>
              <a:path w="48260" h="1096645">
                <a:moveTo>
                  <a:pt x="47663" y="1069289"/>
                </a:moveTo>
                <a:lnTo>
                  <a:pt x="26987" y="1048626"/>
                </a:lnTo>
                <a:lnTo>
                  <a:pt x="20662" y="1048626"/>
                </a:lnTo>
                <a:lnTo>
                  <a:pt x="0" y="1069289"/>
                </a:lnTo>
                <a:lnTo>
                  <a:pt x="0" y="1075626"/>
                </a:lnTo>
                <a:lnTo>
                  <a:pt x="20662" y="1096289"/>
                </a:lnTo>
                <a:lnTo>
                  <a:pt x="26987" y="1096289"/>
                </a:lnTo>
                <a:lnTo>
                  <a:pt x="47663" y="1075626"/>
                </a:lnTo>
                <a:lnTo>
                  <a:pt x="47663" y="1069289"/>
                </a:lnTo>
                <a:close/>
              </a:path>
              <a:path w="48260" h="1096645">
                <a:moveTo>
                  <a:pt x="47663" y="859574"/>
                </a:moveTo>
                <a:lnTo>
                  <a:pt x="26987" y="838898"/>
                </a:lnTo>
                <a:lnTo>
                  <a:pt x="20662" y="838898"/>
                </a:lnTo>
                <a:lnTo>
                  <a:pt x="0" y="859574"/>
                </a:lnTo>
                <a:lnTo>
                  <a:pt x="0" y="865886"/>
                </a:lnTo>
                <a:lnTo>
                  <a:pt x="20662" y="886561"/>
                </a:lnTo>
                <a:lnTo>
                  <a:pt x="26987" y="886561"/>
                </a:lnTo>
                <a:lnTo>
                  <a:pt x="47663" y="865886"/>
                </a:lnTo>
                <a:lnTo>
                  <a:pt x="47663" y="859574"/>
                </a:lnTo>
                <a:close/>
              </a:path>
              <a:path w="48260" h="1096645">
                <a:moveTo>
                  <a:pt x="47663" y="649846"/>
                </a:moveTo>
                <a:lnTo>
                  <a:pt x="26987" y="629170"/>
                </a:lnTo>
                <a:lnTo>
                  <a:pt x="20662" y="629170"/>
                </a:lnTo>
                <a:lnTo>
                  <a:pt x="0" y="649846"/>
                </a:lnTo>
                <a:lnTo>
                  <a:pt x="0" y="656170"/>
                </a:lnTo>
                <a:lnTo>
                  <a:pt x="20662" y="676833"/>
                </a:lnTo>
                <a:lnTo>
                  <a:pt x="26987" y="676833"/>
                </a:lnTo>
                <a:lnTo>
                  <a:pt x="47663" y="656170"/>
                </a:lnTo>
                <a:lnTo>
                  <a:pt x="47663" y="649846"/>
                </a:lnTo>
                <a:close/>
              </a:path>
              <a:path w="48260" h="1096645">
                <a:moveTo>
                  <a:pt x="47663" y="440118"/>
                </a:moveTo>
                <a:lnTo>
                  <a:pt x="26987" y="419455"/>
                </a:lnTo>
                <a:lnTo>
                  <a:pt x="20662" y="419455"/>
                </a:lnTo>
                <a:lnTo>
                  <a:pt x="0" y="440118"/>
                </a:lnTo>
                <a:lnTo>
                  <a:pt x="0" y="446443"/>
                </a:lnTo>
                <a:lnTo>
                  <a:pt x="20662" y="467118"/>
                </a:lnTo>
                <a:lnTo>
                  <a:pt x="26987" y="467118"/>
                </a:lnTo>
                <a:lnTo>
                  <a:pt x="47663" y="446443"/>
                </a:lnTo>
                <a:lnTo>
                  <a:pt x="47663" y="440118"/>
                </a:lnTo>
                <a:close/>
              </a:path>
              <a:path w="48260" h="1096645">
                <a:moveTo>
                  <a:pt x="47663" y="230390"/>
                </a:moveTo>
                <a:lnTo>
                  <a:pt x="26987" y="209727"/>
                </a:lnTo>
                <a:lnTo>
                  <a:pt x="20662" y="209727"/>
                </a:lnTo>
                <a:lnTo>
                  <a:pt x="0" y="230390"/>
                </a:lnTo>
                <a:lnTo>
                  <a:pt x="0" y="236715"/>
                </a:lnTo>
                <a:lnTo>
                  <a:pt x="20662" y="257390"/>
                </a:lnTo>
                <a:lnTo>
                  <a:pt x="26987" y="257390"/>
                </a:lnTo>
                <a:lnTo>
                  <a:pt x="47663" y="236715"/>
                </a:lnTo>
                <a:lnTo>
                  <a:pt x="47663" y="230390"/>
                </a:lnTo>
                <a:close/>
              </a:path>
              <a:path w="48260" h="1096645">
                <a:moveTo>
                  <a:pt x="47663" y="20675"/>
                </a:moveTo>
                <a:lnTo>
                  <a:pt x="26987" y="0"/>
                </a:lnTo>
                <a:lnTo>
                  <a:pt x="20662" y="0"/>
                </a:lnTo>
                <a:lnTo>
                  <a:pt x="0" y="20675"/>
                </a:lnTo>
                <a:lnTo>
                  <a:pt x="0" y="26987"/>
                </a:lnTo>
                <a:lnTo>
                  <a:pt x="20662" y="47663"/>
                </a:lnTo>
                <a:lnTo>
                  <a:pt x="26987" y="47663"/>
                </a:lnTo>
                <a:lnTo>
                  <a:pt x="47663" y="26987"/>
                </a:lnTo>
                <a:lnTo>
                  <a:pt x="47663" y="20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153800" y="7696260"/>
            <a:ext cx="3047365" cy="445134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b="1">
                <a:latin typeface="Noto Sans Devanagari"/>
                <a:cs typeface="Noto Sans Devanagari"/>
              </a:rPr>
              <a:t>चालू </a:t>
            </a:r>
            <a:r>
              <a:rPr dirty="0" sz="1200" spc="-170" b="1">
                <a:latin typeface="Noto Sans Devanagari"/>
                <a:cs typeface="Noto Sans Devanagari"/>
              </a:rPr>
              <a:t>शै¶ßणक </a:t>
            </a:r>
            <a:r>
              <a:rPr dirty="0" sz="1200" spc="-160" b="1">
                <a:latin typeface="Noto Sans Devanagari"/>
                <a:cs typeface="Noto Sans Devanagari"/>
              </a:rPr>
              <a:t>वषा´चे  </a:t>
            </a:r>
            <a:r>
              <a:rPr dirty="0" sz="1200" spc="-10" b="1">
                <a:latin typeface="Noto Sans Devanagari"/>
                <a:cs typeface="Noto Sans Devanagari"/>
              </a:rPr>
              <a:t>बोनाफाईड </a:t>
            </a:r>
            <a:r>
              <a:rPr dirty="0" sz="1200" spc="-215" b="1">
                <a:latin typeface="Noto Sans Devanagari"/>
                <a:cs typeface="Noto Sans Devanagari"/>
              </a:rPr>
              <a:t>सFटßफके</a:t>
            </a:r>
            <a:r>
              <a:rPr dirty="0" sz="1200" spc="-204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ट</a:t>
            </a:r>
            <a:endParaRPr sz="1200">
              <a:latin typeface="Noto Sans Devanagari"/>
              <a:cs typeface="Noto Sans Devanagari"/>
            </a:endParaRPr>
          </a:p>
          <a:p>
            <a:pPr marL="54610">
              <a:lnSpc>
                <a:spcPct val="100000"/>
              </a:lnSpc>
              <a:spcBef>
                <a:spcPts val="210"/>
              </a:spcBef>
            </a:pPr>
            <a:r>
              <a:rPr dirty="0" sz="1200" spc="-95" b="1">
                <a:latin typeface="Noto Sans Devanagari"/>
                <a:cs typeface="Noto Sans Devanagari"/>
              </a:rPr>
              <a:t>उsपU </a:t>
            </a:r>
            <a:r>
              <a:rPr dirty="0" sz="1200" b="1">
                <a:latin typeface="Noto Sans Devanagari"/>
                <a:cs typeface="Noto Sans Devanagari"/>
              </a:rPr>
              <a:t>दाखला </a:t>
            </a:r>
            <a:r>
              <a:rPr dirty="0" sz="1200" b="1">
                <a:latin typeface="Arimo"/>
                <a:cs typeface="Arimo"/>
              </a:rPr>
              <a:t>(</a:t>
            </a:r>
            <a:r>
              <a:rPr dirty="0" sz="1200" b="1">
                <a:latin typeface="Noto Sans Devanagari"/>
                <a:cs typeface="Noto Sans Devanagari"/>
              </a:rPr>
              <a:t>ऑनलाइन </a:t>
            </a:r>
            <a:r>
              <a:rPr dirty="0" sz="1200" spc="-225" b="1">
                <a:latin typeface="Noto Sans Devanagari"/>
                <a:cs typeface="Noto Sans Devanagari"/>
              </a:rPr>
              <a:t>वेßरßफके </a:t>
            </a:r>
            <a:r>
              <a:rPr dirty="0" sz="1200" b="1">
                <a:latin typeface="Noto Sans Devanagari"/>
                <a:cs typeface="Noto Sans Devanagari"/>
              </a:rPr>
              <a:t>शन </a:t>
            </a:r>
            <a:r>
              <a:rPr dirty="0" sz="1200" spc="85" b="1">
                <a:latin typeface="Noto Sans Devanagari"/>
                <a:cs typeface="Noto Sans Devanagari"/>
              </a:rPr>
              <a:t>पुरा§ा  </a:t>
            </a:r>
            <a:r>
              <a:rPr dirty="0" sz="1200" spc="-475" b="1">
                <a:latin typeface="Noto Sans Devanagari"/>
                <a:cs typeface="Noto Sans Devanagari"/>
              </a:rPr>
              <a:t>सह</a:t>
            </a:r>
            <a:r>
              <a:rPr dirty="0" sz="1200" spc="-475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53800" y="8325438"/>
            <a:ext cx="2649220" cy="445134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b="1">
                <a:latin typeface="Noto Sans Devanagari"/>
                <a:cs typeface="Noto Sans Devanagari"/>
              </a:rPr>
              <a:t>फॉम´ </a:t>
            </a:r>
            <a:r>
              <a:rPr dirty="0" sz="1200" spc="-5" b="1">
                <a:latin typeface="Noto Sans Devanagari"/>
                <a:cs typeface="Noto Sans Devanagari"/>
              </a:rPr>
              <a:t>नं</a:t>
            </a:r>
            <a:r>
              <a:rPr dirty="0" sz="1200" spc="-5" b="1">
                <a:latin typeface="Arimo"/>
                <a:cs typeface="Arimo"/>
              </a:rPr>
              <a:t>. </a:t>
            </a:r>
            <a:r>
              <a:rPr dirty="0" sz="1200" b="1">
                <a:latin typeface="Arimo"/>
                <a:cs typeface="Arimo"/>
              </a:rPr>
              <a:t>10 </a:t>
            </a:r>
            <a:r>
              <a:rPr dirty="0" sz="1200" spc="-140" b="1">
                <a:latin typeface="Arimo"/>
                <a:cs typeface="Arimo"/>
              </a:rPr>
              <a:t>(</a:t>
            </a:r>
            <a:r>
              <a:rPr dirty="0" sz="1200" spc="-140" b="1">
                <a:latin typeface="Noto Sans Devanagari"/>
                <a:cs typeface="Noto Sans Devanagari"/>
              </a:rPr>
              <a:t>ßजuहा</a:t>
            </a:r>
            <a:r>
              <a:rPr dirty="0" sz="1200" spc="20" b="1">
                <a:latin typeface="Noto Sans Devanagari"/>
                <a:cs typeface="Noto Sans Devanagari"/>
              </a:rPr>
              <a:t> </a:t>
            </a:r>
            <a:r>
              <a:rPr dirty="0" sz="1200" spc="-135" b="1">
                <a:latin typeface="Noto Sans Devanagari"/>
                <a:cs typeface="Noto Sans Devanagari"/>
              </a:rPr>
              <a:t>कया´लय</a:t>
            </a:r>
            <a:r>
              <a:rPr dirty="0" sz="1200" spc="-135" b="1">
                <a:latin typeface="Arimo"/>
                <a:cs typeface="Arimo"/>
              </a:rPr>
              <a:t>)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170" b="1">
                <a:latin typeface="Noto Sans Devanagari"/>
                <a:cs typeface="Noto Sans Devanagari"/>
              </a:rPr>
              <a:t>शै¶ßणक </a:t>
            </a:r>
            <a:r>
              <a:rPr dirty="0" sz="1200" spc="-160" b="1">
                <a:latin typeface="Noto Sans Devanagari"/>
                <a:cs typeface="Noto Sans Devanagari"/>
              </a:rPr>
              <a:t>कजा´चा  </a:t>
            </a:r>
            <a:r>
              <a:rPr dirty="0" sz="1200" b="1">
                <a:latin typeface="Noto Sans Devanagari"/>
                <a:cs typeface="Noto Sans Devanagari"/>
              </a:rPr>
              <a:t>मागील ह’ता जमा  </a:t>
            </a:r>
            <a:r>
              <a:rPr dirty="0" sz="1200" spc="-210" b="1">
                <a:latin typeface="Noto Sans Devanagari"/>
                <a:cs typeface="Noto Sans Devanagari"/>
              </a:rPr>
              <a:t>झालेuया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65260" y="6986358"/>
            <a:ext cx="3980179" cy="735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0510" marR="5080" indent="-1528445">
              <a:lnSpc>
                <a:spcPct val="116199"/>
              </a:lnSpc>
              <a:spcBef>
                <a:spcPts val="100"/>
              </a:spcBef>
              <a:tabLst>
                <a:tab pos="1490980" algn="l"/>
              </a:tabLst>
            </a:pPr>
            <a:r>
              <a:rPr dirty="0" sz="1400" b="1">
                <a:solidFill>
                  <a:srgbClr val="FF1616"/>
                </a:solidFill>
                <a:latin typeface="Noto Sans Devanagari"/>
                <a:cs typeface="Noto Sans Devanagari"/>
              </a:rPr>
              <a:t>े	</a:t>
            </a:r>
            <a:r>
              <a:rPr dirty="0" sz="1400" spc="-50" b="1">
                <a:solidFill>
                  <a:srgbClr val="FF1616"/>
                </a:solidFill>
                <a:latin typeface="Noto Sans Devanagari"/>
                <a:cs typeface="Noto Sans Devanagari"/>
              </a:rPr>
              <a:t>शै¶ßणक </a:t>
            </a:r>
            <a:r>
              <a:rPr dirty="0" sz="1400" spc="-265" b="1">
                <a:solidFill>
                  <a:srgbClr val="FF1616"/>
                </a:solidFill>
                <a:latin typeface="Noto Sans Devanagari"/>
                <a:cs typeface="Noto Sans Devanagari"/>
              </a:rPr>
              <a:t>कजा´šया </a:t>
            </a:r>
            <a:r>
              <a:rPr dirty="0" sz="1400" spc="-150" b="1">
                <a:solidFill>
                  <a:srgbClr val="FF1616"/>
                </a:solidFill>
                <a:latin typeface="Noto Sans Devanagari"/>
                <a:cs typeface="Noto Sans Devanagari"/>
              </a:rPr>
              <a:t>पुढtल </a:t>
            </a:r>
            <a:r>
              <a:rPr dirty="0" sz="1400" spc="-405" b="1">
                <a:solidFill>
                  <a:srgbClr val="FF1616"/>
                </a:solidFill>
                <a:latin typeface="Noto Sans Devanagari"/>
                <a:cs typeface="Noto Sans Devanagari"/>
              </a:rPr>
              <a:t>ह’sयासाठt </a:t>
            </a:r>
            <a:r>
              <a:rPr dirty="0" sz="1400" spc="-34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लागणारी</a:t>
            </a:r>
            <a:r>
              <a:rPr dirty="0" sz="1400" spc="2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400" spc="-180" b="1">
                <a:solidFill>
                  <a:srgbClr val="FF1616"/>
                </a:solidFill>
                <a:latin typeface="Noto Sans Devanagari"/>
                <a:cs typeface="Noto Sans Devanagari"/>
              </a:rPr>
              <a:t>कागदपffे</a:t>
            </a:r>
            <a:endParaRPr sz="1400">
              <a:latin typeface="Noto Sans Devanagari"/>
              <a:cs typeface="Noto Sans Devanagari"/>
            </a:endParaRPr>
          </a:p>
          <a:p>
            <a:pPr marL="1701164">
              <a:lnSpc>
                <a:spcPct val="100000"/>
              </a:lnSpc>
              <a:spcBef>
                <a:spcPts val="245"/>
              </a:spcBef>
            </a:pPr>
            <a:r>
              <a:rPr dirty="0" sz="1200" b="1">
                <a:latin typeface="Noto Sans Devanagari"/>
                <a:cs typeface="Noto Sans Devanagari"/>
              </a:rPr>
              <a:t>मागील </a:t>
            </a:r>
            <a:r>
              <a:rPr dirty="0" sz="1200" spc="-160" b="1">
                <a:latin typeface="Noto Sans Devanagari"/>
                <a:cs typeface="Noto Sans Devanagari"/>
              </a:rPr>
              <a:t>वषा´ची </a:t>
            </a:r>
            <a:r>
              <a:rPr dirty="0" sz="1200" spc="-70" b="1">
                <a:latin typeface="Noto Sans Devanagari"/>
                <a:cs typeface="Noto Sans Devanagari"/>
              </a:rPr>
              <a:t>माक´</a:t>
            </a:r>
            <a:r>
              <a:rPr dirty="0" sz="1200" spc="-5" b="1">
                <a:latin typeface="Noto Sans Devanagari"/>
                <a:cs typeface="Noto Sans Devanagari"/>
              </a:rPr>
              <a:t> </a:t>
            </a:r>
            <a:r>
              <a:rPr dirty="0" sz="1200" b="1">
                <a:latin typeface="Noto Sans Devanagari"/>
                <a:cs typeface="Noto Sans Devanagari"/>
              </a:rPr>
              <a:t>शीट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01464" y="8771581"/>
            <a:ext cx="30759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dirty="0" baseline="-30092" sz="1800" b="1">
                <a:latin typeface="Noto Sans Devanagari"/>
                <a:cs typeface="Noto Sans Devanagari"/>
              </a:rPr>
              <a:t>े	</a:t>
            </a:r>
            <a:r>
              <a:rPr dirty="0" sz="1200" spc="-165" b="1">
                <a:latin typeface="Noto Sans Devanagari"/>
                <a:cs typeface="Noto Sans Devanagari"/>
              </a:rPr>
              <a:t>बँक </a:t>
            </a:r>
            <a:r>
              <a:rPr dirty="0" sz="1200" spc="-80" b="1">
                <a:latin typeface="Noto Sans Devanagari"/>
                <a:cs typeface="Noto Sans Devanagari"/>
              </a:rPr>
              <a:t>खाsयाची </a:t>
            </a:r>
            <a:r>
              <a:rPr dirty="0" sz="1200" spc="-85" b="1">
                <a:latin typeface="Noto Sans Devanagari"/>
                <a:cs typeface="Noto Sans Devanagari"/>
              </a:rPr>
              <a:t>पासबुक  </a:t>
            </a:r>
            <a:r>
              <a:rPr dirty="0" sz="1200" spc="-120" b="1">
                <a:latin typeface="Noto Sans Devanagari"/>
                <a:cs typeface="Noto Sans Devanagari"/>
              </a:rPr>
              <a:t>झेरॉFस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11539" y="8981307"/>
            <a:ext cx="26670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9580" algn="l"/>
              </a:tabLst>
            </a:pPr>
            <a:r>
              <a:rPr dirty="0" baseline="-30092" sz="1800" b="1">
                <a:latin typeface="Noto Sans Devanagari"/>
                <a:cs typeface="Noto Sans Devanagari"/>
              </a:rPr>
              <a:t>े	</a:t>
            </a:r>
            <a:r>
              <a:rPr dirty="0" sz="1200" b="1">
                <a:solidFill>
                  <a:srgbClr val="892975"/>
                </a:solidFill>
                <a:latin typeface="Noto Sans Devanagari"/>
                <a:cs typeface="Noto Sans Devanagari"/>
              </a:rPr>
              <a:t>लागणारा कलावधी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: </a:t>
            </a:r>
            <a:r>
              <a:rPr dirty="0" sz="1200" spc="-125" b="1">
                <a:solidFill>
                  <a:srgbClr val="892975"/>
                </a:solidFill>
                <a:latin typeface="Noto Sans Devanagari"/>
                <a:cs typeface="Noto Sans Devanagari"/>
              </a:rPr>
              <a:t>ßकमान </a:t>
            </a:r>
            <a:r>
              <a:rPr dirty="0" sz="1200" b="1">
                <a:solidFill>
                  <a:srgbClr val="892975"/>
                </a:solidFill>
                <a:latin typeface="Arimo"/>
                <a:cs typeface="Arimo"/>
              </a:rPr>
              <a:t>1</a:t>
            </a:r>
            <a:r>
              <a:rPr dirty="0" sz="1200" spc="-55" b="1">
                <a:solidFill>
                  <a:srgbClr val="892975"/>
                </a:solidFill>
                <a:latin typeface="Arimo"/>
                <a:cs typeface="Arimo"/>
              </a:rPr>
              <a:t> </a:t>
            </a:r>
            <a:r>
              <a:rPr dirty="0" sz="1200" spc="-170" b="1">
                <a:solidFill>
                  <a:srgbClr val="892975"/>
                </a:solidFill>
                <a:latin typeface="Noto Sans Devanagari"/>
                <a:cs typeface="Noto Sans Devanagari"/>
              </a:rPr>
              <a:t>मßहना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61498" y="954191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92" y="47664"/>
                </a:moveTo>
                <a:lnTo>
                  <a:pt x="20672" y="47664"/>
                </a:lnTo>
                <a:lnTo>
                  <a:pt x="17632" y="47060"/>
                </a:lnTo>
                <a:lnTo>
                  <a:pt x="0" y="26992"/>
                </a:lnTo>
                <a:lnTo>
                  <a:pt x="0" y="20672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72"/>
                </a:lnTo>
                <a:lnTo>
                  <a:pt x="47664" y="26992"/>
                </a:lnTo>
                <a:lnTo>
                  <a:pt x="30032" y="47060"/>
                </a:lnTo>
                <a:close/>
              </a:path>
            </a:pathLst>
          </a:custGeom>
          <a:solidFill>
            <a:srgbClr val="A81B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61498" y="975163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92" y="47664"/>
                </a:moveTo>
                <a:lnTo>
                  <a:pt x="20672" y="47664"/>
                </a:lnTo>
                <a:lnTo>
                  <a:pt x="17632" y="47060"/>
                </a:lnTo>
                <a:lnTo>
                  <a:pt x="0" y="26992"/>
                </a:lnTo>
                <a:lnTo>
                  <a:pt x="0" y="20672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72"/>
                </a:lnTo>
                <a:lnTo>
                  <a:pt x="47664" y="26992"/>
                </a:lnTo>
                <a:lnTo>
                  <a:pt x="30032" y="47060"/>
                </a:lnTo>
                <a:close/>
              </a:path>
            </a:pathLst>
          </a:custGeom>
          <a:solidFill>
            <a:srgbClr val="A81B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61498" y="996136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92" y="47664"/>
                </a:moveTo>
                <a:lnTo>
                  <a:pt x="20672" y="47664"/>
                </a:lnTo>
                <a:lnTo>
                  <a:pt x="17632" y="47060"/>
                </a:lnTo>
                <a:lnTo>
                  <a:pt x="0" y="26992"/>
                </a:lnTo>
                <a:lnTo>
                  <a:pt x="0" y="20672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72"/>
                </a:lnTo>
                <a:lnTo>
                  <a:pt x="47664" y="26992"/>
                </a:lnTo>
                <a:lnTo>
                  <a:pt x="30032" y="47060"/>
                </a:lnTo>
                <a:close/>
              </a:path>
            </a:pathLst>
          </a:custGeom>
          <a:solidFill>
            <a:srgbClr val="A81B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1498" y="10171089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92" y="47664"/>
                </a:moveTo>
                <a:lnTo>
                  <a:pt x="20672" y="47664"/>
                </a:lnTo>
                <a:lnTo>
                  <a:pt x="17632" y="47060"/>
                </a:lnTo>
                <a:lnTo>
                  <a:pt x="0" y="26992"/>
                </a:lnTo>
                <a:lnTo>
                  <a:pt x="0" y="20672"/>
                </a:lnTo>
                <a:lnTo>
                  <a:pt x="20672" y="0"/>
                </a:lnTo>
                <a:lnTo>
                  <a:pt x="26992" y="0"/>
                </a:lnTo>
                <a:lnTo>
                  <a:pt x="47664" y="20672"/>
                </a:lnTo>
                <a:lnTo>
                  <a:pt x="47664" y="26992"/>
                </a:lnTo>
                <a:lnTo>
                  <a:pt x="30032" y="47060"/>
                </a:lnTo>
                <a:close/>
              </a:path>
            </a:pathLst>
          </a:custGeom>
          <a:solidFill>
            <a:srgbClr val="A81B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88202" y="9416722"/>
            <a:ext cx="6957695" cy="114998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627380">
              <a:lnSpc>
                <a:spcPct val="100000"/>
              </a:lnSpc>
              <a:spcBef>
                <a:spcPts val="310"/>
              </a:spcBef>
            </a:pPr>
            <a:r>
              <a:rPr dirty="0" sz="1200" b="1">
                <a:solidFill>
                  <a:srgbClr val="A81B60"/>
                </a:solidFill>
                <a:latin typeface="Noto Sans Devanagari"/>
                <a:cs typeface="Noto Sans Devanagari"/>
              </a:rPr>
              <a:t>ऑनलाइन अज´ भरताना </a:t>
            </a:r>
            <a:r>
              <a:rPr dirty="0" sz="1200" spc="-130" b="1">
                <a:solidFill>
                  <a:srgbClr val="A81B60"/>
                </a:solidFill>
                <a:latin typeface="Noto Sans Devanagari"/>
                <a:cs typeface="Noto Sans Devanagari"/>
              </a:rPr>
              <a:t>काळजीपूव´क </a:t>
            </a:r>
            <a:r>
              <a:rPr dirty="0" sz="1200" spc="-5" b="1">
                <a:solidFill>
                  <a:srgbClr val="A81B60"/>
                </a:solidFill>
                <a:latin typeface="Noto Sans Devanagari"/>
                <a:cs typeface="Noto Sans Devanagari"/>
              </a:rPr>
              <a:t>भरावा </a:t>
            </a:r>
            <a:r>
              <a:rPr dirty="0" sz="1200" spc="-95" b="1">
                <a:solidFill>
                  <a:srgbClr val="A81B60"/>
                </a:solidFill>
                <a:latin typeface="Noto Sans Devanagari"/>
                <a:cs typeface="Noto Sans Devanagari"/>
              </a:rPr>
              <a:t>नंतर </a:t>
            </a:r>
            <a:r>
              <a:rPr dirty="0" sz="1200" spc="-25" b="1">
                <a:solidFill>
                  <a:srgbClr val="A81B60"/>
                </a:solidFill>
                <a:latin typeface="Noto Sans Devanagari"/>
                <a:cs typeface="Noto Sans Devanagari"/>
              </a:rPr>
              <a:t>एडीट </a:t>
            </a:r>
            <a:r>
              <a:rPr dirty="0" sz="1200" b="1">
                <a:solidFill>
                  <a:srgbClr val="A81B60"/>
                </a:solidFill>
                <a:latin typeface="Noto Sans Devanagari"/>
                <a:cs typeface="Noto Sans Devanagari"/>
              </a:rPr>
              <a:t>करता </a:t>
            </a:r>
            <a:r>
              <a:rPr dirty="0" sz="1200" spc="-125" b="1">
                <a:solidFill>
                  <a:srgbClr val="A81B60"/>
                </a:solidFill>
                <a:latin typeface="Noto Sans Devanagari"/>
                <a:cs typeface="Noto Sans Devanagari"/>
              </a:rPr>
              <a:t>येत</a:t>
            </a:r>
            <a:r>
              <a:rPr dirty="0" sz="1200" spc="30" b="1">
                <a:solidFill>
                  <a:srgbClr val="A81B60"/>
                </a:solidFill>
                <a:latin typeface="Noto Sans Devanagari"/>
                <a:cs typeface="Noto Sans Devanagari"/>
              </a:rPr>
              <a:t> </a:t>
            </a:r>
            <a:r>
              <a:rPr dirty="0" sz="1200" b="1">
                <a:solidFill>
                  <a:srgbClr val="A81B60"/>
                </a:solidFill>
                <a:latin typeface="Noto Sans Devanagari"/>
                <a:cs typeface="Noto Sans Devanagari"/>
              </a:rPr>
              <a:t>नाही</a:t>
            </a:r>
            <a:r>
              <a:rPr dirty="0" sz="1200" b="1">
                <a:solidFill>
                  <a:srgbClr val="A81B60"/>
                </a:solidFill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 marL="627380" marR="1449705" indent="41910">
              <a:lnSpc>
                <a:spcPct val="114700"/>
              </a:lnSpc>
            </a:pPr>
            <a:r>
              <a:rPr dirty="0" sz="1200" spc="-105" b="1">
                <a:solidFill>
                  <a:srgbClr val="A81B60"/>
                </a:solidFill>
                <a:latin typeface="Noto Sans Devanagari"/>
                <a:cs typeface="Noto Sans Devanagari"/>
              </a:rPr>
              <a:t>तसेच </a:t>
            </a:r>
            <a:r>
              <a:rPr dirty="0" sz="1200" b="1">
                <a:solidFill>
                  <a:srgbClr val="A81B60"/>
                </a:solidFill>
                <a:latin typeface="Noto Sans Devanagari"/>
                <a:cs typeface="Noto Sans Devanagari"/>
              </a:rPr>
              <a:t>जामीनदाराची </a:t>
            </a:r>
            <a:r>
              <a:rPr dirty="0" sz="1200" spc="-150" b="1">
                <a:solidFill>
                  <a:srgbClr val="A81B60"/>
                </a:solidFill>
                <a:latin typeface="Noto Sans Devanagari"/>
                <a:cs typeface="Noto Sans Devanagari"/>
              </a:rPr>
              <a:t>कागदपffे </a:t>
            </a:r>
            <a:r>
              <a:rPr dirty="0" sz="1200" b="1">
                <a:solidFill>
                  <a:srgbClr val="A81B60"/>
                </a:solidFill>
                <a:latin typeface="Noto Sans Devanagari"/>
                <a:cs typeface="Noto Sans Devanagari"/>
              </a:rPr>
              <a:t>अज´ </a:t>
            </a:r>
            <a:r>
              <a:rPr dirty="0" sz="1200" spc="-130" b="1">
                <a:solidFill>
                  <a:srgbClr val="A81B60"/>
                </a:solidFill>
                <a:latin typeface="Noto Sans Devanagari"/>
                <a:cs typeface="Noto Sans Devanagari"/>
              </a:rPr>
              <a:t>भर#यापूवT </a:t>
            </a:r>
            <a:r>
              <a:rPr dirty="0" sz="1200" spc="-170" b="1">
                <a:solidFill>
                  <a:srgbClr val="A81B60"/>
                </a:solidFill>
                <a:latin typeface="Noto Sans Devanagari"/>
                <a:cs typeface="Noto Sans Devanagari"/>
              </a:rPr>
              <a:t>ßजuहा </a:t>
            </a:r>
            <a:r>
              <a:rPr dirty="0" sz="1200" spc="-120" b="1">
                <a:solidFill>
                  <a:srgbClr val="A81B60"/>
                </a:solidFill>
                <a:latin typeface="Noto Sans Devanagari"/>
                <a:cs typeface="Noto Sans Devanagari"/>
              </a:rPr>
              <a:t>काया´लयातून </a:t>
            </a:r>
            <a:r>
              <a:rPr dirty="0" sz="1200" spc="-65" b="1">
                <a:solidFill>
                  <a:srgbClr val="A81B60"/>
                </a:solidFill>
                <a:latin typeface="Noto Sans Devanagari"/>
                <a:cs typeface="Noto Sans Devanagari"/>
              </a:rPr>
              <a:t>तपासून  </a:t>
            </a:r>
            <a:r>
              <a:rPr dirty="0" sz="1200" spc="-445" b="1">
                <a:solidFill>
                  <a:srgbClr val="A81B60"/>
                </a:solidFill>
                <a:latin typeface="Noto Sans Devanagari"/>
                <a:cs typeface="Noto Sans Devanagari"/>
              </a:rPr>
              <a:t>&lt;यावी</a:t>
            </a:r>
            <a:r>
              <a:rPr dirty="0" sz="1200" spc="-445" b="1">
                <a:solidFill>
                  <a:srgbClr val="A81B60"/>
                </a:solidFill>
                <a:latin typeface="Arimo"/>
                <a:cs typeface="Arimo"/>
              </a:rPr>
              <a:t>.</a:t>
            </a:r>
            <a:r>
              <a:rPr dirty="0" sz="1200" spc="25" b="1">
                <a:solidFill>
                  <a:srgbClr val="A81B60"/>
                </a:solidFill>
                <a:latin typeface="Arimo"/>
                <a:cs typeface="Arimo"/>
              </a:rPr>
              <a:t> </a:t>
            </a:r>
            <a:r>
              <a:rPr dirty="0" sz="1200" b="1">
                <a:solidFill>
                  <a:srgbClr val="A81B60"/>
                </a:solidFill>
                <a:latin typeface="Noto Sans Devanagari"/>
                <a:cs typeface="Noto Sans Devanagari"/>
              </a:rPr>
              <a:t>दोन </a:t>
            </a:r>
            <a:r>
              <a:rPr dirty="0" sz="1200" spc="-45" b="1">
                <a:solidFill>
                  <a:srgbClr val="A81B60"/>
                </a:solidFill>
                <a:latin typeface="Noto Sans Devanagari"/>
                <a:cs typeface="Noto Sans Devanagari"/>
              </a:rPr>
              <a:t>फ़ाइuस </a:t>
            </a:r>
            <a:r>
              <a:rPr dirty="0" sz="1200" b="1">
                <a:solidFill>
                  <a:srgbClr val="A81B60"/>
                </a:solidFill>
                <a:latin typeface="Noto Sans Devanagari"/>
                <a:cs typeface="Noto Sans Devanagari"/>
              </a:rPr>
              <a:t>तयार </a:t>
            </a:r>
            <a:r>
              <a:rPr dirty="0" sz="1200" spc="15" b="1">
                <a:solidFill>
                  <a:srgbClr val="A81B60"/>
                </a:solidFill>
                <a:latin typeface="Noto Sans Devanagari"/>
                <a:cs typeface="Noto Sans Devanagari"/>
              </a:rPr>
              <a:t>कVन </a:t>
            </a:r>
            <a:r>
              <a:rPr dirty="0" sz="1200" spc="-65" b="1">
                <a:solidFill>
                  <a:srgbClr val="A81B60"/>
                </a:solidFill>
                <a:latin typeface="Noto Sans Devanagari"/>
                <a:cs typeface="Noto Sans Devanagari"/>
              </a:rPr>
              <a:t>महामंडळ </a:t>
            </a:r>
            <a:r>
              <a:rPr dirty="0" sz="1200" spc="-120" b="1">
                <a:solidFill>
                  <a:srgbClr val="A81B60"/>
                </a:solidFill>
                <a:latin typeface="Noto Sans Devanagari"/>
                <a:cs typeface="Noto Sans Devanagari"/>
              </a:rPr>
              <a:t>šया </a:t>
            </a:r>
            <a:r>
              <a:rPr dirty="0" sz="1200" spc="-170" b="1">
                <a:solidFill>
                  <a:srgbClr val="A81B60"/>
                </a:solidFill>
                <a:latin typeface="Noto Sans Devanagari"/>
                <a:cs typeface="Noto Sans Devanagari"/>
              </a:rPr>
              <a:t>ßजuहा </a:t>
            </a:r>
            <a:r>
              <a:rPr dirty="0" sz="1200" spc="300" b="1">
                <a:solidFill>
                  <a:srgbClr val="A81B60"/>
                </a:solidFill>
                <a:latin typeface="Noto Sans Devanagari"/>
                <a:cs typeface="Noto Sans Devanagari"/>
              </a:rPr>
              <a:t>§वAापक </a:t>
            </a:r>
            <a:r>
              <a:rPr dirty="0" sz="1200" spc="-55" b="1">
                <a:solidFill>
                  <a:srgbClr val="A81B60"/>
                </a:solidFill>
                <a:latin typeface="Noto Sans Devanagari"/>
                <a:cs typeface="Noto Sans Devanagari"/>
              </a:rPr>
              <a:t>यांšयाकडे  </a:t>
            </a:r>
            <a:r>
              <a:rPr dirty="0" sz="1200" spc="-5" b="1">
                <a:solidFill>
                  <a:srgbClr val="A81B60"/>
                </a:solidFill>
                <a:latin typeface="Noto Sans Devanagari"/>
                <a:cs typeface="Noto Sans Devanagari"/>
              </a:rPr>
              <a:t>सबमीट</a:t>
            </a:r>
            <a:r>
              <a:rPr dirty="0" sz="1200" spc="15" b="1">
                <a:solidFill>
                  <a:srgbClr val="A81B60"/>
                </a:solidFill>
                <a:latin typeface="Noto Sans Devanagari"/>
                <a:cs typeface="Noto Sans Devanagari"/>
              </a:rPr>
              <a:t> </a:t>
            </a:r>
            <a:r>
              <a:rPr dirty="0" sz="1200" spc="-5" b="1">
                <a:solidFill>
                  <a:srgbClr val="A81B60"/>
                </a:solidFill>
                <a:latin typeface="Noto Sans Devanagari"/>
                <a:cs typeface="Noto Sans Devanagari"/>
              </a:rPr>
              <a:t>करावे</a:t>
            </a:r>
            <a:r>
              <a:rPr dirty="0" sz="1200" spc="-5" b="1">
                <a:solidFill>
                  <a:srgbClr val="A81B60"/>
                </a:solidFill>
                <a:latin typeface="Arimo"/>
                <a:cs typeface="Arimo"/>
              </a:rPr>
              <a:t>.</a:t>
            </a:r>
            <a:endParaRPr sz="1200">
              <a:latin typeface="Arimo"/>
              <a:cs typeface="Arimo"/>
            </a:endParaRPr>
          </a:p>
          <a:p>
            <a:pPr marL="128270">
              <a:lnSpc>
                <a:spcPct val="100000"/>
              </a:lnSpc>
              <a:spcBef>
                <a:spcPts val="210"/>
              </a:spcBef>
              <a:tabLst>
                <a:tab pos="627380" algn="l"/>
                <a:tab pos="6658609" algn="l"/>
              </a:tabLst>
            </a:pPr>
            <a:r>
              <a:rPr dirty="0" u="sng" sz="1200">
                <a:solidFill>
                  <a:srgbClr val="A81B6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>
                <a:solidFill>
                  <a:srgbClr val="A81B6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200" spc="-155" b="1">
                <a:solidFill>
                  <a:srgbClr val="A81B60"/>
                </a:solidFill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अßधक  </a:t>
            </a:r>
            <a:r>
              <a:rPr dirty="0" u="sng" sz="1200" b="1">
                <a:solidFill>
                  <a:srgbClr val="A81B60"/>
                </a:solidFill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माहीती करीता </a:t>
            </a:r>
            <a:r>
              <a:rPr dirty="0" u="sng" sz="1200" spc="-35" b="1">
                <a:solidFill>
                  <a:srgbClr val="A81B60"/>
                </a:solidFill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आपuया </a:t>
            </a:r>
            <a:r>
              <a:rPr dirty="0" u="sng" sz="1200" spc="-170" b="1">
                <a:solidFill>
                  <a:srgbClr val="A81B60"/>
                </a:solidFill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ßजuहा  </a:t>
            </a:r>
            <a:r>
              <a:rPr dirty="0" u="sng" sz="1200" spc="-105" b="1">
                <a:solidFill>
                  <a:srgbClr val="A81B60"/>
                </a:solidFill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काया´लयास  </a:t>
            </a:r>
            <a:r>
              <a:rPr dirty="0" u="sng" sz="1200" b="1">
                <a:solidFill>
                  <a:srgbClr val="A81B60"/>
                </a:solidFill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भेट</a:t>
            </a:r>
            <a:r>
              <a:rPr dirty="0" u="sng" sz="1200" spc="45" b="1">
                <a:solidFill>
                  <a:srgbClr val="A81B60"/>
                </a:solidFill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 </a:t>
            </a:r>
            <a:r>
              <a:rPr dirty="0" u="sng" sz="1200" spc="40" b="1">
                <a:solidFill>
                  <a:srgbClr val="A81B60"/>
                </a:solidFill>
                <a:uFill>
                  <a:solidFill>
                    <a:srgbClr val="000000"/>
                  </a:solidFill>
                </a:uFill>
                <a:latin typeface="Noto Sans Devanagari"/>
                <a:cs typeface="Noto Sans Devanagari"/>
              </a:rPr>
              <a:t>#ा</a:t>
            </a:r>
            <a:r>
              <a:rPr dirty="0" u="sng" sz="1200" spc="40" b="1">
                <a:solidFill>
                  <a:srgbClr val="A81B60"/>
                </a:solidFill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.	</a:t>
            </a:r>
            <a:endParaRPr sz="1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300" spc="-20" b="1">
                <a:solidFill>
                  <a:srgbClr val="004AAC"/>
                </a:solidFill>
                <a:latin typeface="Noto Sans Devanagari"/>
                <a:cs typeface="Noto Sans Devanagari"/>
              </a:rPr>
              <a:t>#काशक </a:t>
            </a:r>
            <a:r>
              <a:rPr dirty="0" sz="1300" b="1">
                <a:solidFill>
                  <a:srgbClr val="004AAC"/>
                </a:solidFill>
                <a:latin typeface="Arimo"/>
                <a:cs typeface="Arimo"/>
              </a:rPr>
              <a:t>:- </a:t>
            </a:r>
            <a:r>
              <a:rPr dirty="0" sz="13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इरफान स‘यद </a:t>
            </a:r>
            <a:r>
              <a:rPr dirty="0" sz="1300" spc="-5" b="1">
                <a:solidFill>
                  <a:srgbClr val="004AAC"/>
                </a:solidFill>
                <a:latin typeface="Arimo"/>
                <a:cs typeface="Arimo"/>
              </a:rPr>
              <a:t>9850757898 </a:t>
            </a:r>
            <a:r>
              <a:rPr dirty="0" sz="1300" spc="-10" b="1">
                <a:solidFill>
                  <a:srgbClr val="004AAC"/>
                </a:solidFill>
                <a:latin typeface="Noto Sans Devanagari"/>
                <a:cs typeface="Noto Sans Devanagari"/>
              </a:rPr>
              <a:t>डायरेFटर</a:t>
            </a:r>
            <a:r>
              <a:rPr dirty="0" sz="1300" spc="-10" b="1">
                <a:solidFill>
                  <a:srgbClr val="004AAC"/>
                </a:solidFill>
                <a:latin typeface="Arimo"/>
                <a:cs typeface="Arimo"/>
              </a:rPr>
              <a:t>,MDC </a:t>
            </a:r>
            <a:r>
              <a:rPr dirty="0" sz="1300" spc="-65" b="1">
                <a:solidFill>
                  <a:srgbClr val="004AAC"/>
                </a:solidFill>
                <a:latin typeface="Noto Sans Devanagari"/>
                <a:cs typeface="Noto Sans Devanagari"/>
              </a:rPr>
              <a:t>ßटम</a:t>
            </a:r>
            <a:r>
              <a:rPr dirty="0" sz="1300" spc="-65" b="1">
                <a:solidFill>
                  <a:srgbClr val="004AAC"/>
                </a:solidFill>
                <a:latin typeface="Arimo"/>
                <a:cs typeface="Arimo"/>
              </a:rPr>
              <a:t>,</a:t>
            </a:r>
            <a:r>
              <a:rPr dirty="0" sz="1300" spc="-65" b="1">
                <a:solidFill>
                  <a:srgbClr val="004AAC"/>
                </a:solidFill>
                <a:latin typeface="Noto Sans Devanagari"/>
                <a:cs typeface="Noto Sans Devanagari"/>
              </a:rPr>
              <a:t>महाराB </a:t>
            </a:r>
            <a:r>
              <a:rPr dirty="0" sz="1300" spc="-170" b="1">
                <a:solidFill>
                  <a:srgbClr val="004AAC"/>
                </a:solidFill>
                <a:latin typeface="Noto Sans Devanagari"/>
                <a:cs typeface="Noto Sans Devanagari"/>
              </a:rPr>
              <a:t>मायनाॕßरटt </a:t>
            </a:r>
            <a:r>
              <a:rPr dirty="0" sz="1300" spc="-5" b="1">
                <a:solidFill>
                  <a:srgbClr val="004AAC"/>
                </a:solidFill>
                <a:latin typeface="Noto Sans Devanagari"/>
                <a:cs typeface="Noto Sans Devanagari"/>
              </a:rPr>
              <a:t>एनजीओ फोरम</a:t>
            </a:r>
            <a:r>
              <a:rPr dirty="0" sz="1300" spc="-5" b="1">
                <a:solidFill>
                  <a:srgbClr val="004AAC"/>
                </a:solidFill>
                <a:latin typeface="Arimo"/>
                <a:cs typeface="Arimo"/>
              </a:rPr>
              <a:t>.</a:t>
            </a:r>
            <a:r>
              <a:rPr dirty="0" sz="1300" spc="25" b="1">
                <a:solidFill>
                  <a:srgbClr val="004AAC"/>
                </a:solidFill>
                <a:latin typeface="Arimo"/>
                <a:cs typeface="Arimo"/>
              </a:rPr>
              <a:t> </a:t>
            </a:r>
            <a:r>
              <a:rPr dirty="0" sz="1300" spc="-265" b="1">
                <a:solidFill>
                  <a:srgbClr val="004AAC"/>
                </a:solidFill>
                <a:latin typeface="Arimo"/>
                <a:cs typeface="Arimo"/>
              </a:rPr>
              <a:t>(MMNF)</a:t>
            </a:r>
            <a:endParaRPr sz="1300">
              <a:latin typeface="Arimo"/>
              <a:cs typeface="Arim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56661" y="2896748"/>
            <a:ext cx="2433320" cy="3660775"/>
            <a:chOff x="2656661" y="2896748"/>
            <a:chExt cx="2433320" cy="3660775"/>
          </a:xfrm>
        </p:grpSpPr>
        <p:sp>
          <p:nvSpPr>
            <p:cNvPr id="43" name="object 43"/>
            <p:cNvSpPr/>
            <p:nvPr/>
          </p:nvSpPr>
          <p:spPr>
            <a:xfrm>
              <a:off x="2661428" y="2896793"/>
              <a:ext cx="0" cy="3079750"/>
            </a:xfrm>
            <a:custGeom>
              <a:avLst/>
              <a:gdLst/>
              <a:ahLst/>
              <a:cxnLst/>
              <a:rect l="l" t="t" r="r" b="b"/>
              <a:pathLst>
                <a:path w="0" h="3079750">
                  <a:moveTo>
                    <a:pt x="0" y="0"/>
                  </a:moveTo>
                  <a:lnTo>
                    <a:pt x="0" y="30792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084612" y="2896748"/>
              <a:ext cx="0" cy="3660775"/>
            </a:xfrm>
            <a:custGeom>
              <a:avLst/>
              <a:gdLst/>
              <a:ahLst/>
              <a:cxnLst/>
              <a:rect l="l" t="t" r="r" b="b"/>
              <a:pathLst>
                <a:path w="0" h="3660775">
                  <a:moveTo>
                    <a:pt x="0" y="0"/>
                  </a:moveTo>
                  <a:lnTo>
                    <a:pt x="0" y="36607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283400" y="8077062"/>
            <a:ext cx="2517775" cy="7785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580"/>
              </a:spcBef>
            </a:pPr>
            <a:r>
              <a:rPr dirty="0" sz="13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लागणारा कलावधी </a:t>
            </a:r>
            <a:r>
              <a:rPr dirty="0" sz="1300" b="1">
                <a:latin typeface="Arimo"/>
                <a:cs typeface="Arimo"/>
              </a:rPr>
              <a:t>: </a:t>
            </a:r>
            <a:r>
              <a:rPr dirty="0" sz="1300" spc="-135" b="1">
                <a:solidFill>
                  <a:srgbClr val="892975"/>
                </a:solidFill>
                <a:latin typeface="Noto Sans Devanagari"/>
                <a:cs typeface="Noto Sans Devanagari"/>
              </a:rPr>
              <a:t>ßकमान </a:t>
            </a:r>
            <a:r>
              <a:rPr dirty="0" sz="1300" spc="-5" b="1">
                <a:solidFill>
                  <a:srgbClr val="892975"/>
                </a:solidFill>
                <a:latin typeface="Noto Sans Devanagari"/>
                <a:cs typeface="Noto Sans Devanagari"/>
              </a:rPr>
              <a:t>२</a:t>
            </a:r>
            <a:r>
              <a:rPr dirty="0" sz="1300" spc="-45" b="1">
                <a:solidFill>
                  <a:srgbClr val="892975"/>
                </a:solidFill>
                <a:latin typeface="Noto Sans Devanagari"/>
                <a:cs typeface="Noto Sans Devanagari"/>
              </a:rPr>
              <a:t> </a:t>
            </a:r>
            <a:r>
              <a:rPr dirty="0" sz="1300" spc="-265" b="1">
                <a:solidFill>
                  <a:srgbClr val="892975"/>
                </a:solidFill>
                <a:latin typeface="Noto Sans Devanagari"/>
                <a:cs typeface="Noto Sans Devanagari"/>
              </a:rPr>
              <a:t>मßहन</a:t>
            </a:r>
            <a:endParaRPr sz="1300">
              <a:latin typeface="Noto Sans Devanagari"/>
              <a:cs typeface="Noto Sans Devanagari"/>
            </a:endParaRPr>
          </a:p>
          <a:p>
            <a:pPr marL="167640">
              <a:lnSpc>
                <a:spcPct val="100000"/>
              </a:lnSpc>
              <a:spcBef>
                <a:spcPts val="520"/>
              </a:spcBef>
            </a:pPr>
            <a:r>
              <a:rPr dirty="0" sz="1400" spc="-5" b="1">
                <a:solidFill>
                  <a:srgbClr val="FF1616"/>
                </a:solidFill>
                <a:latin typeface="Noto Sans Devanagari"/>
                <a:cs typeface="Noto Sans Devanagari"/>
              </a:rPr>
              <a:t>परत </a:t>
            </a:r>
            <a:r>
              <a:rPr dirty="0" sz="1400" spc="-165" b="1">
                <a:solidFill>
                  <a:srgbClr val="FF1616"/>
                </a:solidFill>
                <a:latin typeface="Noto Sans Devanagari"/>
                <a:cs typeface="Noto Sans Devanagari"/>
              </a:rPr>
              <a:t>फे </a:t>
            </a:r>
            <a:r>
              <a:rPr dirty="0" sz="1400" spc="-100" b="1">
                <a:solidFill>
                  <a:srgbClr val="FF1616"/>
                </a:solidFill>
                <a:latin typeface="Noto Sans Devanagari"/>
                <a:cs typeface="Noto Sans Devanagari"/>
              </a:rPr>
              <a:t>ड</a:t>
            </a:r>
            <a:r>
              <a:rPr dirty="0" sz="1400" spc="-40" b="1">
                <a:solidFill>
                  <a:srgbClr val="FF1616"/>
                </a:solidFill>
                <a:latin typeface="Noto Sans Devanagari"/>
                <a:cs typeface="Noto Sans Devanagari"/>
              </a:rPr>
              <a:t> </a:t>
            </a:r>
            <a:r>
              <a:rPr dirty="0" sz="1400" b="1">
                <a:solidFill>
                  <a:srgbClr val="FF1616"/>
                </a:solidFill>
                <a:latin typeface="Arimo"/>
                <a:cs typeface="Arimo"/>
              </a:rPr>
              <a:t>:</a:t>
            </a:r>
            <a:endParaRPr sz="14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200" spc="-5" b="1">
                <a:latin typeface="Noto Sans Devanagari"/>
                <a:cs typeface="Noto Sans Devanagari"/>
              </a:rPr>
              <a:t>कोस´ </a:t>
            </a:r>
            <a:r>
              <a:rPr dirty="0" sz="1200" spc="-120" b="1">
                <a:latin typeface="Noto Sans Devanagari"/>
                <a:cs typeface="Noto Sans Devanagari"/>
              </a:rPr>
              <a:t>पूण´ </a:t>
            </a:r>
            <a:r>
              <a:rPr dirty="0" sz="1200" b="1">
                <a:latin typeface="Noto Sans Devanagari"/>
                <a:cs typeface="Noto Sans Devanagari"/>
              </a:rPr>
              <a:t>झाले </a:t>
            </a:r>
            <a:r>
              <a:rPr dirty="0" sz="1200" spc="-120" b="1">
                <a:latin typeface="Noto Sans Devanagari"/>
                <a:cs typeface="Noto Sans Devanagari"/>
              </a:rPr>
              <a:t>šया </a:t>
            </a:r>
            <a:r>
              <a:rPr dirty="0" sz="1200" b="1">
                <a:latin typeface="Arimo"/>
                <a:cs typeface="Arimo"/>
              </a:rPr>
              <a:t>6 </a:t>
            </a:r>
            <a:r>
              <a:rPr dirty="0" sz="1200" spc="-155" b="1">
                <a:latin typeface="Noto Sans Devanagari"/>
                <a:cs typeface="Noto Sans Devanagari"/>
              </a:rPr>
              <a:t>मßह=या</a:t>
            </a:r>
            <a:r>
              <a:rPr dirty="0" sz="1200" spc="-135" b="1">
                <a:latin typeface="Noto Sans Devanagari"/>
                <a:cs typeface="Noto Sans Devanagari"/>
              </a:rPr>
              <a:t> </a:t>
            </a:r>
            <a:r>
              <a:rPr dirty="0" sz="1200" spc="-95" b="1">
                <a:latin typeface="Noto Sans Devanagari"/>
                <a:cs typeface="Noto Sans Devanagari"/>
              </a:rPr>
              <a:t>नंतर</a:t>
            </a:r>
            <a:endParaRPr sz="1200">
              <a:latin typeface="Noto Sans Devanagari"/>
              <a:cs typeface="Noto Sans Devanaga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75374" y="8138308"/>
            <a:ext cx="196659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0650" algn="l"/>
              </a:tabLst>
            </a:pPr>
            <a:r>
              <a:rPr dirty="0" sz="1300" b="1">
                <a:solidFill>
                  <a:srgbClr val="892975"/>
                </a:solidFill>
                <a:latin typeface="Noto Sans Devanagari"/>
                <a:cs typeface="Noto Sans Devanagari"/>
              </a:rPr>
              <a:t>े	</a:t>
            </a:r>
            <a:r>
              <a:rPr dirty="0" baseline="2314" sz="1800" spc="-195" b="1">
                <a:latin typeface="Noto Sans Devanagari"/>
                <a:cs typeface="Noto Sans Devanagari"/>
              </a:rPr>
              <a:t>मंजुरी</a:t>
            </a:r>
            <a:r>
              <a:rPr dirty="0" baseline="2314" sz="1800" spc="-172" b="1">
                <a:latin typeface="Noto Sans Devanagari"/>
                <a:cs typeface="Noto Sans Devanagari"/>
              </a:rPr>
              <a:t> </a:t>
            </a:r>
            <a:r>
              <a:rPr dirty="0" baseline="2314" sz="1800" spc="-817" b="1">
                <a:latin typeface="Noto Sans Devanagari"/>
                <a:cs typeface="Noto Sans Devanagari"/>
              </a:rPr>
              <a:t>पff</a:t>
            </a:r>
            <a:endParaRPr baseline="2314" sz="1800">
              <a:latin typeface="Noto Sans Devanagari"/>
              <a:cs typeface="Noto Sans Devanaga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irfan sayyed</dc:creator>
  <cp:keywords>DAEnlUkawWU,BAEApmWzlo8</cp:keywords>
  <dc:title>all brouchers</dc:title>
  <dcterms:created xsi:type="dcterms:W3CDTF">2021-08-27T18:20:31Z</dcterms:created>
  <dcterms:modified xsi:type="dcterms:W3CDTF">2021-08-27T18:20:31Z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Canva</vt:lpwstr>
  </property>
  <property fmtid="{D5CDD505-2E9C-101B-9397-08002B2CF9AE}" pid="4" name="LastSaved">
    <vt:filetime>2021-08-27T00:00:00Z</vt:filetime>
  </property>
</Properties>
</file>