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26-Aug-21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D2D7-9DF2-4A8A-8707-9544DA68B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Technobuiz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Maharashtra Minority NGO Forum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A0014-2CA1-45A1-A440-B72B22E17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By- Prof. Ashfaq m. khan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Managing Director, sir Einstein academy, </a:t>
            </a:r>
            <a:r>
              <a:rPr lang="en-US" b="1" dirty="0" err="1">
                <a:solidFill>
                  <a:srgbClr val="0070C0"/>
                </a:solidFill>
              </a:rPr>
              <a:t>panchgani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Coordinator, </a:t>
            </a:r>
            <a:r>
              <a:rPr lang="en-US" b="1" dirty="0" err="1">
                <a:solidFill>
                  <a:srgbClr val="0070C0"/>
                </a:solidFill>
              </a:rPr>
              <a:t>technobuiz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6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7)Data collecting of educational institutions driven by Muslims and make a state level platform.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1A97E-04BD-44B3-B623-1BEF7DBCA45B}"/>
              </a:ext>
            </a:extLst>
          </p:cNvPr>
          <p:cNvSpPr txBox="1"/>
          <p:nvPr/>
        </p:nvSpPr>
        <p:spPr>
          <a:xfrm>
            <a:off x="534838" y="2147976"/>
            <a:ext cx="9273693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Connecting the talented students on a common platform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database of educational institutions driven by Muslims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6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8)Teacher training institute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0A5B9-22A7-49DB-9ABC-216AC3C92A9B}"/>
              </a:ext>
            </a:extLst>
          </p:cNvPr>
          <p:cNvSpPr txBox="1"/>
          <p:nvPr/>
        </p:nvSpPr>
        <p:spPr>
          <a:xfrm>
            <a:off x="681487" y="1207697"/>
            <a:ext cx="1133510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Developing skills like presentation, communication in graduate candidates and making them able for professional life.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Establishing teacher training institute in each city and expanding this mission.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6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9) Infrastructural modernization and sustainable development  of minority institutions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203F3-E2CB-43FA-BEE3-D5032822A01A}"/>
              </a:ext>
            </a:extLst>
          </p:cNvPr>
          <p:cNvSpPr txBox="1"/>
          <p:nvPr/>
        </p:nvSpPr>
        <p:spPr>
          <a:xfrm>
            <a:off x="485956" y="1535501"/>
            <a:ext cx="11335109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Consultancy for minority institutes (minority run, aided-non aided) to make them competitive, modern and sustainable.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 as a bridge between the institutes and the funding bodies.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10)Educational standardization improvement program for each minority institution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9210B-C869-4A11-A68D-527B90E5CE0E}"/>
              </a:ext>
            </a:extLst>
          </p:cNvPr>
          <p:cNvSpPr txBox="1"/>
          <p:nvPr/>
        </p:nvSpPr>
        <p:spPr>
          <a:xfrm>
            <a:off x="485956" y="1535501"/>
            <a:ext cx="1133510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Making the minority institutes standard from educational point of view.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Helping them become more competitive and accreditable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66A1D-68A0-4B34-9EB3-4976FC17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11) Creating one residential School equivalent to Navodaya, military school.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B1074-9F0C-4DF9-BBA1-75ED862B81FE}"/>
              </a:ext>
            </a:extLst>
          </p:cNvPr>
          <p:cNvSpPr txBox="1"/>
          <p:nvPr/>
        </p:nvSpPr>
        <p:spPr>
          <a:xfrm>
            <a:off x="485956" y="1535501"/>
            <a:ext cx="11335109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Establishing one residential school for minority students on the basis of Navodaya or military schools.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Making the students aware about the residential school culture and integrated education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2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12) Creating online tracking system to parental mentoring of each Muslim student.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C8F93-2659-4FDB-B2F2-75F033D661CE}"/>
              </a:ext>
            </a:extLst>
          </p:cNvPr>
          <p:cNvSpPr txBox="1"/>
          <p:nvPr/>
        </p:nvSpPr>
        <p:spPr>
          <a:xfrm>
            <a:off x="595223" y="1544127"/>
            <a:ext cx="11335109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Considering the key role of parent in nourishment of child, creating online tracking system about the same.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a mentoring system for the parent for educational, social and holistic development of child in a scientific way.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13)Design and develop a special curriculum in open schooling to improve graduates percentage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3C44D-1C30-4BD3-BE53-5835BB3B2CB6}"/>
              </a:ext>
            </a:extLst>
          </p:cNvPr>
          <p:cNvSpPr txBox="1"/>
          <p:nvPr/>
        </p:nvSpPr>
        <p:spPr>
          <a:xfrm>
            <a:off x="595223" y="1544127"/>
            <a:ext cx="1133510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Supporting the students taking education in open schooling or open universities like NIOS, YCMOU, IGNOU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a common platform for candidates to improve graduation percentage.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7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14)Design and develop curriculum based on technology, business, sustainable aspects specifically improve percentage Muslim research students. 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525BF-152E-4C6D-8534-F5AEA97D8071}"/>
              </a:ext>
            </a:extLst>
          </p:cNvPr>
          <p:cNvSpPr txBox="1"/>
          <p:nvPr/>
        </p:nvSpPr>
        <p:spPr>
          <a:xfrm>
            <a:off x="485956" y="2700067"/>
            <a:ext cx="11335109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Taking the traditional education to next level by curriculum based on technology, business etc. to specifically improve percentage of Muslim research students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15) To develop Advance Virtual educational system like Homeschooling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CCB09-5668-4B2C-8432-C7B7D1CE2F7E}"/>
              </a:ext>
            </a:extLst>
          </p:cNvPr>
          <p:cNvSpPr txBox="1"/>
          <p:nvPr/>
        </p:nvSpPr>
        <p:spPr>
          <a:xfrm>
            <a:off x="595223" y="1544127"/>
            <a:ext cx="1133510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Developing advance virtual educational system like home-schooling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Promoting new ways of schooling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F8EFC-E4E1-469D-A5CA-464B4BD5F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3CCB09-5668-4B2C-8432-C7B7D1CE2F7E}"/>
              </a:ext>
            </a:extLst>
          </p:cNvPr>
          <p:cNvSpPr txBox="1"/>
          <p:nvPr/>
        </p:nvSpPr>
        <p:spPr>
          <a:xfrm>
            <a:off x="428445" y="1411136"/>
            <a:ext cx="11335109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Technobuiz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common platform where scholars with special educational achievements come together to train the upcoming candidates to become competitive and overall developed.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legacy is expected to be carried forwarded by the upcoming candidates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0B0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DE2C7-DDFF-4AF8-BE53-BC0848FE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32" y="6096"/>
            <a:ext cx="4567936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1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0A40-31AA-41C3-8A07-5D1912A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Thank you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C741-658E-4B45-ABDC-02DE2FD6B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1) Career guidance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2AA0C-445C-4D3B-A6C4-4D6BBCE7F256}"/>
              </a:ext>
            </a:extLst>
          </p:cNvPr>
          <p:cNvSpPr txBox="1"/>
          <p:nvPr/>
        </p:nvSpPr>
        <p:spPr>
          <a:xfrm>
            <a:off x="715992" y="1233577"/>
            <a:ext cx="10176376" cy="4467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Guidance about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Secondary (Class 8</a:t>
            </a:r>
            <a:r>
              <a:rPr lang="en-US" sz="2400" baseline="30000" dirty="0"/>
              <a:t>th</a:t>
            </a:r>
            <a:r>
              <a:rPr lang="en-US" sz="2400" dirty="0"/>
              <a:t> to 10</a:t>
            </a:r>
            <a:r>
              <a:rPr lang="en-US" sz="2400" baseline="30000" dirty="0"/>
              <a:t>th</a:t>
            </a:r>
            <a:r>
              <a:rPr lang="en-US" sz="2400" dirty="0"/>
              <a:t> 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Higher secondary, (Class 11</a:t>
            </a:r>
            <a:r>
              <a:rPr lang="en-US" sz="2400" baseline="30000" dirty="0"/>
              <a:t>th</a:t>
            </a:r>
            <a:r>
              <a:rPr lang="en-US" sz="2400" dirty="0"/>
              <a:t> &amp; 12</a:t>
            </a:r>
            <a:r>
              <a:rPr lang="en-US" sz="2400" baseline="30000" dirty="0"/>
              <a:t>th</a:t>
            </a:r>
            <a:r>
              <a:rPr lang="en-US" sz="2400" dirty="0"/>
              <a:t> 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Degree and diploma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Post graduation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Research level 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Providing information about various courses, institutes and admission process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676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2)Assistance in Entrance exams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21CB6-4767-414F-A98B-8F32C6B2CF77}"/>
              </a:ext>
            </a:extLst>
          </p:cNvPr>
          <p:cNvSpPr txBox="1"/>
          <p:nvPr/>
        </p:nvSpPr>
        <p:spPr>
          <a:xfrm>
            <a:off x="715993" y="1233577"/>
            <a:ext cx="1117120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Guidance about preparation of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Engineering Entrance exams like IIT-JEE, BITSAT, MH CET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Medical and nursing entrance exams like NEET, JIPMER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Pharmacy, law entrance exams like MH CET, CLAT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Kishore </a:t>
            </a:r>
            <a:r>
              <a:rPr lang="en-US" sz="2400" dirty="0" err="1"/>
              <a:t>Vaigyanik</a:t>
            </a:r>
            <a:r>
              <a:rPr lang="en-US" sz="2400" dirty="0"/>
              <a:t> </a:t>
            </a:r>
            <a:r>
              <a:rPr lang="en-US" sz="2400" dirty="0" err="1"/>
              <a:t>Protsahan</a:t>
            </a:r>
            <a:r>
              <a:rPr lang="en-US" sz="2400" dirty="0"/>
              <a:t> Yojana (KVPY)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NDA, NATA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‘UDAAN’ – A sponsorship program for preparation of these exams for economically weak students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011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1404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3)Assistance in documentation to Ready for Admission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DF4FF-AEE0-415A-8E13-43BE2A37C2B2}"/>
              </a:ext>
            </a:extLst>
          </p:cNvPr>
          <p:cNvSpPr txBox="1"/>
          <p:nvPr/>
        </p:nvSpPr>
        <p:spPr>
          <a:xfrm>
            <a:off x="698739" y="1587259"/>
            <a:ext cx="872989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Documents needed for various admission and process to get them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Domicile, nationality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Caste certificate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Caste validity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EWS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103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4)Assistance to complete online admission. 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1512F-231F-42AB-BF67-0B3D77838172}"/>
              </a:ext>
            </a:extLst>
          </p:cNvPr>
          <p:cNvSpPr txBox="1"/>
          <p:nvPr/>
        </p:nvSpPr>
        <p:spPr>
          <a:xfrm>
            <a:off x="698739" y="1587259"/>
            <a:ext cx="4818820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Counseling process of admission in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Engineering (CAP process)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Medical (Counselling process)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Pharmacy (CAP process)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Other professional courses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109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080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5)Assistance in Scholarships and education loans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867CB-34AF-4185-9304-8F6297A4634D}"/>
              </a:ext>
            </a:extLst>
          </p:cNvPr>
          <p:cNvSpPr txBox="1"/>
          <p:nvPr/>
        </p:nvSpPr>
        <p:spPr>
          <a:xfrm>
            <a:off x="681487" y="1207697"/>
            <a:ext cx="10362965" cy="440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Pre-matric Scholarships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Post-matric scholarships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Merit-cum-means scholarship for professional and technical courses 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Begum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Hazrat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Mahal national scholarship scheme for minorities girls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Swami Vivekananda merit cum means scholarship scheme for minorities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Padho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pardes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ED538-CCA3-4C68-9CDE-6047883F6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50"/>
          <a:stretch/>
        </p:blipFill>
        <p:spPr>
          <a:xfrm>
            <a:off x="0" y="0"/>
            <a:ext cx="1214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99798-4199-4742-857B-2B1EA12305C8}"/>
              </a:ext>
            </a:extLst>
          </p:cNvPr>
          <p:cNvSpPr txBox="1"/>
          <p:nvPr/>
        </p:nvSpPr>
        <p:spPr>
          <a:xfrm>
            <a:off x="370935" y="336430"/>
            <a:ext cx="1128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6) Talent search program since Age of 3 years child.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4D63E-E620-47C0-A0D9-BFC53D642314}"/>
              </a:ext>
            </a:extLst>
          </p:cNvPr>
          <p:cNvSpPr txBox="1"/>
          <p:nvPr/>
        </p:nvSpPr>
        <p:spPr>
          <a:xfrm>
            <a:off x="681487" y="1207697"/>
            <a:ext cx="10543271" cy="293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Awareness programs for students with 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Boosting the hidden talents of child from age 3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Nourishing the development of children with 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Providing guidance about various schemes related to particular age group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75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659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Technobuiz Maharashtra Minority NGO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Technobuiz Maharashtra Minority NGO Forum</dc:title>
  <dc:creator>Cyber</dc:creator>
  <cp:lastModifiedBy>Cyber</cp:lastModifiedBy>
  <cp:revision>19</cp:revision>
  <dcterms:created xsi:type="dcterms:W3CDTF">2021-08-24T06:46:13Z</dcterms:created>
  <dcterms:modified xsi:type="dcterms:W3CDTF">2021-08-26T06:39:26Z</dcterms:modified>
</cp:coreProperties>
</file>