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5" r:id="rId4"/>
  </p:sldMasterIdLst>
  <p:notesMasterIdLst>
    <p:notesMasterId r:id="rId12"/>
  </p:notesMasterIdLst>
  <p:sldIdLst>
    <p:sldId id="406" r:id="rId5"/>
    <p:sldId id="1049" r:id="rId6"/>
    <p:sldId id="1050" r:id="rId7"/>
    <p:sldId id="1051" r:id="rId8"/>
    <p:sldId id="261" r:id="rId9"/>
    <p:sldId id="264" r:id="rId10"/>
    <p:sldId id="263"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ony Carmalitano" initials="TC" lastIdx="6" clrIdx="0">
    <p:extLst>
      <p:ext uri="{19B8F6BF-5375-455C-9EA6-DF929625EA0E}">
        <p15:presenceInfo xmlns:p15="http://schemas.microsoft.com/office/powerpoint/2012/main" userId="S-1-5-21-124525095-708259637-1543119021-1678611" providerId="AD"/>
      </p:ext>
    </p:extLst>
  </p:cmAuthor>
  <p:cmAuthor id="2" name="Brian Jackett" initials="BJ" lastIdx="1" clrIdx="1">
    <p:extLst>
      <p:ext uri="{19B8F6BF-5375-455C-9EA6-DF929625EA0E}">
        <p15:presenceInfo xmlns:p15="http://schemas.microsoft.com/office/powerpoint/2012/main" userId="S-1-5-21-124525095-708259637-1543119021-114709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95F1218-C3B9-42D3-B1C0-BDC67F302181}" v="4" dt="2022-02-28T22:05:13.40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2232" autoAdjust="0"/>
  </p:normalViewPr>
  <p:slideViewPr>
    <p:cSldViewPr snapToGrid="0">
      <p:cViewPr varScale="1">
        <p:scale>
          <a:sx n="128" d="100"/>
          <a:sy n="128" d="100"/>
        </p:scale>
        <p:origin x="1428" y="132"/>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commentAuthors" Target="commentAuthors.xml"/><Relationship Id="rId18" Type="http://schemas.microsoft.com/office/2016/11/relationships/changesInfo" Target="changesInfos/changesInfo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19"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tin Boejstrup" userId="71194732-9c68-4583-8e2a-977fd1671805" providerId="ADAL" clId="{DE46CA14-956F-6341-9524-0658C81F7C16}"/>
    <pc:docChg chg="modSld">
      <pc:chgData name="Martin Boejstrup" userId="71194732-9c68-4583-8e2a-977fd1671805" providerId="ADAL" clId="{DE46CA14-956F-6341-9524-0658C81F7C16}" dt="2019-08-04T20:02:34.801" v="1" actId="20577"/>
      <pc:docMkLst>
        <pc:docMk/>
      </pc:docMkLst>
      <pc:sldChg chg="modSp">
        <pc:chgData name="Martin Boejstrup" userId="71194732-9c68-4583-8e2a-977fd1671805" providerId="ADAL" clId="{DE46CA14-956F-6341-9524-0658C81F7C16}" dt="2019-08-04T20:02:34.801" v="1" actId="20577"/>
        <pc:sldMkLst>
          <pc:docMk/>
          <pc:sldMk cId="616292797" sldId="406"/>
        </pc:sldMkLst>
        <pc:spChg chg="mod">
          <ac:chgData name="Martin Boejstrup" userId="71194732-9c68-4583-8e2a-977fd1671805" providerId="ADAL" clId="{DE46CA14-956F-6341-9524-0658C81F7C16}" dt="2019-08-04T20:02:34.801" v="1" actId="20577"/>
          <ac:spMkLst>
            <pc:docMk/>
            <pc:sldMk cId="616292797" sldId="406"/>
            <ac:spMk id="3" creationId="{00000000-0000-0000-0000-000000000000}"/>
          </ac:spMkLst>
        </pc:spChg>
      </pc:sldChg>
    </pc:docChg>
  </pc:docChgLst>
  <pc:docChgLst>
    <pc:chgData name="Martin Boejstrup" userId="71194732-9c68-4583-8e2a-977fd1671805" providerId="ADAL" clId="{95E9394E-A616-4954-AEA7-78C8EC67E575}"/>
    <pc:docChg chg="undo custSel addSld delSld modSld">
      <pc:chgData name="Martin Boejstrup" userId="71194732-9c68-4583-8e2a-977fd1671805" providerId="ADAL" clId="{95E9394E-A616-4954-AEA7-78C8EC67E575}" dt="2019-06-24T15:59:18.337" v="90"/>
      <pc:docMkLst>
        <pc:docMk/>
      </pc:docMkLst>
      <pc:sldChg chg="modSp add modNotesTx">
        <pc:chgData name="Martin Boejstrup" userId="71194732-9c68-4583-8e2a-977fd1671805" providerId="ADAL" clId="{95E9394E-A616-4954-AEA7-78C8EC67E575}" dt="2019-06-24T15:59:03.812" v="84" actId="20577"/>
        <pc:sldMkLst>
          <pc:docMk/>
          <pc:sldMk cId="3740213009" sldId="264"/>
        </pc:sldMkLst>
        <pc:spChg chg="mod">
          <ac:chgData name="Martin Boejstrup" userId="71194732-9c68-4583-8e2a-977fd1671805" providerId="ADAL" clId="{95E9394E-A616-4954-AEA7-78C8EC67E575}" dt="2019-06-24T15:59:03.812" v="84" actId="20577"/>
          <ac:spMkLst>
            <pc:docMk/>
            <pc:sldMk cId="3740213009" sldId="264"/>
            <ac:spMk id="4" creationId="{5C708C87-F1BD-452E-9929-155AD3BF39F3}"/>
          </ac:spMkLst>
        </pc:spChg>
        <pc:spChg chg="mod">
          <ac:chgData name="Martin Boejstrup" userId="71194732-9c68-4583-8e2a-977fd1671805" providerId="ADAL" clId="{95E9394E-A616-4954-AEA7-78C8EC67E575}" dt="2019-06-24T15:50:16.280" v="81" actId="20577"/>
          <ac:spMkLst>
            <pc:docMk/>
            <pc:sldMk cId="3740213009" sldId="264"/>
            <ac:spMk id="5" creationId="{6A9544EC-B198-443C-BBEE-4CBEFB84449F}"/>
          </ac:spMkLst>
        </pc:spChg>
      </pc:sldChg>
      <pc:sldChg chg="modSp">
        <pc:chgData name="Martin Boejstrup" userId="71194732-9c68-4583-8e2a-977fd1671805" providerId="ADAL" clId="{95E9394E-A616-4954-AEA7-78C8EC67E575}" dt="2019-06-24T15:59:18.337" v="90"/>
        <pc:sldMkLst>
          <pc:docMk/>
          <pc:sldMk cId="616292797" sldId="406"/>
        </pc:sldMkLst>
        <pc:spChg chg="mod">
          <ac:chgData name="Martin Boejstrup" userId="71194732-9c68-4583-8e2a-977fd1671805" providerId="ADAL" clId="{95E9394E-A616-4954-AEA7-78C8EC67E575}" dt="2019-06-24T15:59:18.337" v="90"/>
          <ac:spMkLst>
            <pc:docMk/>
            <pc:sldMk cId="616292797" sldId="406"/>
            <ac:spMk id="2" creationId="{00000000-0000-0000-0000-000000000000}"/>
          </ac:spMkLst>
        </pc:spChg>
      </pc:sldChg>
      <pc:sldMasterChg chg="delSldLayout">
        <pc:chgData name="Martin Boejstrup" userId="71194732-9c68-4583-8e2a-977fd1671805" providerId="ADAL" clId="{95E9394E-A616-4954-AEA7-78C8EC67E575}" dt="2019-06-24T15:45:51.667" v="39" actId="47"/>
        <pc:sldMasterMkLst>
          <pc:docMk/>
          <pc:sldMasterMk cId="1910751285" sldId="2147483648"/>
        </pc:sldMasterMkLst>
      </pc:sldMasterChg>
    </pc:docChg>
  </pc:docChgLst>
  <pc:docChgLst>
    <pc:chgData name="Martin Boejstrup" userId="71194732-9c68-4583-8e2a-977fd1671805" providerId="ADAL" clId="{EF546997-54A3-4E46-A35D-6B273CDF6C4C}"/>
    <pc:docChg chg="modSld">
      <pc:chgData name="Martin Boejstrup" userId="71194732-9c68-4583-8e2a-977fd1671805" providerId="ADAL" clId="{EF546997-54A3-4E46-A35D-6B273CDF6C4C}" dt="2019-11-08T14:14:18.020" v="61" actId="6549"/>
      <pc:docMkLst>
        <pc:docMk/>
      </pc:docMkLst>
      <pc:sldChg chg="modSp mod">
        <pc:chgData name="Martin Boejstrup" userId="71194732-9c68-4583-8e2a-977fd1671805" providerId="ADAL" clId="{EF546997-54A3-4E46-A35D-6B273CDF6C4C}" dt="2019-11-08T14:13:58.726" v="43" actId="20577"/>
        <pc:sldMkLst>
          <pc:docMk/>
          <pc:sldMk cId="553487704" sldId="261"/>
        </pc:sldMkLst>
        <pc:spChg chg="mod">
          <ac:chgData name="Martin Boejstrup" userId="71194732-9c68-4583-8e2a-977fd1671805" providerId="ADAL" clId="{EF546997-54A3-4E46-A35D-6B273CDF6C4C}" dt="2019-11-08T14:13:58.726" v="43" actId="20577"/>
          <ac:spMkLst>
            <pc:docMk/>
            <pc:sldMk cId="553487704" sldId="261"/>
            <ac:spMk id="3" creationId="{9C69F18F-CAF4-4FE2-83E4-D2E801FDD858}"/>
          </ac:spMkLst>
        </pc:spChg>
      </pc:sldChg>
      <pc:sldChg chg="modSp mod">
        <pc:chgData name="Martin Boejstrup" userId="71194732-9c68-4583-8e2a-977fd1671805" providerId="ADAL" clId="{EF546997-54A3-4E46-A35D-6B273CDF6C4C}" dt="2019-11-08T14:14:18.020" v="61" actId="6549"/>
        <pc:sldMkLst>
          <pc:docMk/>
          <pc:sldMk cId="932794832" sldId="262"/>
        </pc:sldMkLst>
        <pc:spChg chg="mod">
          <ac:chgData name="Martin Boejstrup" userId="71194732-9c68-4583-8e2a-977fd1671805" providerId="ADAL" clId="{EF546997-54A3-4E46-A35D-6B273CDF6C4C}" dt="2019-11-08T14:14:18.020" v="61" actId="6549"/>
          <ac:spMkLst>
            <pc:docMk/>
            <pc:sldMk cId="932794832" sldId="262"/>
            <ac:spMk id="2" creationId="{7C6E0779-8D54-4FAA-B66F-1589246BC998}"/>
          </ac:spMkLst>
        </pc:spChg>
      </pc:sldChg>
      <pc:sldChg chg="modSp mod">
        <pc:chgData name="Martin Boejstrup" userId="71194732-9c68-4583-8e2a-977fd1671805" providerId="ADAL" clId="{EF546997-54A3-4E46-A35D-6B273CDF6C4C}" dt="2019-11-08T14:13:26.262" v="23" actId="20577"/>
        <pc:sldMkLst>
          <pc:docMk/>
          <pc:sldMk cId="616292797" sldId="406"/>
        </pc:sldMkLst>
        <pc:spChg chg="mod">
          <ac:chgData name="Martin Boejstrup" userId="71194732-9c68-4583-8e2a-977fd1671805" providerId="ADAL" clId="{EF546997-54A3-4E46-A35D-6B273CDF6C4C}" dt="2019-11-08T14:13:26.262" v="23" actId="20577"/>
          <ac:spMkLst>
            <pc:docMk/>
            <pc:sldMk cId="616292797" sldId="406"/>
            <ac:spMk id="2" creationId="{00000000-0000-0000-0000-000000000000}"/>
          </ac:spMkLst>
        </pc:spChg>
      </pc:sldChg>
    </pc:docChg>
  </pc:docChgLst>
  <pc:docChgLst>
    <pc:chgData name="Petri Puustinen" userId="afdc5376-b007-4d8e-9c19-07b3fbb81413" providerId="ADAL" clId="{90B23CD9-6BAD-47AC-BCB9-338971213469}"/>
    <pc:docChg chg="custSel modSld">
      <pc:chgData name="Petri Puustinen" userId="afdc5376-b007-4d8e-9c19-07b3fbb81413" providerId="ADAL" clId="{90B23CD9-6BAD-47AC-BCB9-338971213469}" dt="2020-11-16T09:45:36.355" v="1102" actId="6549"/>
      <pc:docMkLst>
        <pc:docMk/>
      </pc:docMkLst>
      <pc:sldChg chg="modSp mod">
        <pc:chgData name="Petri Puustinen" userId="afdc5376-b007-4d8e-9c19-07b3fbb81413" providerId="ADAL" clId="{90B23CD9-6BAD-47AC-BCB9-338971213469}" dt="2020-11-13T12:36:52.653" v="970" actId="20577"/>
        <pc:sldMkLst>
          <pc:docMk/>
          <pc:sldMk cId="553487704" sldId="261"/>
        </pc:sldMkLst>
        <pc:spChg chg="mod">
          <ac:chgData name="Petri Puustinen" userId="afdc5376-b007-4d8e-9c19-07b3fbb81413" providerId="ADAL" clId="{90B23CD9-6BAD-47AC-BCB9-338971213469}" dt="2020-11-13T12:36:52.653" v="970" actId="20577"/>
          <ac:spMkLst>
            <pc:docMk/>
            <pc:sldMk cId="553487704" sldId="261"/>
            <ac:spMk id="2" creationId="{3C71DD2D-188C-4A89-9429-FEB27FB8BDB7}"/>
          </ac:spMkLst>
        </pc:spChg>
      </pc:sldChg>
      <pc:sldChg chg="modSp mod">
        <pc:chgData name="Petri Puustinen" userId="afdc5376-b007-4d8e-9c19-07b3fbb81413" providerId="ADAL" clId="{90B23CD9-6BAD-47AC-BCB9-338971213469}" dt="2020-11-16T09:45:36.355" v="1102" actId="6549"/>
        <pc:sldMkLst>
          <pc:docMk/>
          <pc:sldMk cId="3740213009" sldId="264"/>
        </pc:sldMkLst>
        <pc:spChg chg="mod">
          <ac:chgData name="Petri Puustinen" userId="afdc5376-b007-4d8e-9c19-07b3fbb81413" providerId="ADAL" clId="{90B23CD9-6BAD-47AC-BCB9-338971213469}" dt="2020-11-13T12:21:32.445" v="85" actId="14100"/>
          <ac:spMkLst>
            <pc:docMk/>
            <pc:sldMk cId="3740213009" sldId="264"/>
            <ac:spMk id="4" creationId="{5C708C87-F1BD-452E-9929-155AD3BF39F3}"/>
          </ac:spMkLst>
        </pc:spChg>
        <pc:spChg chg="mod">
          <ac:chgData name="Petri Puustinen" userId="afdc5376-b007-4d8e-9c19-07b3fbb81413" providerId="ADAL" clId="{90B23CD9-6BAD-47AC-BCB9-338971213469}" dt="2020-11-16T09:45:36.355" v="1102" actId="6549"/>
          <ac:spMkLst>
            <pc:docMk/>
            <pc:sldMk cId="3740213009" sldId="264"/>
            <ac:spMk id="5" creationId="{6A9544EC-B198-443C-BBEE-4CBEFB84449F}"/>
          </ac:spMkLst>
        </pc:spChg>
      </pc:sldChg>
      <pc:sldChg chg="modSp mod">
        <pc:chgData name="Petri Puustinen" userId="afdc5376-b007-4d8e-9c19-07b3fbb81413" providerId="ADAL" clId="{90B23CD9-6BAD-47AC-BCB9-338971213469}" dt="2020-11-16T08:25:54.417" v="979" actId="20577"/>
        <pc:sldMkLst>
          <pc:docMk/>
          <pc:sldMk cId="616292797" sldId="406"/>
        </pc:sldMkLst>
        <pc:spChg chg="mod">
          <ac:chgData name="Petri Puustinen" userId="afdc5376-b007-4d8e-9c19-07b3fbb81413" providerId="ADAL" clId="{90B23CD9-6BAD-47AC-BCB9-338971213469}" dt="2020-11-16T08:25:54.417" v="979" actId="20577"/>
          <ac:spMkLst>
            <pc:docMk/>
            <pc:sldMk cId="616292797" sldId="406"/>
            <ac:spMk id="3" creationId="{00000000-0000-0000-0000-000000000000}"/>
          </ac:spMkLst>
        </pc:spChg>
      </pc:sldChg>
      <pc:sldChg chg="modSp mod">
        <pc:chgData name="Petri Puustinen" userId="afdc5376-b007-4d8e-9c19-07b3fbb81413" providerId="ADAL" clId="{90B23CD9-6BAD-47AC-BCB9-338971213469}" dt="2020-11-13T12:09:02.763" v="14" actId="27636"/>
        <pc:sldMkLst>
          <pc:docMk/>
          <pc:sldMk cId="3581938780" sldId="1051"/>
        </pc:sldMkLst>
        <pc:spChg chg="mod">
          <ac:chgData name="Petri Puustinen" userId="afdc5376-b007-4d8e-9c19-07b3fbb81413" providerId="ADAL" clId="{90B23CD9-6BAD-47AC-BCB9-338971213469}" dt="2020-11-13T12:09:02.763" v="14" actId="27636"/>
          <ac:spMkLst>
            <pc:docMk/>
            <pc:sldMk cId="3581938780" sldId="1051"/>
            <ac:spMk id="3" creationId="{00000000-0000-0000-0000-000000000000}"/>
          </ac:spMkLst>
        </pc:spChg>
      </pc:sldChg>
    </pc:docChg>
  </pc:docChgLst>
  <pc:docChgLst>
    <pc:chgData name="Martin Boejstrup" userId="71194732-9c68-4583-8e2a-977fd1671805" providerId="ADAL" clId="{91CD0BD7-D6A9-415B-A72E-F4D51E69A443}"/>
    <pc:docChg chg="undo custSel addSld delSld modSld modMainMaster">
      <pc:chgData name="Martin Boejstrup" userId="71194732-9c68-4583-8e2a-977fd1671805" providerId="ADAL" clId="{91CD0BD7-D6A9-415B-A72E-F4D51E69A443}" dt="2019-12-11T09:11:59.875" v="44" actId="2711"/>
      <pc:docMkLst>
        <pc:docMk/>
      </pc:docMkLst>
      <pc:sldChg chg="del">
        <pc:chgData name="Martin Boejstrup" userId="71194732-9c68-4583-8e2a-977fd1671805" providerId="ADAL" clId="{91CD0BD7-D6A9-415B-A72E-F4D51E69A443}" dt="2019-12-11T08:35:23.634" v="40" actId="47"/>
        <pc:sldMkLst>
          <pc:docMk/>
          <pc:sldMk cId="1863372028" sldId="258"/>
        </pc:sldMkLst>
      </pc:sldChg>
      <pc:sldChg chg="del">
        <pc:chgData name="Martin Boejstrup" userId="71194732-9c68-4583-8e2a-977fd1671805" providerId="ADAL" clId="{91CD0BD7-D6A9-415B-A72E-F4D51E69A443}" dt="2019-12-11T08:34:30.261" v="35" actId="47"/>
        <pc:sldMkLst>
          <pc:docMk/>
          <pc:sldMk cId="536362314" sldId="259"/>
        </pc:sldMkLst>
      </pc:sldChg>
      <pc:sldChg chg="del">
        <pc:chgData name="Martin Boejstrup" userId="71194732-9c68-4583-8e2a-977fd1671805" providerId="ADAL" clId="{91CD0BD7-D6A9-415B-A72E-F4D51E69A443}" dt="2019-12-11T08:34:32.101" v="36" actId="47"/>
        <pc:sldMkLst>
          <pc:docMk/>
          <pc:sldMk cId="3836588630" sldId="260"/>
        </pc:sldMkLst>
      </pc:sldChg>
      <pc:sldChg chg="modSp mod">
        <pc:chgData name="Martin Boejstrup" userId="71194732-9c68-4583-8e2a-977fd1671805" providerId="ADAL" clId="{91CD0BD7-D6A9-415B-A72E-F4D51E69A443}" dt="2019-12-11T08:30:29.150" v="8" actId="27636"/>
        <pc:sldMkLst>
          <pc:docMk/>
          <pc:sldMk cId="553487704" sldId="261"/>
        </pc:sldMkLst>
        <pc:spChg chg="mod">
          <ac:chgData name="Martin Boejstrup" userId="71194732-9c68-4583-8e2a-977fd1671805" providerId="ADAL" clId="{91CD0BD7-D6A9-415B-A72E-F4D51E69A443}" dt="2019-12-11T08:30:29.150" v="8" actId="27636"/>
          <ac:spMkLst>
            <pc:docMk/>
            <pc:sldMk cId="553487704" sldId="261"/>
            <ac:spMk id="2" creationId="{3C71DD2D-188C-4A89-9429-FEB27FB8BDB7}"/>
          </ac:spMkLst>
        </pc:spChg>
      </pc:sldChg>
      <pc:sldChg chg="modSp del mod">
        <pc:chgData name="Martin Boejstrup" userId="71194732-9c68-4583-8e2a-977fd1671805" providerId="ADAL" clId="{91CD0BD7-D6A9-415B-A72E-F4D51E69A443}" dt="2019-12-11T08:34:37.512" v="37" actId="47"/>
        <pc:sldMkLst>
          <pc:docMk/>
          <pc:sldMk cId="932794832" sldId="262"/>
        </pc:sldMkLst>
        <pc:spChg chg="mod">
          <ac:chgData name="Martin Boejstrup" userId="71194732-9c68-4583-8e2a-977fd1671805" providerId="ADAL" clId="{91CD0BD7-D6A9-415B-A72E-F4D51E69A443}" dt="2019-12-11T08:30:29.157" v="9" actId="27636"/>
          <ac:spMkLst>
            <pc:docMk/>
            <pc:sldMk cId="932794832" sldId="262"/>
            <ac:spMk id="3" creationId="{60FA1557-BC4C-464C-ABA2-18FFC25459C4}"/>
          </ac:spMkLst>
        </pc:spChg>
      </pc:sldChg>
      <pc:sldChg chg="modSp mod chgLayout">
        <pc:chgData name="Martin Boejstrup" userId="71194732-9c68-4583-8e2a-977fd1671805" providerId="ADAL" clId="{91CD0BD7-D6A9-415B-A72E-F4D51E69A443}" dt="2019-12-11T08:35:05.527" v="39" actId="700"/>
        <pc:sldMkLst>
          <pc:docMk/>
          <pc:sldMk cId="3740213009" sldId="264"/>
        </pc:sldMkLst>
        <pc:spChg chg="mod ord">
          <ac:chgData name="Martin Boejstrup" userId="71194732-9c68-4583-8e2a-977fd1671805" providerId="ADAL" clId="{91CD0BD7-D6A9-415B-A72E-F4D51E69A443}" dt="2019-12-11T08:35:05.527" v="39" actId="700"/>
          <ac:spMkLst>
            <pc:docMk/>
            <pc:sldMk cId="3740213009" sldId="264"/>
            <ac:spMk id="4" creationId="{5C708C87-F1BD-452E-9929-155AD3BF39F3}"/>
          </ac:spMkLst>
        </pc:spChg>
        <pc:spChg chg="mod ord">
          <ac:chgData name="Martin Boejstrup" userId="71194732-9c68-4583-8e2a-977fd1671805" providerId="ADAL" clId="{91CD0BD7-D6A9-415B-A72E-F4D51E69A443}" dt="2019-12-11T08:35:05.527" v="39" actId="700"/>
          <ac:spMkLst>
            <pc:docMk/>
            <pc:sldMk cId="3740213009" sldId="264"/>
            <ac:spMk id="5" creationId="{6A9544EC-B198-443C-BBEE-4CBEFB84449F}"/>
          </ac:spMkLst>
        </pc:spChg>
      </pc:sldChg>
      <pc:sldChg chg="modSp mod">
        <pc:chgData name="Martin Boejstrup" userId="71194732-9c68-4583-8e2a-977fd1671805" providerId="ADAL" clId="{91CD0BD7-D6A9-415B-A72E-F4D51E69A443}" dt="2019-12-11T09:11:59.875" v="44" actId="2711"/>
        <pc:sldMkLst>
          <pc:docMk/>
          <pc:sldMk cId="616292797" sldId="406"/>
        </pc:sldMkLst>
        <pc:spChg chg="mod">
          <ac:chgData name="Martin Boejstrup" userId="71194732-9c68-4583-8e2a-977fd1671805" providerId="ADAL" clId="{91CD0BD7-D6A9-415B-A72E-F4D51E69A443}" dt="2019-12-11T09:11:59.875" v="44" actId="2711"/>
          <ac:spMkLst>
            <pc:docMk/>
            <pc:sldMk cId="616292797" sldId="406"/>
            <ac:spMk id="2" creationId="{00000000-0000-0000-0000-000000000000}"/>
          </ac:spMkLst>
        </pc:spChg>
        <pc:spChg chg="mod">
          <ac:chgData name="Martin Boejstrup" userId="71194732-9c68-4583-8e2a-977fd1671805" providerId="ADAL" clId="{91CD0BD7-D6A9-415B-A72E-F4D51E69A443}" dt="2019-12-11T09:11:52.558" v="43" actId="2711"/>
          <ac:spMkLst>
            <pc:docMk/>
            <pc:sldMk cId="616292797" sldId="406"/>
            <ac:spMk id="3" creationId="{00000000-0000-0000-0000-000000000000}"/>
          </ac:spMkLst>
        </pc:spChg>
      </pc:sldChg>
      <pc:sldChg chg="addSp delSp modSp add mod setBg chgLayout">
        <pc:chgData name="Martin Boejstrup" userId="71194732-9c68-4583-8e2a-977fd1671805" providerId="ADAL" clId="{91CD0BD7-D6A9-415B-A72E-F4D51E69A443}" dt="2019-12-11T08:31:38.759" v="17" actId="1076"/>
        <pc:sldMkLst>
          <pc:docMk/>
          <pc:sldMk cId="2468923727" sldId="451"/>
        </pc:sldMkLst>
        <pc:spChg chg="mod ord">
          <ac:chgData name="Martin Boejstrup" userId="71194732-9c68-4583-8e2a-977fd1671805" providerId="ADAL" clId="{91CD0BD7-D6A9-415B-A72E-F4D51E69A443}" dt="2019-12-11T08:31:34.540" v="16" actId="700"/>
          <ac:spMkLst>
            <pc:docMk/>
            <pc:sldMk cId="2468923727" sldId="451"/>
            <ac:spMk id="4" creationId="{00000000-0000-0000-0000-000000000000}"/>
          </ac:spMkLst>
        </pc:spChg>
        <pc:spChg chg="mod ord">
          <ac:chgData name="Martin Boejstrup" userId="71194732-9c68-4583-8e2a-977fd1671805" providerId="ADAL" clId="{91CD0BD7-D6A9-415B-A72E-F4D51E69A443}" dt="2019-12-11T08:31:34.540" v="16" actId="700"/>
          <ac:spMkLst>
            <pc:docMk/>
            <pc:sldMk cId="2468923727" sldId="451"/>
            <ac:spMk id="6" creationId="{00000000-0000-0000-0000-000000000000}"/>
          </ac:spMkLst>
        </pc:spChg>
        <pc:spChg chg="add del mod ord">
          <ac:chgData name="Martin Boejstrup" userId="71194732-9c68-4583-8e2a-977fd1671805" providerId="ADAL" clId="{91CD0BD7-D6A9-415B-A72E-F4D51E69A443}" dt="2019-12-11T08:31:14.457" v="14" actId="478"/>
          <ac:spMkLst>
            <pc:docMk/>
            <pc:sldMk cId="2468923727" sldId="451"/>
            <ac:spMk id="7" creationId="{5376EB62-58B5-4A28-9428-1DF201CC5D6F}"/>
          </ac:spMkLst>
        </pc:spChg>
        <pc:picChg chg="mod ord">
          <ac:chgData name="Martin Boejstrup" userId="71194732-9c68-4583-8e2a-977fd1671805" providerId="ADAL" clId="{91CD0BD7-D6A9-415B-A72E-F4D51E69A443}" dt="2019-12-11T08:31:38.759" v="17" actId="1076"/>
          <ac:picMkLst>
            <pc:docMk/>
            <pc:sldMk cId="2468923727" sldId="451"/>
            <ac:picMk id="5" creationId="{8A50A842-4E35-4BE9-B01C-59F359FAA30D}"/>
          </ac:picMkLst>
        </pc:picChg>
      </pc:sldChg>
      <pc:sldChg chg="add setBg">
        <pc:chgData name="Martin Boejstrup" userId="71194732-9c68-4583-8e2a-977fd1671805" providerId="ADAL" clId="{91CD0BD7-D6A9-415B-A72E-F4D51E69A443}" dt="2019-12-11T08:27:24.648" v="1"/>
        <pc:sldMkLst>
          <pc:docMk/>
          <pc:sldMk cId="295410489" sldId="1049"/>
        </pc:sldMkLst>
      </pc:sldChg>
      <pc:sldChg chg="addSp delSp modSp add mod">
        <pc:chgData name="Martin Boejstrup" userId="71194732-9c68-4583-8e2a-977fd1671805" providerId="ADAL" clId="{91CD0BD7-D6A9-415B-A72E-F4D51E69A443}" dt="2019-12-11T08:33:08.671" v="23" actId="2711"/>
        <pc:sldMkLst>
          <pc:docMk/>
          <pc:sldMk cId="3988826000" sldId="1050"/>
        </pc:sldMkLst>
        <pc:spChg chg="mod">
          <ac:chgData name="Martin Boejstrup" userId="71194732-9c68-4583-8e2a-977fd1671805" providerId="ADAL" clId="{91CD0BD7-D6A9-415B-A72E-F4D51E69A443}" dt="2019-12-11T08:33:08.671" v="23" actId="2711"/>
          <ac:spMkLst>
            <pc:docMk/>
            <pc:sldMk cId="3988826000" sldId="1050"/>
            <ac:spMk id="4" creationId="{00000000-0000-0000-0000-000000000000}"/>
          </ac:spMkLst>
        </pc:spChg>
        <pc:spChg chg="add del mod">
          <ac:chgData name="Martin Boejstrup" userId="71194732-9c68-4583-8e2a-977fd1671805" providerId="ADAL" clId="{91CD0BD7-D6A9-415B-A72E-F4D51E69A443}" dt="2019-12-11T08:32:24.005" v="22" actId="207"/>
          <ac:spMkLst>
            <pc:docMk/>
            <pc:sldMk cId="3988826000" sldId="1050"/>
            <ac:spMk id="6" creationId="{00000000-0000-0000-0000-000000000000}"/>
          </ac:spMkLst>
        </pc:spChg>
      </pc:sldChg>
      <pc:sldChg chg="delSp modSp add mod setBg delDesignElem chgLayout">
        <pc:chgData name="Martin Boejstrup" userId="71194732-9c68-4583-8e2a-977fd1671805" providerId="ADAL" clId="{91CD0BD7-D6A9-415B-A72E-F4D51E69A443}" dt="2019-12-11T08:34:22.887" v="34" actId="14100"/>
        <pc:sldMkLst>
          <pc:docMk/>
          <pc:sldMk cId="3581938780" sldId="1051"/>
        </pc:sldMkLst>
        <pc:spChg chg="mod ord">
          <ac:chgData name="Martin Boejstrup" userId="71194732-9c68-4583-8e2a-977fd1671805" providerId="ADAL" clId="{91CD0BD7-D6A9-415B-A72E-F4D51E69A443}" dt="2019-12-11T08:33:24.892" v="25" actId="700"/>
          <ac:spMkLst>
            <pc:docMk/>
            <pc:sldMk cId="3581938780" sldId="1051"/>
            <ac:spMk id="2" creationId="{00000000-0000-0000-0000-000000000000}"/>
          </ac:spMkLst>
        </pc:spChg>
        <pc:spChg chg="mod ord">
          <ac:chgData name="Martin Boejstrup" userId="71194732-9c68-4583-8e2a-977fd1671805" providerId="ADAL" clId="{91CD0BD7-D6A9-415B-A72E-F4D51E69A443}" dt="2019-12-11T08:34:22.887" v="34" actId="14100"/>
          <ac:spMkLst>
            <pc:docMk/>
            <pc:sldMk cId="3581938780" sldId="1051"/>
            <ac:spMk id="3" creationId="{00000000-0000-0000-0000-000000000000}"/>
          </ac:spMkLst>
        </pc:spChg>
        <pc:spChg chg="del">
          <ac:chgData name="Martin Boejstrup" userId="71194732-9c68-4583-8e2a-977fd1671805" providerId="ADAL" clId="{91CD0BD7-D6A9-415B-A72E-F4D51E69A443}" dt="2019-12-11T08:27:24.648" v="1"/>
          <ac:spMkLst>
            <pc:docMk/>
            <pc:sldMk cId="3581938780" sldId="1051"/>
            <ac:spMk id="11" creationId="{9228552E-C8B1-4A80-8448-0787CE0FC704}"/>
          </ac:spMkLst>
        </pc:spChg>
        <pc:picChg chg="mod">
          <ac:chgData name="Martin Boejstrup" userId="71194732-9c68-4583-8e2a-977fd1671805" providerId="ADAL" clId="{91CD0BD7-D6A9-415B-A72E-F4D51E69A443}" dt="2019-12-11T08:33:32.736" v="27" actId="1076"/>
          <ac:picMkLst>
            <pc:docMk/>
            <pc:sldMk cId="3581938780" sldId="1051"/>
            <ac:picMk id="6" creationId="{8080ACFE-AA65-45F2-9917-90F629E932EC}"/>
          </ac:picMkLst>
        </pc:picChg>
      </pc:sldChg>
      <pc:sldMasterChg chg="delSldLayout modSldLayout">
        <pc:chgData name="Martin Boejstrup" userId="71194732-9c68-4583-8e2a-977fd1671805" providerId="ADAL" clId="{91CD0BD7-D6A9-415B-A72E-F4D51E69A443}" dt="2019-12-11T08:36:03.839" v="42" actId="20577"/>
        <pc:sldMasterMkLst>
          <pc:docMk/>
          <pc:sldMasterMk cId="1923153674" sldId="2147483675"/>
        </pc:sldMasterMkLst>
        <pc:sldLayoutChg chg="modSp mod">
          <pc:chgData name="Martin Boejstrup" userId="71194732-9c68-4583-8e2a-977fd1671805" providerId="ADAL" clId="{91CD0BD7-D6A9-415B-A72E-F4D51E69A443}" dt="2019-12-11T08:36:03.839" v="42" actId="20577"/>
          <pc:sldLayoutMkLst>
            <pc:docMk/>
            <pc:sldMasterMk cId="1923153674" sldId="2147483675"/>
            <pc:sldLayoutMk cId="2961983063" sldId="2147483697"/>
          </pc:sldLayoutMkLst>
          <pc:spChg chg="mod">
            <ac:chgData name="Martin Boejstrup" userId="71194732-9c68-4583-8e2a-977fd1671805" providerId="ADAL" clId="{91CD0BD7-D6A9-415B-A72E-F4D51E69A443}" dt="2019-12-11T08:36:03.839" v="42" actId="20577"/>
            <ac:spMkLst>
              <pc:docMk/>
              <pc:sldMasterMk cId="1923153674" sldId="2147483675"/>
              <pc:sldLayoutMk cId="2961983063" sldId="2147483697"/>
              <ac:spMk id="2" creationId="{00000000-0000-0000-0000-000000000000}"/>
            </ac:spMkLst>
          </pc:spChg>
        </pc:sldLayoutChg>
        <pc:sldLayoutChg chg="delSp del">
          <pc:chgData name="Martin Boejstrup" userId="71194732-9c68-4583-8e2a-977fd1671805" providerId="ADAL" clId="{91CD0BD7-D6A9-415B-A72E-F4D51E69A443}" dt="2019-12-11T08:35:23.634" v="40" actId="47"/>
          <pc:sldLayoutMkLst>
            <pc:docMk/>
            <pc:sldMasterMk cId="1923153674" sldId="2147483675"/>
            <pc:sldLayoutMk cId="2309957451" sldId="2147483704"/>
          </pc:sldLayoutMkLst>
          <pc:spChg chg="del">
            <ac:chgData name="Martin Boejstrup" userId="71194732-9c68-4583-8e2a-977fd1671805" providerId="ADAL" clId="{91CD0BD7-D6A9-415B-A72E-F4D51E69A443}" dt="2019-12-11T08:28:56.985" v="2"/>
            <ac:spMkLst>
              <pc:docMk/>
              <pc:sldMasterMk cId="1923153674" sldId="2147483675"/>
              <pc:sldLayoutMk cId="2309957451" sldId="2147483704"/>
              <ac:spMk id="3" creationId="{8866A743-B49D-4CCF-94F3-42450F822BF0}"/>
            </ac:spMkLst>
          </pc:spChg>
          <pc:spChg chg="del">
            <ac:chgData name="Martin Boejstrup" userId="71194732-9c68-4583-8e2a-977fd1671805" providerId="ADAL" clId="{91CD0BD7-D6A9-415B-A72E-F4D51E69A443}" dt="2019-12-11T08:28:56.985" v="2"/>
            <ac:spMkLst>
              <pc:docMk/>
              <pc:sldMasterMk cId="1923153674" sldId="2147483675"/>
              <pc:sldLayoutMk cId="2309957451" sldId="2147483704"/>
              <ac:spMk id="5" creationId="{32C605F4-CFC7-4BE5-832B-80BBA5066247}"/>
            </ac:spMkLst>
          </pc:spChg>
        </pc:sldLayoutChg>
        <pc:sldLayoutChg chg="del">
          <pc:chgData name="Martin Boejstrup" userId="71194732-9c68-4583-8e2a-977fd1671805" providerId="ADAL" clId="{91CD0BD7-D6A9-415B-A72E-F4D51E69A443}" dt="2019-12-11T08:34:32.101" v="36" actId="47"/>
          <pc:sldLayoutMkLst>
            <pc:docMk/>
            <pc:sldMasterMk cId="1923153674" sldId="2147483675"/>
            <pc:sldLayoutMk cId="3899031972" sldId="2147483708"/>
          </pc:sldLayoutMkLst>
        </pc:sldLayoutChg>
        <pc:sldLayoutChg chg="del">
          <pc:chgData name="Martin Boejstrup" userId="71194732-9c68-4583-8e2a-977fd1671805" providerId="ADAL" clId="{91CD0BD7-D6A9-415B-A72E-F4D51E69A443}" dt="2019-12-11T08:34:37.512" v="37" actId="47"/>
          <pc:sldLayoutMkLst>
            <pc:docMk/>
            <pc:sldMasterMk cId="1923153674" sldId="2147483675"/>
            <pc:sldLayoutMk cId="3830965223" sldId="2147483710"/>
          </pc:sldLayoutMkLst>
        </pc:sldLayoutChg>
        <pc:sldLayoutChg chg="delSp">
          <pc:chgData name="Martin Boejstrup" userId="71194732-9c68-4583-8e2a-977fd1671805" providerId="ADAL" clId="{91CD0BD7-D6A9-415B-A72E-F4D51E69A443}" dt="2019-12-11T08:28:56.985" v="2"/>
          <pc:sldLayoutMkLst>
            <pc:docMk/>
            <pc:sldMasterMk cId="1923153674" sldId="2147483675"/>
            <pc:sldLayoutMk cId="2242996299" sldId="2147483711"/>
          </pc:sldLayoutMkLst>
          <pc:spChg chg="del">
            <ac:chgData name="Martin Boejstrup" userId="71194732-9c68-4583-8e2a-977fd1671805" providerId="ADAL" clId="{91CD0BD7-D6A9-415B-A72E-F4D51E69A443}" dt="2019-12-11T08:28:56.985" v="2"/>
            <ac:spMkLst>
              <pc:docMk/>
              <pc:sldMasterMk cId="1923153674" sldId="2147483675"/>
              <pc:sldLayoutMk cId="2242996299" sldId="2147483711"/>
              <ac:spMk id="19" creationId="{6E464225-8FF9-4E57-91AE-E635AF8F685F}"/>
            </ac:spMkLst>
          </pc:spChg>
          <pc:picChg chg="del">
            <ac:chgData name="Martin Boejstrup" userId="71194732-9c68-4583-8e2a-977fd1671805" providerId="ADAL" clId="{91CD0BD7-D6A9-415B-A72E-F4D51E69A443}" dt="2019-12-11T08:28:56.985" v="2"/>
            <ac:picMkLst>
              <pc:docMk/>
              <pc:sldMasterMk cId="1923153674" sldId="2147483675"/>
              <pc:sldLayoutMk cId="2242996299" sldId="2147483711"/>
              <ac:picMk id="5" creationId="{D17A5DF2-09AC-47AD-B8C0-1CC44D475AE3}"/>
            </ac:picMkLst>
          </pc:picChg>
        </pc:sldLayoutChg>
      </pc:sldMasterChg>
      <pc:sldMasterChg chg="addSp modTransition modSldLayout">
        <pc:chgData name="Martin Boejstrup" userId="71194732-9c68-4583-8e2a-977fd1671805" providerId="ADAL" clId="{91CD0BD7-D6A9-415B-A72E-F4D51E69A443}" dt="2019-12-11T08:30:27.417" v="4"/>
        <pc:sldMasterMkLst>
          <pc:docMk/>
          <pc:sldMasterMk cId="2191973535" sldId="2147483712"/>
        </pc:sldMasterMkLst>
        <pc:picChg chg="add">
          <ac:chgData name="Martin Boejstrup" userId="71194732-9c68-4583-8e2a-977fd1671805" providerId="ADAL" clId="{91CD0BD7-D6A9-415B-A72E-F4D51E69A443}" dt="2019-12-11T08:30:27.417" v="4"/>
          <ac:picMkLst>
            <pc:docMk/>
            <pc:sldMasterMk cId="2191973535" sldId="2147483712"/>
            <ac:picMk id="11" creationId="{36B8AF4A-2F6F-4B3F-8035-E38F449BC6B7}"/>
          </ac:picMkLst>
        </pc:picChg>
        <pc:sldLayoutChg chg="modTransition">
          <pc:chgData name="Martin Boejstrup" userId="71194732-9c68-4583-8e2a-977fd1671805" providerId="ADAL" clId="{91CD0BD7-D6A9-415B-A72E-F4D51E69A443}" dt="2019-12-11T08:30:27.417" v="4"/>
          <pc:sldLayoutMkLst>
            <pc:docMk/>
            <pc:sldMasterMk cId="2191973535" sldId="2147483712"/>
            <pc:sldLayoutMk cId="745404332" sldId="2147483718"/>
          </pc:sldLayoutMkLst>
        </pc:sldLayoutChg>
        <pc:sldLayoutChg chg="modTransition">
          <pc:chgData name="Martin Boejstrup" userId="71194732-9c68-4583-8e2a-977fd1671805" providerId="ADAL" clId="{91CD0BD7-D6A9-415B-A72E-F4D51E69A443}" dt="2019-12-11T08:30:27.417" v="4"/>
          <pc:sldLayoutMkLst>
            <pc:docMk/>
            <pc:sldMasterMk cId="2191973535" sldId="2147483712"/>
            <pc:sldLayoutMk cId="3905597663" sldId="2147483719"/>
          </pc:sldLayoutMkLst>
        </pc:sldLayoutChg>
      </pc:sldMasterChg>
    </pc:docChg>
  </pc:docChgLst>
  <pc:docChgLst>
    <pc:chgData name="Sheldon Ledbetter" userId="17387143-f41d-4738-b1ec-9e9ef701a4a3" providerId="ADAL" clId="{795F1218-C3B9-42D3-B1C0-BDC67F302181}"/>
    <pc:docChg chg="undo redo custSel addSld delSld modSld delMainMaster">
      <pc:chgData name="Sheldon Ledbetter" userId="17387143-f41d-4738-b1ec-9e9ef701a4a3" providerId="ADAL" clId="{795F1218-C3B9-42D3-B1C0-BDC67F302181}" dt="2022-03-03T22:18:03.077" v="1455" actId="2696"/>
      <pc:docMkLst>
        <pc:docMk/>
      </pc:docMkLst>
      <pc:sldChg chg="modSp mod">
        <pc:chgData name="Sheldon Ledbetter" userId="17387143-f41d-4738-b1ec-9e9ef701a4a3" providerId="ADAL" clId="{795F1218-C3B9-42D3-B1C0-BDC67F302181}" dt="2022-03-02T01:50:23.231" v="1450" actId="20577"/>
        <pc:sldMkLst>
          <pc:docMk/>
          <pc:sldMk cId="553487704" sldId="261"/>
        </pc:sldMkLst>
        <pc:spChg chg="mod">
          <ac:chgData name="Sheldon Ledbetter" userId="17387143-f41d-4738-b1ec-9e9ef701a4a3" providerId="ADAL" clId="{795F1218-C3B9-42D3-B1C0-BDC67F302181}" dt="2022-03-02T01:50:23.231" v="1450" actId="20577"/>
          <ac:spMkLst>
            <pc:docMk/>
            <pc:sldMk cId="553487704" sldId="261"/>
            <ac:spMk id="2" creationId="{3C71DD2D-188C-4A89-9429-FEB27FB8BDB7}"/>
          </ac:spMkLst>
        </pc:spChg>
      </pc:sldChg>
      <pc:sldChg chg="modSp mod modNotesTx">
        <pc:chgData name="Sheldon Ledbetter" userId="17387143-f41d-4738-b1ec-9e9ef701a4a3" providerId="ADAL" clId="{795F1218-C3B9-42D3-B1C0-BDC67F302181}" dt="2022-03-02T01:51:12.380" v="1452" actId="313"/>
        <pc:sldMkLst>
          <pc:docMk/>
          <pc:sldMk cId="3740213009" sldId="264"/>
        </pc:sldMkLst>
        <pc:spChg chg="mod">
          <ac:chgData name="Sheldon Ledbetter" userId="17387143-f41d-4738-b1ec-9e9ef701a4a3" providerId="ADAL" clId="{795F1218-C3B9-42D3-B1C0-BDC67F302181}" dt="2022-03-02T01:51:12.380" v="1452" actId="313"/>
          <ac:spMkLst>
            <pc:docMk/>
            <pc:sldMk cId="3740213009" sldId="264"/>
            <ac:spMk id="5" creationId="{6A9544EC-B198-443C-BBEE-4CBEFB84449F}"/>
          </ac:spMkLst>
        </pc:spChg>
      </pc:sldChg>
      <pc:sldChg chg="add del mod modShow">
        <pc:chgData name="Sheldon Ledbetter" userId="17387143-f41d-4738-b1ec-9e9ef701a4a3" providerId="ADAL" clId="{795F1218-C3B9-42D3-B1C0-BDC67F302181}" dt="2022-03-03T22:17:05.668" v="1453" actId="2696"/>
        <pc:sldMkLst>
          <pc:docMk/>
          <pc:sldMk cId="4156478752" sldId="279"/>
        </pc:sldMkLst>
      </pc:sldChg>
      <pc:sldChg chg="modSp mod">
        <pc:chgData name="Sheldon Ledbetter" userId="17387143-f41d-4738-b1ec-9e9ef701a4a3" providerId="ADAL" clId="{795F1218-C3B9-42D3-B1C0-BDC67F302181}" dt="2022-02-28T22:36:57.091" v="474"/>
        <pc:sldMkLst>
          <pc:docMk/>
          <pc:sldMk cId="616292797" sldId="406"/>
        </pc:sldMkLst>
        <pc:spChg chg="mod">
          <ac:chgData name="Sheldon Ledbetter" userId="17387143-f41d-4738-b1ec-9e9ef701a4a3" providerId="ADAL" clId="{795F1218-C3B9-42D3-B1C0-BDC67F302181}" dt="2022-02-28T21:42:12.411" v="37" actId="20577"/>
          <ac:spMkLst>
            <pc:docMk/>
            <pc:sldMk cId="616292797" sldId="406"/>
            <ac:spMk id="2" creationId="{00000000-0000-0000-0000-000000000000}"/>
          </ac:spMkLst>
        </pc:spChg>
        <pc:spChg chg="mod">
          <ac:chgData name="Sheldon Ledbetter" userId="17387143-f41d-4738-b1ec-9e9ef701a4a3" providerId="ADAL" clId="{795F1218-C3B9-42D3-B1C0-BDC67F302181}" dt="2022-02-28T22:36:57.091" v="474"/>
          <ac:spMkLst>
            <pc:docMk/>
            <pc:sldMk cId="616292797" sldId="406"/>
            <ac:spMk id="3" creationId="{00000000-0000-0000-0000-000000000000}"/>
          </ac:spMkLst>
        </pc:spChg>
      </pc:sldChg>
      <pc:sldChg chg="del">
        <pc:chgData name="Sheldon Ledbetter" userId="17387143-f41d-4738-b1ec-9e9ef701a4a3" providerId="ADAL" clId="{795F1218-C3B9-42D3-B1C0-BDC67F302181}" dt="2022-03-03T22:17:53.561" v="1454" actId="2696"/>
        <pc:sldMkLst>
          <pc:docMk/>
          <pc:sldMk cId="3669198791" sldId="450"/>
        </pc:sldMkLst>
      </pc:sldChg>
      <pc:sldChg chg="addSp delSp modSp del mod">
        <pc:chgData name="Sheldon Ledbetter" userId="17387143-f41d-4738-b1ec-9e9ef701a4a3" providerId="ADAL" clId="{795F1218-C3B9-42D3-B1C0-BDC67F302181}" dt="2022-03-03T22:18:03.077" v="1455" actId="2696"/>
        <pc:sldMkLst>
          <pc:docMk/>
          <pc:sldMk cId="2468923727" sldId="451"/>
        </pc:sldMkLst>
        <pc:spChg chg="mod">
          <ac:chgData name="Sheldon Ledbetter" userId="17387143-f41d-4738-b1ec-9e9ef701a4a3" providerId="ADAL" clId="{795F1218-C3B9-42D3-B1C0-BDC67F302181}" dt="2022-02-28T22:08:57.441" v="473" actId="6549"/>
          <ac:spMkLst>
            <pc:docMk/>
            <pc:sldMk cId="2468923727" sldId="451"/>
            <ac:spMk id="6" creationId="{00000000-0000-0000-0000-000000000000}"/>
          </ac:spMkLst>
        </pc:spChg>
        <pc:spChg chg="add del mod">
          <ac:chgData name="Sheldon Ledbetter" userId="17387143-f41d-4738-b1ec-9e9ef701a4a3" providerId="ADAL" clId="{795F1218-C3B9-42D3-B1C0-BDC67F302181}" dt="2022-02-28T22:05:24.988" v="48" actId="478"/>
          <ac:spMkLst>
            <pc:docMk/>
            <pc:sldMk cId="2468923727" sldId="451"/>
            <ac:spMk id="8" creationId="{5C3CBCF0-2FEE-4A22-A32A-F6201005AE50}"/>
          </ac:spMkLst>
        </pc:spChg>
        <pc:picChg chg="add mod">
          <ac:chgData name="Sheldon Ledbetter" userId="17387143-f41d-4738-b1ec-9e9ef701a4a3" providerId="ADAL" clId="{795F1218-C3B9-42D3-B1C0-BDC67F302181}" dt="2022-02-28T22:05:37.258" v="135" actId="1037"/>
          <ac:picMkLst>
            <pc:docMk/>
            <pc:sldMk cId="2468923727" sldId="451"/>
            <ac:picMk id="3" creationId="{8A029E2B-CA4E-4FCC-82B4-3DDE608CA0F6}"/>
          </ac:picMkLst>
        </pc:picChg>
        <pc:picChg chg="del">
          <ac:chgData name="Sheldon Ledbetter" userId="17387143-f41d-4738-b1ec-9e9ef701a4a3" providerId="ADAL" clId="{795F1218-C3B9-42D3-B1C0-BDC67F302181}" dt="2022-02-28T22:05:17.192" v="45" actId="478"/>
          <ac:picMkLst>
            <pc:docMk/>
            <pc:sldMk cId="2468923727" sldId="451"/>
            <ac:picMk id="5" creationId="{8A50A842-4E35-4BE9-B01C-59F359FAA30D}"/>
          </ac:picMkLst>
        </pc:picChg>
        <pc:picChg chg="add del">
          <ac:chgData name="Sheldon Ledbetter" userId="17387143-f41d-4738-b1ec-9e9ef701a4a3" providerId="ADAL" clId="{795F1218-C3B9-42D3-B1C0-BDC67F302181}" dt="2022-02-28T22:07:46.289" v="436" actId="22"/>
          <ac:picMkLst>
            <pc:docMk/>
            <pc:sldMk cId="2468923727" sldId="451"/>
            <ac:picMk id="10" creationId="{8E4AAB8D-B233-4E19-8057-B0BE10D1A83F}"/>
          </ac:picMkLst>
        </pc:picChg>
      </pc:sldChg>
      <pc:sldChg chg="modSp mod">
        <pc:chgData name="Sheldon Ledbetter" userId="17387143-f41d-4738-b1ec-9e9ef701a4a3" providerId="ADAL" clId="{795F1218-C3B9-42D3-B1C0-BDC67F302181}" dt="2022-02-28T23:45:06.181" v="476" actId="20577"/>
        <pc:sldMkLst>
          <pc:docMk/>
          <pc:sldMk cId="3988826000" sldId="1050"/>
        </pc:sldMkLst>
        <pc:spChg chg="mod">
          <ac:chgData name="Sheldon Ledbetter" userId="17387143-f41d-4738-b1ec-9e9ef701a4a3" providerId="ADAL" clId="{795F1218-C3B9-42D3-B1C0-BDC67F302181}" dt="2022-02-28T23:45:06.181" v="476" actId="20577"/>
          <ac:spMkLst>
            <pc:docMk/>
            <pc:sldMk cId="3988826000" sldId="1050"/>
            <ac:spMk id="7" creationId="{00000000-0000-0000-0000-000000000000}"/>
          </ac:spMkLst>
        </pc:spChg>
      </pc:sldChg>
      <pc:sldChg chg="modSp mod">
        <pc:chgData name="Sheldon Ledbetter" userId="17387143-f41d-4738-b1ec-9e9ef701a4a3" providerId="ADAL" clId="{795F1218-C3B9-42D3-B1C0-BDC67F302181}" dt="2022-02-28T23:49:29.101" v="485" actId="20577"/>
        <pc:sldMkLst>
          <pc:docMk/>
          <pc:sldMk cId="3581938780" sldId="1051"/>
        </pc:sldMkLst>
        <pc:spChg chg="mod">
          <ac:chgData name="Sheldon Ledbetter" userId="17387143-f41d-4738-b1ec-9e9ef701a4a3" providerId="ADAL" clId="{795F1218-C3B9-42D3-B1C0-BDC67F302181}" dt="2022-02-28T23:49:29.101" v="485" actId="20577"/>
          <ac:spMkLst>
            <pc:docMk/>
            <pc:sldMk cId="3581938780" sldId="1051"/>
            <ac:spMk id="3" creationId="{00000000-0000-0000-0000-000000000000}"/>
          </ac:spMkLst>
        </pc:spChg>
      </pc:sldChg>
      <pc:sldChg chg="new del">
        <pc:chgData name="Sheldon Ledbetter" userId="17387143-f41d-4738-b1ec-9e9ef701a4a3" providerId="ADAL" clId="{795F1218-C3B9-42D3-B1C0-BDC67F302181}" dt="2022-02-28T21:44:16.957" v="39" actId="680"/>
        <pc:sldMkLst>
          <pc:docMk/>
          <pc:sldMk cId="3991315296" sldId="1052"/>
        </pc:sldMkLst>
      </pc:sldChg>
      <pc:sldMasterChg chg="delSldLayout">
        <pc:chgData name="Sheldon Ledbetter" userId="17387143-f41d-4738-b1ec-9e9ef701a4a3" providerId="ADAL" clId="{795F1218-C3B9-42D3-B1C0-BDC67F302181}" dt="2022-03-03T22:17:53.561" v="1454" actId="2696"/>
        <pc:sldMasterMkLst>
          <pc:docMk/>
          <pc:sldMasterMk cId="1923153674" sldId="2147483675"/>
        </pc:sldMasterMkLst>
        <pc:sldLayoutChg chg="del">
          <pc:chgData name="Sheldon Ledbetter" userId="17387143-f41d-4738-b1ec-9e9ef701a4a3" providerId="ADAL" clId="{795F1218-C3B9-42D3-B1C0-BDC67F302181}" dt="2022-03-03T22:17:53.561" v="1454" actId="2696"/>
          <pc:sldLayoutMkLst>
            <pc:docMk/>
            <pc:sldMasterMk cId="1923153674" sldId="2147483675"/>
            <pc:sldLayoutMk cId="250118274" sldId="2147483700"/>
          </pc:sldLayoutMkLst>
        </pc:sldLayoutChg>
      </pc:sldMasterChg>
      <pc:sldMasterChg chg="del delSldLayout">
        <pc:chgData name="Sheldon Ledbetter" userId="17387143-f41d-4738-b1ec-9e9ef701a4a3" providerId="ADAL" clId="{795F1218-C3B9-42D3-B1C0-BDC67F302181}" dt="2022-03-03T22:17:05.668" v="1453" actId="2696"/>
        <pc:sldMasterMkLst>
          <pc:docMk/>
          <pc:sldMasterMk cId="2966955526" sldId="2147483736"/>
        </pc:sldMasterMkLst>
        <pc:sldLayoutChg chg="del">
          <pc:chgData name="Sheldon Ledbetter" userId="17387143-f41d-4738-b1ec-9e9ef701a4a3" providerId="ADAL" clId="{795F1218-C3B9-42D3-B1C0-BDC67F302181}" dt="2022-03-03T22:17:05.668" v="1453" actId="2696"/>
          <pc:sldLayoutMkLst>
            <pc:docMk/>
            <pc:sldMasterMk cId="2966955526" sldId="2147483736"/>
            <pc:sldLayoutMk cId="632691713" sldId="2147483737"/>
          </pc:sldLayoutMkLst>
        </pc:sldLayoutChg>
        <pc:sldLayoutChg chg="del">
          <pc:chgData name="Sheldon Ledbetter" userId="17387143-f41d-4738-b1ec-9e9ef701a4a3" providerId="ADAL" clId="{795F1218-C3B9-42D3-B1C0-BDC67F302181}" dt="2022-03-03T22:17:05.668" v="1453" actId="2696"/>
          <pc:sldLayoutMkLst>
            <pc:docMk/>
            <pc:sldMasterMk cId="2966955526" sldId="2147483736"/>
            <pc:sldLayoutMk cId="2316570787" sldId="2147483738"/>
          </pc:sldLayoutMkLst>
        </pc:sldLayoutChg>
        <pc:sldLayoutChg chg="del">
          <pc:chgData name="Sheldon Ledbetter" userId="17387143-f41d-4738-b1ec-9e9ef701a4a3" providerId="ADAL" clId="{795F1218-C3B9-42D3-B1C0-BDC67F302181}" dt="2022-03-03T22:17:05.668" v="1453" actId="2696"/>
          <pc:sldLayoutMkLst>
            <pc:docMk/>
            <pc:sldMasterMk cId="2966955526" sldId="2147483736"/>
            <pc:sldLayoutMk cId="670203115" sldId="2147483739"/>
          </pc:sldLayoutMkLst>
        </pc:sldLayoutChg>
        <pc:sldLayoutChg chg="del">
          <pc:chgData name="Sheldon Ledbetter" userId="17387143-f41d-4738-b1ec-9e9ef701a4a3" providerId="ADAL" clId="{795F1218-C3B9-42D3-B1C0-BDC67F302181}" dt="2022-03-03T22:17:05.668" v="1453" actId="2696"/>
          <pc:sldLayoutMkLst>
            <pc:docMk/>
            <pc:sldMasterMk cId="2966955526" sldId="2147483736"/>
            <pc:sldLayoutMk cId="1700410422" sldId="2147483740"/>
          </pc:sldLayoutMkLst>
        </pc:sldLayoutChg>
        <pc:sldLayoutChg chg="del">
          <pc:chgData name="Sheldon Ledbetter" userId="17387143-f41d-4738-b1ec-9e9ef701a4a3" providerId="ADAL" clId="{795F1218-C3B9-42D3-B1C0-BDC67F302181}" dt="2022-03-03T22:17:05.668" v="1453" actId="2696"/>
          <pc:sldLayoutMkLst>
            <pc:docMk/>
            <pc:sldMasterMk cId="2966955526" sldId="2147483736"/>
            <pc:sldLayoutMk cId="4284405279" sldId="2147483741"/>
          </pc:sldLayoutMkLst>
        </pc:sldLayoutChg>
        <pc:sldLayoutChg chg="del">
          <pc:chgData name="Sheldon Ledbetter" userId="17387143-f41d-4738-b1ec-9e9ef701a4a3" providerId="ADAL" clId="{795F1218-C3B9-42D3-B1C0-BDC67F302181}" dt="2022-03-03T22:17:05.668" v="1453" actId="2696"/>
          <pc:sldLayoutMkLst>
            <pc:docMk/>
            <pc:sldMasterMk cId="2966955526" sldId="2147483736"/>
            <pc:sldLayoutMk cId="3418114569" sldId="2147483742"/>
          </pc:sldLayoutMkLst>
        </pc:sldLayoutChg>
        <pc:sldLayoutChg chg="del">
          <pc:chgData name="Sheldon Ledbetter" userId="17387143-f41d-4738-b1ec-9e9ef701a4a3" providerId="ADAL" clId="{795F1218-C3B9-42D3-B1C0-BDC67F302181}" dt="2022-03-03T22:17:05.668" v="1453" actId="2696"/>
          <pc:sldLayoutMkLst>
            <pc:docMk/>
            <pc:sldMasterMk cId="2966955526" sldId="2147483736"/>
            <pc:sldLayoutMk cId="775477941" sldId="2147483743"/>
          </pc:sldLayoutMkLst>
        </pc:sldLayoutChg>
        <pc:sldLayoutChg chg="del">
          <pc:chgData name="Sheldon Ledbetter" userId="17387143-f41d-4738-b1ec-9e9ef701a4a3" providerId="ADAL" clId="{795F1218-C3B9-42D3-B1C0-BDC67F302181}" dt="2022-03-03T22:17:05.668" v="1453" actId="2696"/>
          <pc:sldLayoutMkLst>
            <pc:docMk/>
            <pc:sldMasterMk cId="2966955526" sldId="2147483736"/>
            <pc:sldLayoutMk cId="3174000316" sldId="2147483744"/>
          </pc:sldLayoutMkLst>
        </pc:sldLayoutChg>
        <pc:sldLayoutChg chg="del">
          <pc:chgData name="Sheldon Ledbetter" userId="17387143-f41d-4738-b1ec-9e9ef701a4a3" providerId="ADAL" clId="{795F1218-C3B9-42D3-B1C0-BDC67F302181}" dt="2022-03-03T22:17:05.668" v="1453" actId="2696"/>
          <pc:sldLayoutMkLst>
            <pc:docMk/>
            <pc:sldMasterMk cId="2966955526" sldId="2147483736"/>
            <pc:sldLayoutMk cId="2480615132" sldId="2147483745"/>
          </pc:sldLayoutMkLst>
        </pc:sldLayoutChg>
        <pc:sldLayoutChg chg="del">
          <pc:chgData name="Sheldon Ledbetter" userId="17387143-f41d-4738-b1ec-9e9ef701a4a3" providerId="ADAL" clId="{795F1218-C3B9-42D3-B1C0-BDC67F302181}" dt="2022-03-03T22:17:05.668" v="1453" actId="2696"/>
          <pc:sldLayoutMkLst>
            <pc:docMk/>
            <pc:sldMasterMk cId="2966955526" sldId="2147483736"/>
            <pc:sldLayoutMk cId="3719462191" sldId="2147483746"/>
          </pc:sldLayoutMkLst>
        </pc:sldLayoutChg>
        <pc:sldLayoutChg chg="del">
          <pc:chgData name="Sheldon Ledbetter" userId="17387143-f41d-4738-b1ec-9e9ef701a4a3" providerId="ADAL" clId="{795F1218-C3B9-42D3-B1C0-BDC67F302181}" dt="2022-03-03T22:17:05.668" v="1453" actId="2696"/>
          <pc:sldLayoutMkLst>
            <pc:docMk/>
            <pc:sldMasterMk cId="2966955526" sldId="2147483736"/>
            <pc:sldLayoutMk cId="157620151" sldId="2147483747"/>
          </pc:sldLayoutMkLst>
        </pc:sldLayoutChg>
        <pc:sldLayoutChg chg="del">
          <pc:chgData name="Sheldon Ledbetter" userId="17387143-f41d-4738-b1ec-9e9ef701a4a3" providerId="ADAL" clId="{795F1218-C3B9-42D3-B1C0-BDC67F302181}" dt="2022-03-03T22:17:05.668" v="1453" actId="2696"/>
          <pc:sldLayoutMkLst>
            <pc:docMk/>
            <pc:sldMasterMk cId="2966955526" sldId="2147483736"/>
            <pc:sldLayoutMk cId="1518303438" sldId="2147483748"/>
          </pc:sldLayoutMkLst>
        </pc:sldLayoutChg>
        <pc:sldLayoutChg chg="del">
          <pc:chgData name="Sheldon Ledbetter" userId="17387143-f41d-4738-b1ec-9e9ef701a4a3" providerId="ADAL" clId="{795F1218-C3B9-42D3-B1C0-BDC67F302181}" dt="2022-03-03T22:17:05.668" v="1453" actId="2696"/>
          <pc:sldLayoutMkLst>
            <pc:docMk/>
            <pc:sldMasterMk cId="2966955526" sldId="2147483736"/>
            <pc:sldLayoutMk cId="219141827" sldId="2147483749"/>
          </pc:sldLayoutMkLst>
        </pc:sldLayoutChg>
        <pc:sldLayoutChg chg="del">
          <pc:chgData name="Sheldon Ledbetter" userId="17387143-f41d-4738-b1ec-9e9ef701a4a3" providerId="ADAL" clId="{795F1218-C3B9-42D3-B1C0-BDC67F302181}" dt="2022-03-03T22:17:05.668" v="1453" actId="2696"/>
          <pc:sldLayoutMkLst>
            <pc:docMk/>
            <pc:sldMasterMk cId="2966955526" sldId="2147483736"/>
            <pc:sldLayoutMk cId="3458646610" sldId="2147483750"/>
          </pc:sldLayoutMkLst>
        </pc:sldLayoutChg>
        <pc:sldLayoutChg chg="del">
          <pc:chgData name="Sheldon Ledbetter" userId="17387143-f41d-4738-b1ec-9e9ef701a4a3" providerId="ADAL" clId="{795F1218-C3B9-42D3-B1C0-BDC67F302181}" dt="2022-03-03T22:17:05.668" v="1453" actId="2696"/>
          <pc:sldLayoutMkLst>
            <pc:docMk/>
            <pc:sldMasterMk cId="2966955526" sldId="2147483736"/>
            <pc:sldLayoutMk cId="2152528329" sldId="2147483751"/>
          </pc:sldLayoutMkLst>
        </pc:sldLayoutChg>
        <pc:sldLayoutChg chg="del">
          <pc:chgData name="Sheldon Ledbetter" userId="17387143-f41d-4738-b1ec-9e9ef701a4a3" providerId="ADAL" clId="{795F1218-C3B9-42D3-B1C0-BDC67F302181}" dt="2022-03-03T22:17:05.668" v="1453" actId="2696"/>
          <pc:sldLayoutMkLst>
            <pc:docMk/>
            <pc:sldMasterMk cId="2966955526" sldId="2147483736"/>
            <pc:sldLayoutMk cId="3349992031" sldId="2147483752"/>
          </pc:sldLayoutMkLst>
        </pc:sldLayoutChg>
        <pc:sldLayoutChg chg="del">
          <pc:chgData name="Sheldon Ledbetter" userId="17387143-f41d-4738-b1ec-9e9ef701a4a3" providerId="ADAL" clId="{795F1218-C3B9-42D3-B1C0-BDC67F302181}" dt="2022-03-03T22:17:05.668" v="1453" actId="2696"/>
          <pc:sldLayoutMkLst>
            <pc:docMk/>
            <pc:sldMasterMk cId="2966955526" sldId="2147483736"/>
            <pc:sldLayoutMk cId="1199873188" sldId="2147483753"/>
          </pc:sldLayoutMkLst>
        </pc:sldLayoutChg>
        <pc:sldLayoutChg chg="del">
          <pc:chgData name="Sheldon Ledbetter" userId="17387143-f41d-4738-b1ec-9e9ef701a4a3" providerId="ADAL" clId="{795F1218-C3B9-42D3-B1C0-BDC67F302181}" dt="2022-03-03T22:17:05.668" v="1453" actId="2696"/>
          <pc:sldLayoutMkLst>
            <pc:docMk/>
            <pc:sldMasterMk cId="2966955526" sldId="2147483736"/>
            <pc:sldLayoutMk cId="1764095591" sldId="2147483754"/>
          </pc:sldLayoutMkLst>
        </pc:sldLayoutChg>
        <pc:sldLayoutChg chg="del">
          <pc:chgData name="Sheldon Ledbetter" userId="17387143-f41d-4738-b1ec-9e9ef701a4a3" providerId="ADAL" clId="{795F1218-C3B9-42D3-B1C0-BDC67F302181}" dt="2022-03-03T22:17:05.668" v="1453" actId="2696"/>
          <pc:sldLayoutMkLst>
            <pc:docMk/>
            <pc:sldMasterMk cId="2966955526" sldId="2147483736"/>
            <pc:sldLayoutMk cId="306782240" sldId="2147483755"/>
          </pc:sldLayoutMkLst>
        </pc:sldLayoutChg>
      </pc:sldMasterChg>
    </pc:docChg>
  </pc:docChgLst>
  <pc:docChgLst>
    <pc:chgData name="Martin Boejstrup" userId="71194732-9c68-4583-8e2a-977fd1671805" providerId="ADAL" clId="{45C89588-57A9-4B8A-9808-2F69EFC2AE18}"/>
    <pc:docChg chg="undo custSel addSld delSld modSld">
      <pc:chgData name="Martin Boejstrup" userId="71194732-9c68-4583-8e2a-977fd1671805" providerId="ADAL" clId="{45C89588-57A9-4B8A-9808-2F69EFC2AE18}" dt="2019-08-16T11:40:42.211" v="473" actId="20577"/>
      <pc:docMkLst>
        <pc:docMk/>
      </pc:docMkLst>
      <pc:sldChg chg="add">
        <pc:chgData name="Martin Boejstrup" userId="71194732-9c68-4583-8e2a-977fd1671805" providerId="ADAL" clId="{45C89588-57A9-4B8A-9808-2F69EFC2AE18}" dt="2019-08-16T10:49:03.453" v="1"/>
        <pc:sldMkLst>
          <pc:docMk/>
          <pc:sldMk cId="880252589" sldId="257"/>
        </pc:sldMkLst>
      </pc:sldChg>
      <pc:sldChg chg="add">
        <pc:chgData name="Martin Boejstrup" userId="71194732-9c68-4583-8e2a-977fd1671805" providerId="ADAL" clId="{45C89588-57A9-4B8A-9808-2F69EFC2AE18}" dt="2019-08-16T10:49:03.453" v="1"/>
        <pc:sldMkLst>
          <pc:docMk/>
          <pc:sldMk cId="1863372028" sldId="258"/>
        </pc:sldMkLst>
      </pc:sldChg>
      <pc:sldChg chg="modSp add">
        <pc:chgData name="Martin Boejstrup" userId="71194732-9c68-4583-8e2a-977fd1671805" providerId="ADAL" clId="{45C89588-57A9-4B8A-9808-2F69EFC2AE18}" dt="2019-08-16T10:49:34.315" v="15" actId="6549"/>
        <pc:sldMkLst>
          <pc:docMk/>
          <pc:sldMk cId="536362314" sldId="259"/>
        </pc:sldMkLst>
        <pc:spChg chg="mod">
          <ac:chgData name="Martin Boejstrup" userId="71194732-9c68-4583-8e2a-977fd1671805" providerId="ADAL" clId="{45C89588-57A9-4B8A-9808-2F69EFC2AE18}" dt="2019-08-16T10:49:34.315" v="15" actId="6549"/>
          <ac:spMkLst>
            <pc:docMk/>
            <pc:sldMk cId="536362314" sldId="259"/>
            <ac:spMk id="5" creationId="{44A0223B-78D9-4683-917D-6C354582F47B}"/>
          </ac:spMkLst>
        </pc:spChg>
      </pc:sldChg>
      <pc:sldChg chg="add">
        <pc:chgData name="Martin Boejstrup" userId="71194732-9c68-4583-8e2a-977fd1671805" providerId="ADAL" clId="{45C89588-57A9-4B8A-9808-2F69EFC2AE18}" dt="2019-08-16T10:49:03.453" v="1"/>
        <pc:sldMkLst>
          <pc:docMk/>
          <pc:sldMk cId="3836588630" sldId="260"/>
        </pc:sldMkLst>
      </pc:sldChg>
      <pc:sldChg chg="addSp delSp modSp add">
        <pc:chgData name="Martin Boejstrup" userId="71194732-9c68-4583-8e2a-977fd1671805" providerId="ADAL" clId="{45C89588-57A9-4B8A-9808-2F69EFC2AE18}" dt="2019-08-16T10:58:36.814" v="303" actId="404"/>
        <pc:sldMkLst>
          <pc:docMk/>
          <pc:sldMk cId="553487704" sldId="261"/>
        </pc:sldMkLst>
        <pc:spChg chg="mod">
          <ac:chgData name="Martin Boejstrup" userId="71194732-9c68-4583-8e2a-977fd1671805" providerId="ADAL" clId="{45C89588-57A9-4B8A-9808-2F69EFC2AE18}" dt="2019-08-16T10:58:36.814" v="303" actId="404"/>
          <ac:spMkLst>
            <pc:docMk/>
            <pc:sldMk cId="553487704" sldId="261"/>
            <ac:spMk id="2" creationId="{3C71DD2D-188C-4A89-9429-FEB27FB8BDB7}"/>
          </ac:spMkLst>
        </pc:spChg>
        <pc:spChg chg="mod">
          <ac:chgData name="Martin Boejstrup" userId="71194732-9c68-4583-8e2a-977fd1671805" providerId="ADAL" clId="{45C89588-57A9-4B8A-9808-2F69EFC2AE18}" dt="2019-08-16T10:56:17.167" v="251" actId="1076"/>
          <ac:spMkLst>
            <pc:docMk/>
            <pc:sldMk cId="553487704" sldId="261"/>
            <ac:spMk id="3" creationId="{9C69F18F-CAF4-4FE2-83E4-D2E801FDD858}"/>
          </ac:spMkLst>
        </pc:spChg>
        <pc:spChg chg="add del mod">
          <ac:chgData name="Martin Boejstrup" userId="71194732-9c68-4583-8e2a-977fd1671805" providerId="ADAL" clId="{45C89588-57A9-4B8A-9808-2F69EFC2AE18}" dt="2019-08-16T10:56:15.756" v="248" actId="767"/>
          <ac:spMkLst>
            <pc:docMk/>
            <pc:sldMk cId="553487704" sldId="261"/>
            <ac:spMk id="4" creationId="{1FE5A752-B575-432A-BBE5-4A74150F0EA0}"/>
          </ac:spMkLst>
        </pc:spChg>
        <pc:spChg chg="add del">
          <ac:chgData name="Martin Boejstrup" userId="71194732-9c68-4583-8e2a-977fd1671805" providerId="ADAL" clId="{45C89588-57A9-4B8A-9808-2F69EFC2AE18}" dt="2019-08-16T10:55:04.602" v="221"/>
          <ac:spMkLst>
            <pc:docMk/>
            <pc:sldMk cId="553487704" sldId="261"/>
            <ac:spMk id="5" creationId="{6E9887CB-841F-42A7-A4BA-263D8310B7AA}"/>
          </ac:spMkLst>
        </pc:spChg>
        <pc:spChg chg="add del mod">
          <ac:chgData name="Martin Boejstrup" userId="71194732-9c68-4583-8e2a-977fd1671805" providerId="ADAL" clId="{45C89588-57A9-4B8A-9808-2F69EFC2AE18}" dt="2019-08-16T10:56:13.779" v="243"/>
          <ac:spMkLst>
            <pc:docMk/>
            <pc:sldMk cId="553487704" sldId="261"/>
            <ac:spMk id="6" creationId="{6221D738-9B6A-4596-A66F-5AD20EDB0EAA}"/>
          </ac:spMkLst>
        </pc:spChg>
        <pc:grpChg chg="add del mod">
          <ac:chgData name="Martin Boejstrup" userId="71194732-9c68-4583-8e2a-977fd1671805" providerId="ADAL" clId="{45C89588-57A9-4B8A-9808-2F69EFC2AE18}" dt="2019-08-16T10:56:13.779" v="243"/>
          <ac:grpSpMkLst>
            <pc:docMk/>
            <pc:sldMk cId="553487704" sldId="261"/>
            <ac:grpSpMk id="7" creationId="{8D4E25BE-9DB9-4FF9-823D-B3FF14A3C43D}"/>
          </ac:grpSpMkLst>
        </pc:grpChg>
      </pc:sldChg>
      <pc:sldChg chg="modSp add">
        <pc:chgData name="Martin Boejstrup" userId="71194732-9c68-4583-8e2a-977fd1671805" providerId="ADAL" clId="{45C89588-57A9-4B8A-9808-2F69EFC2AE18}" dt="2019-08-16T11:01:15.570" v="455" actId="1076"/>
        <pc:sldMkLst>
          <pc:docMk/>
          <pc:sldMk cId="932794832" sldId="262"/>
        </pc:sldMkLst>
        <pc:spChg chg="mod">
          <ac:chgData name="Martin Boejstrup" userId="71194732-9c68-4583-8e2a-977fd1671805" providerId="ADAL" clId="{45C89588-57A9-4B8A-9808-2F69EFC2AE18}" dt="2019-08-16T11:01:04.710" v="454" actId="6549"/>
          <ac:spMkLst>
            <pc:docMk/>
            <pc:sldMk cId="932794832" sldId="262"/>
            <ac:spMk id="2" creationId="{7C6E0779-8D54-4FAA-B66F-1589246BC998}"/>
          </ac:spMkLst>
        </pc:spChg>
        <pc:spChg chg="mod">
          <ac:chgData name="Martin Boejstrup" userId="71194732-9c68-4583-8e2a-977fd1671805" providerId="ADAL" clId="{45C89588-57A9-4B8A-9808-2F69EFC2AE18}" dt="2019-08-16T11:01:15.570" v="455" actId="1076"/>
          <ac:spMkLst>
            <pc:docMk/>
            <pc:sldMk cId="932794832" sldId="262"/>
            <ac:spMk id="3" creationId="{60FA1557-BC4C-464C-ABA2-18FFC25459C4}"/>
          </ac:spMkLst>
        </pc:spChg>
      </pc:sldChg>
      <pc:sldChg chg="add">
        <pc:chgData name="Martin Boejstrup" userId="71194732-9c68-4583-8e2a-977fd1671805" providerId="ADAL" clId="{45C89588-57A9-4B8A-9808-2F69EFC2AE18}" dt="2019-08-16T10:49:03.453" v="1"/>
        <pc:sldMkLst>
          <pc:docMk/>
          <pc:sldMk cId="1522707658" sldId="263"/>
        </pc:sldMkLst>
      </pc:sldChg>
      <pc:sldChg chg="add del modNotesTx">
        <pc:chgData name="Martin Boejstrup" userId="71194732-9c68-4583-8e2a-977fd1671805" providerId="ADAL" clId="{45C89588-57A9-4B8A-9808-2F69EFC2AE18}" dt="2019-08-16T11:01:52.869" v="456" actId="20577"/>
        <pc:sldMkLst>
          <pc:docMk/>
          <pc:sldMk cId="3740213009" sldId="264"/>
        </pc:sldMkLst>
      </pc:sldChg>
      <pc:sldChg chg="modSp">
        <pc:chgData name="Martin Boejstrup" userId="71194732-9c68-4583-8e2a-977fd1671805" providerId="ADAL" clId="{45C89588-57A9-4B8A-9808-2F69EFC2AE18}" dt="2019-08-16T11:40:42.211" v="473" actId="20577"/>
        <pc:sldMkLst>
          <pc:docMk/>
          <pc:sldMk cId="616292797" sldId="406"/>
        </pc:sldMkLst>
        <pc:spChg chg="mod">
          <ac:chgData name="Martin Boejstrup" userId="71194732-9c68-4583-8e2a-977fd1671805" providerId="ADAL" clId="{45C89588-57A9-4B8A-9808-2F69EFC2AE18}" dt="2019-08-16T11:40:42.211" v="473" actId="20577"/>
          <ac:spMkLst>
            <pc:docMk/>
            <pc:sldMk cId="616292797" sldId="406"/>
            <ac:spMk id="2" creationId="{00000000-0000-0000-0000-000000000000}"/>
          </ac:spMkLst>
        </pc:spChg>
      </pc:sldChg>
      <pc:sldMasterChg chg="delSldLayout">
        <pc:chgData name="Martin Boejstrup" userId="71194732-9c68-4583-8e2a-977fd1671805" providerId="ADAL" clId="{45C89588-57A9-4B8A-9808-2F69EFC2AE18}" dt="2019-08-16T10:49:01.892" v="0" actId="47"/>
        <pc:sldMasterMkLst>
          <pc:docMk/>
          <pc:sldMasterMk cId="1910751285" sldId="2147483648"/>
        </pc:sldMasterMkLst>
        <pc:sldLayoutChg chg="del">
          <pc:chgData name="Martin Boejstrup" userId="71194732-9c68-4583-8e2a-977fd1671805" providerId="ADAL" clId="{45C89588-57A9-4B8A-9808-2F69EFC2AE18}" dt="2019-08-16T10:49:01.892" v="0" actId="47"/>
          <pc:sldLayoutMkLst>
            <pc:docMk/>
            <pc:sldMasterMk cId="1910751285" sldId="2147483648"/>
            <pc:sldLayoutMk cId="4092174964" sldId="2147483672"/>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C7FE22-034C-4479-A6EC-CA2ABAD629AA}" type="datetimeFigureOut">
              <a:rPr lang="en-US" smtClean="0"/>
              <a:t>3/3/2022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F3103FA-631A-4F8B-B7D1-5B47674EBCC1}" type="slidenum">
              <a:rPr lang="en-US" smtClean="0"/>
              <a:t>‹#›</a:t>
            </a:fld>
            <a:endParaRPr lang="en-US"/>
          </a:p>
        </p:txBody>
      </p:sp>
    </p:spTree>
    <p:extLst>
      <p:ext uri="{BB962C8B-B14F-4D97-AF65-F5344CB8AC3E}">
        <p14:creationId xmlns:p14="http://schemas.microsoft.com/office/powerpoint/2010/main" val="25918798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5763" y="485775"/>
            <a:ext cx="6099175" cy="3430588"/>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489DB6A-E92B-415B-AFB4-9C72D4A9006D}"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3499483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strike="noStrike"/>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FF7E2D7-BF66-47BD-88CE-13B59B34D01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Slide Image Placeholder 6"/>
          <p:cNvSpPr>
            <a:spLocks noGrp="1" noRot="1" noChangeAspect="1"/>
          </p:cNvSpPr>
          <p:nvPr>
            <p:ph type="sldImg"/>
          </p:nvPr>
        </p:nvSpPr>
        <p:spPr/>
      </p:sp>
    </p:spTree>
    <p:extLst>
      <p:ext uri="{BB962C8B-B14F-4D97-AF65-F5344CB8AC3E}">
        <p14:creationId xmlns:p14="http://schemas.microsoft.com/office/powerpoint/2010/main" val="20431825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FF7E2D7-BF66-47BD-88CE-13B59B34D01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514147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EA2B2ED8-C573-45EF-BF68-CEC19505703A}" type="datetime8">
              <a:rPr lang="en-US" smtClean="0"/>
              <a:t>3/3/2022 4:17 PM</a:t>
            </a:fld>
            <a:endParaRPr lang="en-US" dirty="0"/>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4</a:t>
            </a:fld>
            <a:endParaRPr lang="en-US" dirty="0"/>
          </a:p>
        </p:txBody>
      </p:sp>
      <p:sp>
        <p:nvSpPr>
          <p:cNvPr id="6" name="Footer Placeholder 5"/>
          <p:cNvSpPr>
            <a:spLocks noGrp="1"/>
          </p:cNvSpPr>
          <p:nvPr>
            <p:ph type="ftr" sz="quarter" idx="13"/>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dirty="0"/>
          </a:p>
        </p:txBody>
      </p:sp>
    </p:spTree>
    <p:extLst>
      <p:ext uri="{BB962C8B-B14F-4D97-AF65-F5344CB8AC3E}">
        <p14:creationId xmlns:p14="http://schemas.microsoft.com/office/powerpoint/2010/main" val="27910305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Slide Number Placeholder 3"/>
          <p:cNvSpPr>
            <a:spLocks noGrp="1"/>
          </p:cNvSpPr>
          <p:nvPr>
            <p:ph type="sldNum" sz="quarter" idx="5"/>
          </p:nvPr>
        </p:nvSpPr>
        <p:spPr/>
        <p:txBody>
          <a:bodyPr/>
          <a:lstStyle/>
          <a:p>
            <a:fld id="{DDD0987A-D8E6-44FC-8E9F-792ACC09155E}" type="slidenum">
              <a:rPr lang="en-US"/>
              <a:t>5</a:t>
            </a:fld>
            <a:endParaRPr lang="en-US"/>
          </a:p>
        </p:txBody>
      </p:sp>
    </p:spTree>
    <p:extLst>
      <p:ext uri="{BB962C8B-B14F-4D97-AF65-F5344CB8AC3E}">
        <p14:creationId xmlns:p14="http://schemas.microsoft.com/office/powerpoint/2010/main" val="2036430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Instructor:  please use 2 monitors or print out the instructions. </a:t>
            </a:r>
          </a:p>
          <a:p>
            <a:endParaRPr lang="en-US" dirty="0"/>
          </a:p>
          <a:p>
            <a:r>
              <a:rPr lang="en-US" dirty="0"/>
              <a:t>Increase word doc screen size to 260%</a:t>
            </a:r>
          </a:p>
        </p:txBody>
      </p:sp>
      <p:sp>
        <p:nvSpPr>
          <p:cNvPr id="4" name="Slide Number Placeholder 3"/>
          <p:cNvSpPr>
            <a:spLocks noGrp="1"/>
          </p:cNvSpPr>
          <p:nvPr>
            <p:ph type="sldNum" sz="quarter" idx="5"/>
          </p:nvPr>
        </p:nvSpPr>
        <p:spPr/>
        <p:txBody>
          <a:bodyPr/>
          <a:lstStyle/>
          <a:p>
            <a:fld id="{DDD0987A-D8E6-44FC-8E9F-792ACC09155E}" type="slidenum">
              <a:rPr lang="en-US" smtClean="0"/>
              <a:t>6</a:t>
            </a:fld>
            <a:endParaRPr lang="en-US"/>
          </a:p>
        </p:txBody>
      </p:sp>
    </p:spTree>
    <p:extLst>
      <p:ext uri="{BB962C8B-B14F-4D97-AF65-F5344CB8AC3E}">
        <p14:creationId xmlns:p14="http://schemas.microsoft.com/office/powerpoint/2010/main" val="229684134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hyperlink" Target="https://www.microsoft.com/en-us/legal/intellectualproperty/permissions/default.aspx" TargetMode="External"/><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hoto_Option">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l="2944" t="1853" r="1090"/>
          <a:stretch/>
        </p:blipFill>
        <p:spPr>
          <a:xfrm flipH="1">
            <a:off x="17888" y="1"/>
            <a:ext cx="12190264" cy="6857996"/>
          </a:xfrm>
          <a:prstGeom prst="rect">
            <a:avLst/>
          </a:prstGeom>
        </p:spPr>
      </p:pic>
      <p:sp>
        <p:nvSpPr>
          <p:cNvPr id="2" name="Rectangle 1"/>
          <p:cNvSpPr/>
          <p:nvPr userDrawn="1"/>
        </p:nvSpPr>
        <p:spPr bwMode="auto">
          <a:xfrm>
            <a:off x="269239" y="2077800"/>
            <a:ext cx="6274974" cy="3592580"/>
          </a:xfrm>
          <a:prstGeom prst="rect">
            <a:avLst/>
          </a:prstGeom>
          <a:solidFill>
            <a:srgbClr val="0078D7">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69302" y="2077814"/>
            <a:ext cx="6276530" cy="1793104"/>
          </a:xfrm>
          <a:noFill/>
        </p:spPr>
        <p:txBody>
          <a:bodyPr lIns="146304" tIns="91440" rIns="146304" bIns="91440" anchor="t" anchorCtr="0"/>
          <a:lstStyle>
            <a:lvl1pPr>
              <a:defRPr sz="5294" spc="-98" baseline="0">
                <a:gradFill>
                  <a:gsLst>
                    <a:gs pos="57576">
                      <a:srgbClr val="FFFFFF"/>
                    </a:gs>
                    <a:gs pos="35000">
                      <a:srgbClr val="FFFFFF"/>
                    </a:gs>
                  </a:gsLst>
                  <a:lin ang="5400000" scaled="0"/>
                </a:gradFill>
              </a:defRPr>
            </a:lvl1pPr>
          </a:lstStyle>
          <a:p>
            <a:r>
              <a:rPr lang="en-US"/>
              <a:t>Presentation title</a:t>
            </a:r>
          </a:p>
        </p:txBody>
      </p:sp>
      <p:sp>
        <p:nvSpPr>
          <p:cNvPr id="3" name="Text Placeholder 2"/>
          <p:cNvSpPr>
            <a:spLocks noGrp="1"/>
          </p:cNvSpPr>
          <p:nvPr>
            <p:ph type="body" sz="quarter" idx="14" hasCustomPrompt="1"/>
          </p:nvPr>
        </p:nvSpPr>
        <p:spPr bwMode="auto">
          <a:xfrm>
            <a:off x="267683" y="3877276"/>
            <a:ext cx="6276530" cy="1793104"/>
          </a:xfrm>
        </p:spPr>
        <p:txBody>
          <a:bodyPr tIns="109728" bIns="109728">
            <a:noAutofit/>
          </a:bodyPr>
          <a:lstStyle>
            <a:lvl1pPr marL="0" indent="0">
              <a:spcBef>
                <a:spcPts val="0"/>
              </a:spcBef>
              <a:buNone/>
              <a:defRPr sz="3137">
                <a:gradFill>
                  <a:gsLst>
                    <a:gs pos="57576">
                      <a:srgbClr val="FFFFFF"/>
                    </a:gs>
                    <a:gs pos="35000">
                      <a:srgbClr val="FFFFFF"/>
                    </a:gs>
                  </a:gsLst>
                  <a:lin ang="5400000" scaled="0"/>
                </a:gradFill>
              </a:defRPr>
            </a:lvl1pPr>
          </a:lstStyle>
          <a:p>
            <a:pPr lvl="0"/>
            <a:r>
              <a:rPr lang="en-US"/>
              <a:t>Speaker Name</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448585" y="470067"/>
            <a:ext cx="1792850" cy="384107"/>
          </a:xfrm>
          <a:prstGeom prst="rect">
            <a:avLst/>
          </a:prstGeom>
        </p:spPr>
      </p:pic>
      <p:sp>
        <p:nvSpPr>
          <p:cNvPr id="10" name="Text Placeholder 2"/>
          <p:cNvSpPr txBox="1">
            <a:spLocks/>
          </p:cNvSpPr>
          <p:nvPr userDrawn="1"/>
        </p:nvSpPr>
        <p:spPr bwMode="auto">
          <a:xfrm>
            <a:off x="273301" y="6118626"/>
            <a:ext cx="2958170" cy="537925"/>
          </a:xfrm>
          <a:prstGeom prst="rect">
            <a:avLst/>
          </a:prstGeom>
        </p:spPr>
        <p:txBody>
          <a:bodyPr vert="horz" wrap="square" lIns="143428" tIns="107571" rIns="143428" bIns="107571"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4040">
                      <a:srgbClr val="525252"/>
                    </a:gs>
                    <a:gs pos="17000">
                      <a:srgbClr val="525252"/>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53" b="1"/>
              <a:t>Microsoft Services</a:t>
            </a:r>
            <a:endParaRPr lang="en-US" sz="2353">
              <a:latin typeface="Segoe UI"/>
            </a:endParaRPr>
          </a:p>
        </p:txBody>
      </p:sp>
    </p:spTree>
    <p:extLst>
      <p:ext uri="{BB962C8B-B14F-4D97-AF65-F5344CB8AC3E}">
        <p14:creationId xmlns:p14="http://schemas.microsoft.com/office/powerpoint/2010/main" val="2160982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1" y="1189176"/>
            <a:ext cx="5378548" cy="1946751"/>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6"/>
            <a:ext cx="5378548" cy="1946751"/>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03062403"/>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360521894"/>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0">
                      <a:schemeClr val="tx1"/>
                    </a:gs>
                    <a:gs pos="100000">
                      <a:schemeClr val="tx1"/>
                    </a:gs>
                  </a:gsLst>
                  <a:lin ang="5400000" scaled="0"/>
                </a:gradFill>
              </a:defRPr>
            </a:lvl1pPr>
          </a:lstStyle>
          <a:p>
            <a:r>
              <a:rPr lang="en-US"/>
              <a:t>Demo title</a:t>
            </a:r>
          </a:p>
        </p:txBody>
      </p:sp>
      <p:sp>
        <p:nvSpPr>
          <p:cNvPr id="5" name="Text Placeholder 4"/>
          <p:cNvSpPr>
            <a:spLocks noGrp="1"/>
          </p:cNvSpPr>
          <p:nvPr>
            <p:ph type="body" sz="quarter" idx="12" hasCustomPrompt="1"/>
          </p:nvPr>
        </p:nvSpPr>
        <p:spPr>
          <a:xfrm>
            <a:off x="269240" y="3877277"/>
            <a:ext cx="9860674" cy="1793881"/>
          </a:xfrm>
          <a:noFill/>
        </p:spPr>
        <p:txBody>
          <a:bodyPr lIns="182880" tIns="146304" rIns="182880" bIns="146304">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a:t>Speaker Name</a:t>
            </a:r>
          </a:p>
        </p:txBody>
      </p:sp>
    </p:spTree>
    <p:extLst>
      <p:ext uri="{BB962C8B-B14F-4D97-AF65-F5344CB8AC3E}">
        <p14:creationId xmlns:p14="http://schemas.microsoft.com/office/powerpoint/2010/main" val="415694442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a:t>Video title</a:t>
            </a:r>
          </a:p>
        </p:txBody>
      </p:sp>
    </p:spTree>
    <p:extLst>
      <p:ext uri="{BB962C8B-B14F-4D97-AF65-F5344CB8AC3E}">
        <p14:creationId xmlns:p14="http://schemas.microsoft.com/office/powerpoint/2010/main" val="66746930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278164104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111870026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382847259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76148191"/>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333202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844755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3877271"/>
            <a:ext cx="6273418" cy="1794661"/>
          </a:xfrm>
          <a:noFill/>
        </p:spPr>
        <p:txBody>
          <a:bodyPr lIns="146304" tIns="109728" rIns="146304" bIns="109728">
            <a:no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a:t>Speaker Name</a:t>
            </a:r>
          </a:p>
        </p:txBody>
      </p:sp>
      <p:sp>
        <p:nvSpPr>
          <p:cNvPr id="9" name="Title 1"/>
          <p:cNvSpPr>
            <a:spLocks noGrp="1"/>
          </p:cNvSpPr>
          <p:nvPr>
            <p:ph type="title" hasCustomPrompt="1"/>
          </p:nvPr>
        </p:nvSpPr>
        <p:spPr>
          <a:xfrm>
            <a:off x="269302" y="2075840"/>
            <a:ext cx="8067760" cy="1793104"/>
          </a:xfrm>
          <a:noFill/>
        </p:spPr>
        <p:txBody>
          <a:bodyPr lIns="146304" tIns="91440" rIns="146304" bIns="91440" anchor="t" anchorCtr="0"/>
          <a:lstStyle>
            <a:lvl1pPr>
              <a:defRPr sz="5294" spc="-98" baseline="0">
                <a:gradFill>
                  <a:gsLst>
                    <a:gs pos="3333">
                      <a:schemeClr val="tx2"/>
                    </a:gs>
                    <a:gs pos="39000">
                      <a:schemeClr val="tx2"/>
                    </a:gs>
                  </a:gsLst>
                  <a:lin ang="5400000" scaled="0"/>
                </a:gradFill>
              </a:defRPr>
            </a:lvl1pPr>
          </a:lstStyle>
          <a:p>
            <a:r>
              <a:rPr lang="en-US"/>
              <a:t>Presentation title</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48585" y="6002431"/>
            <a:ext cx="1792850" cy="384107"/>
          </a:xfrm>
          <a:prstGeom prst="rect">
            <a:avLst/>
          </a:prstGeom>
        </p:spPr>
      </p:pic>
      <p:sp>
        <p:nvSpPr>
          <p:cNvPr id="6" name="Text Placeholder 2"/>
          <p:cNvSpPr txBox="1">
            <a:spLocks/>
          </p:cNvSpPr>
          <p:nvPr userDrawn="1"/>
        </p:nvSpPr>
        <p:spPr bwMode="auto">
          <a:xfrm>
            <a:off x="358944" y="201449"/>
            <a:ext cx="2958170" cy="537925"/>
          </a:xfrm>
          <a:prstGeom prst="rect">
            <a:avLst/>
          </a:prstGeom>
        </p:spPr>
        <p:txBody>
          <a:bodyPr vert="horz" wrap="square" lIns="143428" tIns="107571" rIns="143428" bIns="107571"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4040">
                      <a:srgbClr val="525252"/>
                    </a:gs>
                    <a:gs pos="17000">
                      <a:srgbClr val="525252"/>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53" b="1"/>
              <a:t>Microsoft Services</a:t>
            </a:r>
            <a:endParaRPr lang="en-US" sz="2353">
              <a:latin typeface="Segoe UI"/>
            </a:endParaRPr>
          </a:p>
        </p:txBody>
      </p:sp>
    </p:spTree>
    <p:extLst>
      <p:ext uri="{BB962C8B-B14F-4D97-AF65-F5344CB8AC3E}">
        <p14:creationId xmlns:p14="http://schemas.microsoft.com/office/powerpoint/2010/main" val="100580633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731222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3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3972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7309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79851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30292"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79867856"/>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40" y="6170059"/>
            <a:ext cx="11623331"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2019 Microsoft Corporation. All rights reserved. </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0202" y="3083653"/>
            <a:ext cx="3223861" cy="690694"/>
          </a:xfrm>
          <a:prstGeom prst="rect">
            <a:avLst/>
          </a:prstGeom>
        </p:spPr>
      </p:pic>
    </p:spTree>
    <p:extLst>
      <p:ext uri="{BB962C8B-B14F-4D97-AF65-F5344CB8AC3E}">
        <p14:creationId xmlns:p14="http://schemas.microsoft.com/office/powerpoint/2010/main" val="2961983063"/>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a:t>Use this Layout for Speaker Notes slides</a:t>
            </a:r>
          </a:p>
          <a:p>
            <a:pPr lvl="1"/>
            <a:r>
              <a:rPr lang="en-US"/>
              <a:t>Second level</a:t>
            </a:r>
          </a:p>
          <a:p>
            <a:pPr lvl="2"/>
            <a:r>
              <a:rPr lang="en-US"/>
              <a:t>Third level</a:t>
            </a:r>
          </a:p>
          <a:p>
            <a:pPr lvl="3"/>
            <a:r>
              <a:rPr lang="en-US"/>
              <a:t>Fourth level</a:t>
            </a:r>
          </a:p>
          <a:p>
            <a:pPr lvl="4"/>
            <a:r>
              <a:rPr lang="en-US"/>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Tree>
    <p:extLst>
      <p:ext uri="{BB962C8B-B14F-4D97-AF65-F5344CB8AC3E}">
        <p14:creationId xmlns:p14="http://schemas.microsoft.com/office/powerpoint/2010/main" val="77571481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50-50 Right Photo Layou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1217195"/>
            <a:ext cx="5378548" cy="1973570"/>
          </a:xfrm>
        </p:spPr>
        <p:txBody>
          <a:bodyPr>
            <a:spAutoFit/>
          </a:bodyPr>
          <a:lstStyle>
            <a:lvl1pPr>
              <a:defRPr sz="6470" baseline="0">
                <a:gradFill>
                  <a:gsLst>
                    <a:gs pos="1250">
                      <a:schemeClr val="tx1"/>
                    </a:gs>
                    <a:gs pos="100000">
                      <a:schemeClr val="tx1"/>
                    </a:gs>
                  </a:gsLst>
                  <a:lin ang="5400000" scaled="0"/>
                </a:gradFill>
              </a:defRPr>
            </a:lvl1pPr>
          </a:lstStyle>
          <a:p>
            <a:r>
              <a:rPr lang="en-US"/>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a:t>Click icon to add picture</a:t>
            </a:r>
          </a:p>
        </p:txBody>
      </p:sp>
    </p:spTree>
    <p:extLst>
      <p:ext uri="{BB962C8B-B14F-4D97-AF65-F5344CB8AC3E}">
        <p14:creationId xmlns:p14="http://schemas.microsoft.com/office/powerpoint/2010/main" val="4157892847"/>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50-50 Left Photo Layout with background color">
    <p:bg>
      <p:bgPr>
        <a:solidFill>
          <a:schemeClr val="accent1"/>
        </a:solidFill>
        <a:effectLst/>
      </p:bgPr>
    </p:bg>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bwMode="ltGray">
          <a:xfrm>
            <a:off x="0" y="1901"/>
            <a:ext cx="6094444" cy="6856100"/>
          </a:xfrm>
          <a:prstGeom prst="rect">
            <a:avLst/>
          </a:prstGeom>
          <a:blipFill>
            <a:blip r:embed="rId2" cstate="email">
              <a:extLst>
                <a:ext uri="{28A0092B-C50C-407E-A947-70E740481C1C}">
                  <a14:useLocalDpi xmlns:a14="http://schemas.microsoft.com/office/drawing/2010/main"/>
                </a:ext>
              </a:extLst>
            </a:blip>
            <a:stretch>
              <a:fillRect/>
            </a:stretch>
          </a:blipFill>
        </p:spPr>
        <p:txBody>
          <a:bodyPr tIns="548640" anchor="ctr" anchorCtr="0">
            <a:noAutofit/>
          </a:bodyPr>
          <a:lstStyle>
            <a:lvl1pPr marL="0" indent="0" algn="ctr">
              <a:buNone/>
              <a:defRPr sz="1567" b="1" cap="none" baseline="0">
                <a:gradFill>
                  <a:gsLst>
                    <a:gs pos="0">
                      <a:srgbClr val="FFFFFF"/>
                    </a:gs>
                    <a:gs pos="27000">
                      <a:srgbClr val="FFFFFF"/>
                    </a:gs>
                  </a:gsLst>
                  <a:lin ang="5400000" scaled="0"/>
                </a:gradFill>
                <a:latin typeface="+mn-lt"/>
              </a:defRPr>
            </a:lvl1pPr>
          </a:lstStyle>
          <a:p>
            <a:r>
              <a:rPr lang="en-US"/>
              <a:t>Click icon to add picture</a:t>
            </a:r>
          </a:p>
        </p:txBody>
      </p:sp>
      <p:sp>
        <p:nvSpPr>
          <p:cNvPr id="3" name="Title 2"/>
          <p:cNvSpPr>
            <a:spLocks noGrp="1"/>
          </p:cNvSpPr>
          <p:nvPr>
            <p:ph type="title"/>
          </p:nvPr>
        </p:nvSpPr>
        <p:spPr>
          <a:xfrm>
            <a:off x="6327591" y="287614"/>
            <a:ext cx="5461867" cy="899665"/>
          </a:xfrm>
        </p:spPr>
        <p:txBody>
          <a:bodyPr/>
          <a:lstStyle>
            <a:lvl1pPr>
              <a:defRPr sz="4400">
                <a:solidFill>
                  <a:schemeClr val="bg1"/>
                </a:solidFill>
              </a:defRPr>
            </a:lvl1pPr>
          </a:lstStyle>
          <a:p>
            <a:r>
              <a:rPr lang="en-US"/>
              <a:t>Click to edit Master title style</a:t>
            </a:r>
          </a:p>
        </p:txBody>
      </p:sp>
      <p:sp>
        <p:nvSpPr>
          <p:cNvPr id="7" name="Text Placeholder 6"/>
          <p:cNvSpPr>
            <a:spLocks noGrp="1"/>
          </p:cNvSpPr>
          <p:nvPr>
            <p:ph type="body" sz="quarter" idx="11"/>
          </p:nvPr>
        </p:nvSpPr>
        <p:spPr>
          <a:xfrm>
            <a:off x="6327775" y="1187450"/>
            <a:ext cx="5461000" cy="4927600"/>
          </a:xfrm>
          <a:prstGeom prst="rect">
            <a:avLst/>
          </a:prstGeo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53431673"/>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Title, Content, Accent 2, Non-bulleted text">
    <p:bg>
      <p:bgPr>
        <a:solidFill>
          <a:srgbClr val="442359"/>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a:t>Click to edit Master title style</a:t>
            </a:r>
          </a:p>
        </p:txBody>
      </p:sp>
      <p:sp>
        <p:nvSpPr>
          <p:cNvPr id="4" name="Text Placeholder 3"/>
          <p:cNvSpPr>
            <a:spLocks noGrp="1"/>
          </p:cNvSpPr>
          <p:nvPr>
            <p:ph type="body" sz="quarter" idx="11"/>
          </p:nvPr>
        </p:nvSpPr>
        <p:spPr>
          <a:xfrm>
            <a:off x="269240" y="1189177"/>
            <a:ext cx="11655840" cy="2018835"/>
          </a:xfrm>
        </p:spPr>
        <p:txBody>
          <a:bodyPr/>
          <a:lstStyle>
            <a:lvl1pPr marL="0" indent="0">
              <a:buNone/>
              <a:defRPr sz="4000">
                <a:solidFill>
                  <a:schemeClr val="bg1"/>
                </a:solidFill>
              </a:defRPr>
            </a:lvl1pPr>
            <a:lvl2pPr marL="28006" indent="0">
              <a:buNone/>
              <a:defRPr sz="2000">
                <a:solidFill>
                  <a:schemeClr val="bg1"/>
                </a:solidFill>
              </a:defRPr>
            </a:lvl2pPr>
            <a:lvl3pPr marL="219386" indent="0">
              <a:buNone/>
              <a:defRPr sz="1961">
                <a:solidFill>
                  <a:schemeClr val="bg1"/>
                </a:solidFill>
              </a:defRPr>
            </a:lvl3pPr>
            <a:lvl4pPr marL="466779" indent="0">
              <a:buNone/>
              <a:defRPr sz="1765">
                <a:solidFill>
                  <a:schemeClr val="bg1"/>
                </a:solidFill>
              </a:defRPr>
            </a:lvl4pPr>
            <a:lvl5pPr marL="725061" indent="0">
              <a:buNone/>
              <a:defRPr sz="1765">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0551815"/>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985641"/>
          </a:xfrm>
        </p:spPr>
        <p:txBody>
          <a:bodyPr>
            <a:spAutoFit/>
          </a:bodyPr>
          <a:lstStyle>
            <a:lvl1pPr>
              <a:defRPr sz="3529"/>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38362835"/>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cSld name="Lesson slide">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a:lstStyle>
            <a:lvl1pPr>
              <a:defRPr/>
            </a:lvl1pPr>
          </a:lstStyle>
          <a:p>
            <a:r>
              <a:rPr lang="en-US"/>
              <a:t>&lt;&lt;Topic&gt;&gt;</a:t>
            </a:r>
          </a:p>
        </p:txBody>
      </p:sp>
      <p:sp>
        <p:nvSpPr>
          <p:cNvPr id="3" name="Content Placeholder 2">
            <a:extLst>
              <a:ext uri="{FF2B5EF4-FFF2-40B4-BE49-F238E27FC236}">
                <a16:creationId xmlns:a16="http://schemas.microsoft.com/office/drawing/2014/main" id="{61BEADB5-993B-439C-91A9-F207CC6154E8}"/>
              </a:ext>
            </a:extLst>
          </p:cNvPr>
          <p:cNvSpPr>
            <a:spLocks noGrp="1"/>
          </p:cNvSpPr>
          <p:nvPr>
            <p:ph sz="quarter" idx="11" hasCustomPrompt="1"/>
          </p:nvPr>
        </p:nvSpPr>
        <p:spPr>
          <a:xfrm>
            <a:off x="269241" y="1192415"/>
            <a:ext cx="11655078" cy="3117392"/>
          </a:xfrm>
        </p:spPr>
        <p:txBody>
          <a:bodyPr/>
          <a:lstStyle>
            <a:lvl1pPr marL="0" indent="0">
              <a:buNone/>
              <a:defRPr/>
            </a:lvl1pPr>
          </a:lstStyle>
          <a:p>
            <a:pPr lvl="0"/>
            <a:r>
              <a:rPr lang="en-US"/>
              <a:t>&lt;&lt;add content/details/charts/</a:t>
            </a:r>
            <a:r>
              <a:rPr lang="en-US" err="1"/>
              <a:t>smartart</a:t>
            </a:r>
            <a:r>
              <a:rPr lang="en-US"/>
              <a:t>/images/bullets as needed&gt;&gt;</a:t>
            </a:r>
            <a:br>
              <a:rPr lang="en-US"/>
            </a:br>
            <a:br>
              <a:rPr lang="en-US"/>
            </a:br>
            <a:br>
              <a:rPr lang="en-US"/>
            </a:br>
            <a:br>
              <a:rPr lang="en-US"/>
            </a:br>
            <a:endParaRPr lang="en-US"/>
          </a:p>
        </p:txBody>
      </p:sp>
    </p:spTree>
    <p:extLst>
      <p:ext uri="{BB962C8B-B14F-4D97-AF65-F5344CB8AC3E}">
        <p14:creationId xmlns:p14="http://schemas.microsoft.com/office/powerpoint/2010/main" val="2482333851"/>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cSld name="Lab Slide V2">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3E498DD-12CF-43D7-92E4-4CB3CC81D1BA}"/>
              </a:ext>
            </a:extLst>
          </p:cNvPr>
          <p:cNvSpPr>
            <a:spLocks noGrp="1"/>
          </p:cNvSpPr>
          <p:nvPr>
            <p:ph type="title" hasCustomPrompt="1"/>
          </p:nvPr>
        </p:nvSpPr>
        <p:spPr>
          <a:xfrm>
            <a:off x="268926" y="1249024"/>
            <a:ext cx="5378550" cy="701731"/>
          </a:xfrm>
        </p:spPr>
        <p:txBody>
          <a:bodyPr wrap="square">
            <a:spAutoFit/>
          </a:bodyPr>
          <a:lstStyle>
            <a:lvl1pPr>
              <a:defRPr/>
            </a:lvl1pPr>
          </a:lstStyle>
          <a:p>
            <a:r>
              <a:rPr lang="en-US"/>
              <a:t>&lt;&lt;Title&gt;&gt;</a:t>
            </a:r>
          </a:p>
        </p:txBody>
      </p:sp>
      <p:sp>
        <p:nvSpPr>
          <p:cNvPr id="21" name="Text Placeholder 20">
            <a:extLst>
              <a:ext uri="{FF2B5EF4-FFF2-40B4-BE49-F238E27FC236}">
                <a16:creationId xmlns:a16="http://schemas.microsoft.com/office/drawing/2014/main" id="{ABB79E9C-BC1E-460B-90F1-21BC5540F4FA}"/>
              </a:ext>
            </a:extLst>
          </p:cNvPr>
          <p:cNvSpPr>
            <a:spLocks noGrp="1"/>
          </p:cNvSpPr>
          <p:nvPr>
            <p:ph type="body" sz="quarter" idx="12" hasCustomPrompt="1"/>
          </p:nvPr>
        </p:nvSpPr>
        <p:spPr>
          <a:xfrm>
            <a:off x="269239" y="2958621"/>
            <a:ext cx="5378550" cy="3586208"/>
          </a:xfrm>
        </p:spPr>
        <p:txBody>
          <a:bodyPr/>
          <a:lstStyle>
            <a:lvl1pPr marL="0" marR="0" indent="0" algn="l" defTabSz="914367" rtl="0" eaLnBrk="1" fontAlgn="auto" latinLnBrk="0" hangingPunct="1">
              <a:lnSpc>
                <a:spcPct val="100000"/>
              </a:lnSpc>
              <a:spcBef>
                <a:spcPts val="0"/>
              </a:spcBef>
              <a:spcAft>
                <a:spcPts val="0"/>
              </a:spcAft>
              <a:buClrTx/>
              <a:buSzTx/>
              <a:buFontTx/>
              <a:buNone/>
              <a:tabLst/>
              <a:defRPr lang="en-US" sz="3529" b="1" i="0" baseline="0" dirty="0">
                <a:latin typeface="+mj-lt"/>
              </a:defRPr>
            </a:lvl1p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3137" b="0" i="0" u="none" strike="noStrike" kern="1200" cap="none" spc="0" normalizeH="0" baseline="0" noProof="0">
                <a:ln>
                  <a:noFill/>
                </a:ln>
                <a:solidFill>
                  <a:srgbClr val="505050"/>
                </a:solidFill>
                <a:effectLst/>
                <a:uLnTx/>
                <a:uFillTx/>
                <a:latin typeface="+mj-lt"/>
                <a:ea typeface="+mn-ea"/>
                <a:cs typeface="+mn-cs"/>
              </a:rPr>
              <a:t>&lt;&lt; Add Lab Exercises </a:t>
            </a:r>
            <a:br>
              <a:rPr kumimoji="0" lang="en-US" sz="3137" b="0" i="0" u="none" strike="noStrike" kern="1200" cap="none" spc="0" normalizeH="0" baseline="0" noProof="0">
                <a:ln>
                  <a:noFill/>
                </a:ln>
                <a:solidFill>
                  <a:srgbClr val="505050"/>
                </a:solidFill>
                <a:effectLst/>
                <a:uLnTx/>
                <a:uFillTx/>
                <a:latin typeface="+mj-lt"/>
                <a:ea typeface="+mn-ea"/>
                <a:cs typeface="+mn-cs"/>
              </a:rPr>
            </a:br>
            <a:r>
              <a:rPr kumimoji="0" lang="en-US" sz="3137" b="0" i="0" u="none" strike="noStrike" kern="1200" cap="none" spc="0" normalizeH="0" baseline="0" noProof="0">
                <a:ln>
                  <a:noFill/>
                </a:ln>
                <a:solidFill>
                  <a:srgbClr val="505050"/>
                </a:solidFill>
                <a:effectLst/>
                <a:uLnTx/>
                <a:uFillTx/>
                <a:latin typeface="+mj-lt"/>
                <a:ea typeface="+mn-ea"/>
                <a:cs typeface="+mn-cs"/>
              </a:rPr>
              <a:t>Exercise 1: Description</a:t>
            </a:r>
            <a:br>
              <a:rPr kumimoji="0" lang="en-US" sz="3137" b="0" i="0" u="none" strike="noStrike" kern="1200" cap="none" spc="0" normalizeH="0" baseline="0" noProof="0">
                <a:ln>
                  <a:noFill/>
                </a:ln>
                <a:solidFill>
                  <a:srgbClr val="505050"/>
                </a:solidFill>
                <a:effectLst/>
                <a:uLnTx/>
                <a:uFillTx/>
                <a:latin typeface="+mj-lt"/>
                <a:ea typeface="+mn-ea"/>
                <a:cs typeface="+mn-cs"/>
              </a:rPr>
            </a:br>
            <a:r>
              <a:rPr kumimoji="0" lang="en-US" sz="3137" b="0" i="0" u="none" strike="noStrike" kern="1200" cap="none" spc="0" normalizeH="0" baseline="0" noProof="0">
                <a:ln>
                  <a:noFill/>
                </a:ln>
                <a:solidFill>
                  <a:srgbClr val="505050"/>
                </a:solidFill>
                <a:effectLst/>
                <a:uLnTx/>
                <a:uFillTx/>
                <a:latin typeface="+mj-lt"/>
                <a:ea typeface="+mn-ea"/>
                <a:cs typeface="+mn-cs"/>
              </a:rPr>
              <a:t>Exercise 2: Description</a:t>
            </a:r>
            <a:br>
              <a:rPr kumimoji="0" lang="en-US" sz="3137" b="0" i="0" u="none" strike="noStrike" kern="1200" cap="none" spc="0" normalizeH="0" baseline="0" noProof="0">
                <a:ln>
                  <a:noFill/>
                </a:ln>
                <a:solidFill>
                  <a:srgbClr val="505050"/>
                </a:solidFill>
                <a:effectLst/>
                <a:uLnTx/>
                <a:uFillTx/>
                <a:latin typeface="+mj-lt"/>
                <a:ea typeface="+mn-ea"/>
                <a:cs typeface="+mn-cs"/>
              </a:rPr>
            </a:br>
            <a:r>
              <a:rPr kumimoji="0" lang="en-US" sz="3137" b="0" i="0" u="none" strike="noStrike" kern="1200" cap="none" spc="0" normalizeH="0" baseline="0" noProof="0">
                <a:ln>
                  <a:noFill/>
                </a:ln>
                <a:solidFill>
                  <a:srgbClr val="505050"/>
                </a:solidFill>
                <a:effectLst/>
                <a:uLnTx/>
                <a:uFillTx/>
                <a:latin typeface="+mj-lt"/>
                <a:ea typeface="+mn-ea"/>
                <a:cs typeface="+mn-cs"/>
              </a:rPr>
              <a:t>&gt;&gt;</a:t>
            </a:r>
          </a:p>
          <a:p>
            <a:pPr marL="336145" marR="0" lvl="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a:pPr>
            <a:endParaRPr lang="en-US"/>
          </a:p>
        </p:txBody>
      </p:sp>
    </p:spTree>
    <p:extLst>
      <p:ext uri="{BB962C8B-B14F-4D97-AF65-F5344CB8AC3E}">
        <p14:creationId xmlns:p14="http://schemas.microsoft.com/office/powerpoint/2010/main" val="2242996299"/>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74311125"/>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22_DIVIDER">
    <p:bg>
      <p:bgPr>
        <a:solidFill>
          <a:schemeClr val="accent4"/>
        </a:solidFill>
        <a:effectLst/>
      </p:bgPr>
    </p:bg>
    <p:spTree>
      <p:nvGrpSpPr>
        <p:cNvPr id="1" name=""/>
        <p:cNvGrpSpPr/>
        <p:nvPr/>
      </p:nvGrpSpPr>
      <p:grpSpPr>
        <a:xfrm>
          <a:off x="0" y="0"/>
          <a:ext cx="0" cy="0"/>
          <a:chOff x="0" y="0"/>
          <a:chExt cx="0" cy="0"/>
        </a:xfrm>
      </p:grpSpPr>
      <p:sp>
        <p:nvSpPr>
          <p:cNvPr id="4" name="Text Placeholder 2"/>
          <p:cNvSpPr>
            <a:spLocks noGrp="1"/>
          </p:cNvSpPr>
          <p:nvPr>
            <p:ph type="body" sz="quarter" idx="15" hasCustomPrompt="1"/>
          </p:nvPr>
        </p:nvSpPr>
        <p:spPr>
          <a:xfrm>
            <a:off x="396093" y="2857236"/>
            <a:ext cx="5067762" cy="766329"/>
          </a:xfrm>
        </p:spPr>
        <p:txBody>
          <a:bodyPr lIns="0" tIns="0" rIns="0" bIns="0" anchor="b" anchorCtr="0">
            <a:noAutofit/>
          </a:bodyPr>
          <a:lstStyle>
            <a:lvl1pPr marL="0" indent="0" algn="l" defTabSz="498603" rtl="0" eaLnBrk="1" latinLnBrk="0" hangingPunct="1">
              <a:lnSpc>
                <a:spcPct val="90000"/>
              </a:lnSpc>
              <a:spcBef>
                <a:spcPts val="0"/>
              </a:spcBef>
              <a:spcAft>
                <a:spcPts val="0"/>
              </a:spcAft>
              <a:buFont typeface="Arial"/>
              <a:buNone/>
              <a:defRPr lang="en-US" sz="6470" b="0" kern="1200" cap="none" spc="-147" baseline="0" dirty="0">
                <a:gradFill>
                  <a:gsLst>
                    <a:gs pos="56637">
                      <a:schemeClr val="tx1"/>
                    </a:gs>
                    <a:gs pos="33000">
                      <a:schemeClr val="tx1"/>
                    </a:gs>
                  </a:gsLst>
                  <a:lin ang="5400000" scaled="1"/>
                </a:gradFill>
                <a:latin typeface="+mj-lt"/>
                <a:ea typeface="+mn-ea"/>
                <a:cs typeface="Segoe UI" panose="020B0502040204020203" pitchFamily="34" charset="0"/>
              </a:defRPr>
            </a:lvl1pPr>
            <a:lvl2pPr marL="0" indent="0" algn="l" defTabSz="498603" rtl="0" eaLnBrk="1" latinLnBrk="0" hangingPunct="1">
              <a:lnSpc>
                <a:spcPct val="90000"/>
              </a:lnSpc>
              <a:spcAft>
                <a:spcPts val="409"/>
              </a:spcAft>
              <a:buNone/>
              <a:defRPr lang="en-US" sz="1364" b="1" kern="1200" cap="all" spc="205"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2pPr>
            <a:lvl3pPr marL="0" indent="0" algn="l" defTabSz="498603" rtl="0" eaLnBrk="1" latinLnBrk="0" hangingPunct="1">
              <a:lnSpc>
                <a:spcPct val="90000"/>
              </a:lnSpc>
              <a:spcAft>
                <a:spcPts val="409"/>
              </a:spcAft>
              <a:buNone/>
              <a:defRPr lang="en-US" sz="1364" b="1" kern="1200" cap="all" spc="205"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3pPr>
            <a:lvl4pPr marL="0" indent="0" algn="l" defTabSz="498603" rtl="0" eaLnBrk="1" latinLnBrk="0" hangingPunct="1">
              <a:lnSpc>
                <a:spcPct val="90000"/>
              </a:lnSpc>
              <a:spcAft>
                <a:spcPts val="409"/>
              </a:spcAft>
              <a:buNone/>
              <a:defRPr lang="en-US" sz="1364" b="1" kern="1200" cap="all" spc="205"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4pPr>
            <a:lvl5pPr marL="0" indent="0" algn="l" defTabSz="498603" rtl="0" eaLnBrk="1" latinLnBrk="0" hangingPunct="1">
              <a:lnSpc>
                <a:spcPct val="90000"/>
              </a:lnSpc>
              <a:spcAft>
                <a:spcPts val="409"/>
              </a:spcAft>
              <a:buNone/>
              <a:defRPr lang="en-US" sz="1364" b="1" kern="1200" cap="all" spc="205" dirty="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5pPr>
          </a:lstStyle>
          <a:p>
            <a:pPr lvl="0"/>
            <a:r>
              <a:rPr lang="en-US"/>
              <a:t>Section title</a:t>
            </a:r>
          </a:p>
        </p:txBody>
      </p:sp>
      <p:sp>
        <p:nvSpPr>
          <p:cNvPr id="3" name="Freeform 5"/>
          <p:cNvSpPr>
            <a:spLocks noEditPoints="1"/>
          </p:cNvSpPr>
          <p:nvPr userDrawn="1"/>
        </p:nvSpPr>
        <p:spPr bwMode="auto">
          <a:xfrm>
            <a:off x="9035686" y="6255270"/>
            <a:ext cx="2700321" cy="197242"/>
          </a:xfrm>
          <a:custGeom>
            <a:avLst/>
            <a:gdLst>
              <a:gd name="T0" fmla="*/ 4039 w 6853"/>
              <a:gd name="T1" fmla="*/ 140 h 495"/>
              <a:gd name="T2" fmla="*/ 3975 w 6853"/>
              <a:gd name="T3" fmla="*/ 270 h 495"/>
              <a:gd name="T4" fmla="*/ 4302 w 6853"/>
              <a:gd name="T5" fmla="*/ 140 h 495"/>
              <a:gd name="T6" fmla="*/ 4368 w 6853"/>
              <a:gd name="T7" fmla="*/ 146 h 495"/>
              <a:gd name="T8" fmla="*/ 4446 w 6853"/>
              <a:gd name="T9" fmla="*/ 255 h 495"/>
              <a:gd name="T10" fmla="*/ 4620 w 6853"/>
              <a:gd name="T11" fmla="*/ 164 h 495"/>
              <a:gd name="T12" fmla="*/ 4990 w 6853"/>
              <a:gd name="T13" fmla="*/ 274 h 495"/>
              <a:gd name="T14" fmla="*/ 5032 w 6853"/>
              <a:gd name="T15" fmla="*/ 180 h 495"/>
              <a:gd name="T16" fmla="*/ 5029 w 6853"/>
              <a:gd name="T17" fmla="*/ 119 h 495"/>
              <a:gd name="T18" fmla="*/ 5141 w 6853"/>
              <a:gd name="T19" fmla="*/ 348 h 495"/>
              <a:gd name="T20" fmla="*/ 5223 w 6853"/>
              <a:gd name="T21" fmla="*/ 140 h 495"/>
              <a:gd name="T22" fmla="*/ 5367 w 6853"/>
              <a:gd name="T23" fmla="*/ 312 h 495"/>
              <a:gd name="T24" fmla="*/ 5554 w 6853"/>
              <a:gd name="T25" fmla="*/ 377 h 495"/>
              <a:gd name="T26" fmla="*/ 5462 w 6853"/>
              <a:gd name="T27" fmla="*/ 251 h 495"/>
              <a:gd name="T28" fmla="*/ 5805 w 6853"/>
              <a:gd name="T29" fmla="*/ 165 h 495"/>
              <a:gd name="T30" fmla="*/ 5633 w 6853"/>
              <a:gd name="T31" fmla="*/ 253 h 495"/>
              <a:gd name="T32" fmla="*/ 5918 w 6853"/>
              <a:gd name="T33" fmla="*/ 24 h 495"/>
              <a:gd name="T34" fmla="*/ 6179 w 6853"/>
              <a:gd name="T35" fmla="*/ 377 h 495"/>
              <a:gd name="T36" fmla="*/ 6032 w 6853"/>
              <a:gd name="T37" fmla="*/ 171 h 495"/>
              <a:gd name="T38" fmla="*/ 6453 w 6853"/>
              <a:gd name="T39" fmla="*/ 355 h 495"/>
              <a:gd name="T40" fmla="*/ 6444 w 6853"/>
              <a:gd name="T41" fmla="*/ 231 h 495"/>
              <a:gd name="T42" fmla="*/ 6636 w 6853"/>
              <a:gd name="T43" fmla="*/ 314 h 495"/>
              <a:gd name="T44" fmla="*/ 6554 w 6853"/>
              <a:gd name="T45" fmla="*/ 153 h 495"/>
              <a:gd name="T46" fmla="*/ 6708 w 6853"/>
              <a:gd name="T47" fmla="*/ 338 h 495"/>
              <a:gd name="T48" fmla="*/ 6846 w 6853"/>
              <a:gd name="T49" fmla="*/ 132 h 495"/>
              <a:gd name="T50" fmla="*/ 6769 w 6853"/>
              <a:gd name="T51" fmla="*/ 383 h 495"/>
              <a:gd name="T52" fmla="*/ 3745 w 6853"/>
              <a:gd name="T53" fmla="*/ 222 h 495"/>
              <a:gd name="T54" fmla="*/ 3550 w 6853"/>
              <a:gd name="T55" fmla="*/ 255 h 495"/>
              <a:gd name="T56" fmla="*/ 3737 w 6853"/>
              <a:gd name="T57" fmla="*/ 462 h 495"/>
              <a:gd name="T58" fmla="*/ 3324 w 6853"/>
              <a:gd name="T59" fmla="*/ 125 h 495"/>
              <a:gd name="T60" fmla="*/ 3493 w 6853"/>
              <a:gd name="T61" fmla="*/ 377 h 495"/>
              <a:gd name="T62" fmla="*/ 3210 w 6853"/>
              <a:gd name="T63" fmla="*/ 24 h 495"/>
              <a:gd name="T64" fmla="*/ 2956 w 6853"/>
              <a:gd name="T65" fmla="*/ 171 h 495"/>
              <a:gd name="T66" fmla="*/ 3102 w 6853"/>
              <a:gd name="T67" fmla="*/ 377 h 495"/>
              <a:gd name="T68" fmla="*/ 2769 w 6853"/>
              <a:gd name="T69" fmla="*/ 377 h 495"/>
              <a:gd name="T70" fmla="*/ 2603 w 6853"/>
              <a:gd name="T71" fmla="*/ 251 h 495"/>
              <a:gd name="T72" fmla="*/ 2673 w 6853"/>
              <a:gd name="T73" fmla="*/ 143 h 495"/>
              <a:gd name="T74" fmla="*/ 2585 w 6853"/>
              <a:gd name="T75" fmla="*/ 383 h 495"/>
              <a:gd name="T76" fmla="*/ 2417 w 6853"/>
              <a:gd name="T77" fmla="*/ 163 h 495"/>
              <a:gd name="T78" fmla="*/ 2253 w 6853"/>
              <a:gd name="T79" fmla="*/ 249 h 495"/>
              <a:gd name="T80" fmla="*/ 2212 w 6853"/>
              <a:gd name="T81" fmla="*/ 377 h 495"/>
              <a:gd name="T82" fmla="*/ 1820 w 6853"/>
              <a:gd name="T83" fmla="*/ 350 h 495"/>
              <a:gd name="T84" fmla="*/ 1744 w 6853"/>
              <a:gd name="T85" fmla="*/ 146 h 495"/>
              <a:gd name="T86" fmla="*/ 1641 w 6853"/>
              <a:gd name="T87" fmla="*/ 81 h 495"/>
              <a:gd name="T88" fmla="*/ 1663 w 6853"/>
              <a:gd name="T89" fmla="*/ 125 h 495"/>
              <a:gd name="T90" fmla="*/ 1393 w 6853"/>
              <a:gd name="T91" fmla="*/ 332 h 495"/>
              <a:gd name="T92" fmla="*/ 1343 w 6853"/>
              <a:gd name="T93" fmla="*/ 252 h 495"/>
              <a:gd name="T94" fmla="*/ 1184 w 6853"/>
              <a:gd name="T95" fmla="*/ 209 h 495"/>
              <a:gd name="T96" fmla="*/ 1221 w 6853"/>
              <a:gd name="T97" fmla="*/ 261 h 495"/>
              <a:gd name="T98" fmla="*/ 1058 w 6853"/>
              <a:gd name="T99" fmla="*/ 333 h 495"/>
              <a:gd name="T100" fmla="*/ 991 w 6853"/>
              <a:gd name="T101" fmla="*/ 119 h 495"/>
              <a:gd name="T102" fmla="*/ 755 w 6853"/>
              <a:gd name="T103" fmla="*/ 181 h 495"/>
              <a:gd name="T104" fmla="*/ 851 w 6853"/>
              <a:gd name="T105" fmla="*/ 125 h 495"/>
              <a:gd name="T106" fmla="*/ 675 w 6853"/>
              <a:gd name="T107" fmla="*/ 131 h 495"/>
              <a:gd name="T108" fmla="*/ 674 w 6853"/>
              <a:gd name="T109" fmla="*/ 342 h 495"/>
              <a:gd name="T110" fmla="*/ 421 w 6853"/>
              <a:gd name="T111" fmla="*/ 24 h 495"/>
              <a:gd name="T112" fmla="*/ 164 w 6853"/>
              <a:gd name="T113" fmla="*/ 337 h 495"/>
              <a:gd name="T114" fmla="*/ 23 w 6853"/>
              <a:gd name="T115" fmla="*/ 74 h 495"/>
              <a:gd name="T116" fmla="*/ 325 w 6853"/>
              <a:gd name="T117" fmla="*/ 377 h 4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853" h="495">
                <a:moveTo>
                  <a:pt x="4100" y="377"/>
                </a:moveTo>
                <a:cubicBezTo>
                  <a:pt x="4100" y="326"/>
                  <a:pt x="4100" y="326"/>
                  <a:pt x="4100" y="326"/>
                </a:cubicBezTo>
                <a:cubicBezTo>
                  <a:pt x="4099" y="326"/>
                  <a:pt x="4099" y="326"/>
                  <a:pt x="4099" y="326"/>
                </a:cubicBezTo>
                <a:cubicBezTo>
                  <a:pt x="4091" y="344"/>
                  <a:pt x="4080" y="357"/>
                  <a:pt x="4064" y="367"/>
                </a:cubicBezTo>
                <a:cubicBezTo>
                  <a:pt x="4049" y="378"/>
                  <a:pt x="4032" y="383"/>
                  <a:pt x="4013" y="383"/>
                </a:cubicBezTo>
                <a:cubicBezTo>
                  <a:pt x="3989" y="383"/>
                  <a:pt x="3970" y="376"/>
                  <a:pt x="3957" y="363"/>
                </a:cubicBezTo>
                <a:cubicBezTo>
                  <a:pt x="3943" y="349"/>
                  <a:pt x="3936" y="332"/>
                  <a:pt x="3936" y="312"/>
                </a:cubicBezTo>
                <a:cubicBezTo>
                  <a:pt x="3936" y="268"/>
                  <a:pt x="3965" y="241"/>
                  <a:pt x="4023" y="232"/>
                </a:cubicBezTo>
                <a:cubicBezTo>
                  <a:pt x="4100" y="221"/>
                  <a:pt x="4100" y="221"/>
                  <a:pt x="4100" y="221"/>
                </a:cubicBezTo>
                <a:cubicBezTo>
                  <a:pt x="4100" y="167"/>
                  <a:pt x="4080" y="140"/>
                  <a:pt x="4039" y="140"/>
                </a:cubicBezTo>
                <a:cubicBezTo>
                  <a:pt x="4012" y="140"/>
                  <a:pt x="3985" y="151"/>
                  <a:pt x="3958" y="173"/>
                </a:cubicBezTo>
                <a:cubicBezTo>
                  <a:pt x="3958" y="146"/>
                  <a:pt x="3958" y="146"/>
                  <a:pt x="3958" y="146"/>
                </a:cubicBezTo>
                <a:cubicBezTo>
                  <a:pt x="3968" y="138"/>
                  <a:pt x="3980" y="132"/>
                  <a:pt x="3996" y="127"/>
                </a:cubicBezTo>
                <a:cubicBezTo>
                  <a:pt x="4012" y="122"/>
                  <a:pt x="4027" y="119"/>
                  <a:pt x="4042" y="119"/>
                </a:cubicBezTo>
                <a:cubicBezTo>
                  <a:pt x="4067" y="119"/>
                  <a:pt x="4087" y="127"/>
                  <a:pt x="4102" y="143"/>
                </a:cubicBezTo>
                <a:cubicBezTo>
                  <a:pt x="4116" y="159"/>
                  <a:pt x="4123" y="182"/>
                  <a:pt x="4123" y="213"/>
                </a:cubicBezTo>
                <a:cubicBezTo>
                  <a:pt x="4123" y="377"/>
                  <a:pt x="4123" y="377"/>
                  <a:pt x="4123" y="377"/>
                </a:cubicBezTo>
                <a:lnTo>
                  <a:pt x="4100" y="377"/>
                </a:lnTo>
                <a:close/>
                <a:moveTo>
                  <a:pt x="4031" y="251"/>
                </a:moveTo>
                <a:cubicBezTo>
                  <a:pt x="4005" y="255"/>
                  <a:pt x="3986" y="261"/>
                  <a:pt x="3975" y="270"/>
                </a:cubicBezTo>
                <a:cubicBezTo>
                  <a:pt x="3965" y="278"/>
                  <a:pt x="3959" y="292"/>
                  <a:pt x="3959" y="311"/>
                </a:cubicBezTo>
                <a:cubicBezTo>
                  <a:pt x="3959" y="326"/>
                  <a:pt x="3964" y="338"/>
                  <a:pt x="3974" y="348"/>
                </a:cubicBezTo>
                <a:cubicBezTo>
                  <a:pt x="3984" y="357"/>
                  <a:pt x="3998" y="362"/>
                  <a:pt x="4016" y="362"/>
                </a:cubicBezTo>
                <a:cubicBezTo>
                  <a:pt x="4040" y="362"/>
                  <a:pt x="4060" y="353"/>
                  <a:pt x="4076" y="335"/>
                </a:cubicBezTo>
                <a:cubicBezTo>
                  <a:pt x="4092" y="317"/>
                  <a:pt x="4100" y="294"/>
                  <a:pt x="4100" y="266"/>
                </a:cubicBezTo>
                <a:cubicBezTo>
                  <a:pt x="4100" y="241"/>
                  <a:pt x="4100" y="241"/>
                  <a:pt x="4100" y="241"/>
                </a:cubicBezTo>
                <a:lnTo>
                  <a:pt x="4031" y="251"/>
                </a:lnTo>
                <a:close/>
                <a:moveTo>
                  <a:pt x="4367" y="377"/>
                </a:moveTo>
                <a:cubicBezTo>
                  <a:pt x="4367" y="230"/>
                  <a:pt x="4367" y="230"/>
                  <a:pt x="4367" y="230"/>
                </a:cubicBezTo>
                <a:cubicBezTo>
                  <a:pt x="4367" y="170"/>
                  <a:pt x="4346" y="140"/>
                  <a:pt x="4302" y="140"/>
                </a:cubicBezTo>
                <a:cubicBezTo>
                  <a:pt x="4278" y="140"/>
                  <a:pt x="4258" y="149"/>
                  <a:pt x="4242" y="166"/>
                </a:cubicBezTo>
                <a:cubicBezTo>
                  <a:pt x="4227" y="184"/>
                  <a:pt x="4219" y="206"/>
                  <a:pt x="4219" y="232"/>
                </a:cubicBezTo>
                <a:cubicBezTo>
                  <a:pt x="4219" y="377"/>
                  <a:pt x="4219" y="377"/>
                  <a:pt x="4219" y="377"/>
                </a:cubicBezTo>
                <a:cubicBezTo>
                  <a:pt x="4196" y="377"/>
                  <a:pt x="4196" y="377"/>
                  <a:pt x="4196" y="377"/>
                </a:cubicBezTo>
                <a:cubicBezTo>
                  <a:pt x="4196" y="125"/>
                  <a:pt x="4196" y="125"/>
                  <a:pt x="4196" y="125"/>
                </a:cubicBezTo>
                <a:cubicBezTo>
                  <a:pt x="4219" y="125"/>
                  <a:pt x="4219" y="125"/>
                  <a:pt x="4219" y="125"/>
                </a:cubicBezTo>
                <a:cubicBezTo>
                  <a:pt x="4219" y="171"/>
                  <a:pt x="4219" y="171"/>
                  <a:pt x="4219" y="171"/>
                </a:cubicBezTo>
                <a:cubicBezTo>
                  <a:pt x="4220" y="171"/>
                  <a:pt x="4220" y="171"/>
                  <a:pt x="4220" y="171"/>
                </a:cubicBezTo>
                <a:cubicBezTo>
                  <a:pt x="4238" y="136"/>
                  <a:pt x="4267" y="119"/>
                  <a:pt x="4306" y="119"/>
                </a:cubicBezTo>
                <a:cubicBezTo>
                  <a:pt x="4333" y="119"/>
                  <a:pt x="4354" y="128"/>
                  <a:pt x="4368" y="146"/>
                </a:cubicBezTo>
                <a:cubicBezTo>
                  <a:pt x="4383" y="164"/>
                  <a:pt x="4390" y="190"/>
                  <a:pt x="4390" y="224"/>
                </a:cubicBezTo>
                <a:cubicBezTo>
                  <a:pt x="4390" y="377"/>
                  <a:pt x="4390" y="377"/>
                  <a:pt x="4390" y="377"/>
                </a:cubicBezTo>
                <a:lnTo>
                  <a:pt x="4367" y="377"/>
                </a:lnTo>
                <a:close/>
                <a:moveTo>
                  <a:pt x="4642" y="377"/>
                </a:moveTo>
                <a:cubicBezTo>
                  <a:pt x="4642" y="331"/>
                  <a:pt x="4642" y="331"/>
                  <a:pt x="4642" y="331"/>
                </a:cubicBezTo>
                <a:cubicBezTo>
                  <a:pt x="4641" y="331"/>
                  <a:pt x="4641" y="331"/>
                  <a:pt x="4641" y="331"/>
                </a:cubicBezTo>
                <a:cubicBezTo>
                  <a:pt x="4633" y="347"/>
                  <a:pt x="4621" y="360"/>
                  <a:pt x="4605" y="369"/>
                </a:cubicBezTo>
                <a:cubicBezTo>
                  <a:pt x="4589" y="378"/>
                  <a:pt x="4571" y="383"/>
                  <a:pt x="4551" y="383"/>
                </a:cubicBezTo>
                <a:cubicBezTo>
                  <a:pt x="4520" y="383"/>
                  <a:pt x="4494" y="372"/>
                  <a:pt x="4475" y="349"/>
                </a:cubicBezTo>
                <a:cubicBezTo>
                  <a:pt x="4455" y="326"/>
                  <a:pt x="4446" y="295"/>
                  <a:pt x="4446" y="255"/>
                </a:cubicBezTo>
                <a:cubicBezTo>
                  <a:pt x="4446" y="215"/>
                  <a:pt x="4456" y="182"/>
                  <a:pt x="4478" y="157"/>
                </a:cubicBezTo>
                <a:cubicBezTo>
                  <a:pt x="4499" y="132"/>
                  <a:pt x="4527" y="119"/>
                  <a:pt x="4561" y="119"/>
                </a:cubicBezTo>
                <a:cubicBezTo>
                  <a:pt x="4598" y="119"/>
                  <a:pt x="4625" y="134"/>
                  <a:pt x="4641" y="165"/>
                </a:cubicBezTo>
                <a:cubicBezTo>
                  <a:pt x="4642" y="165"/>
                  <a:pt x="4642" y="165"/>
                  <a:pt x="4642" y="165"/>
                </a:cubicBezTo>
                <a:cubicBezTo>
                  <a:pt x="4642" y="4"/>
                  <a:pt x="4642" y="4"/>
                  <a:pt x="4642" y="4"/>
                </a:cubicBezTo>
                <a:cubicBezTo>
                  <a:pt x="4665" y="4"/>
                  <a:pt x="4665" y="4"/>
                  <a:pt x="4665" y="4"/>
                </a:cubicBezTo>
                <a:cubicBezTo>
                  <a:pt x="4665" y="377"/>
                  <a:pt x="4665" y="377"/>
                  <a:pt x="4665" y="377"/>
                </a:cubicBezTo>
                <a:lnTo>
                  <a:pt x="4642" y="377"/>
                </a:lnTo>
                <a:close/>
                <a:moveTo>
                  <a:pt x="4642" y="224"/>
                </a:moveTo>
                <a:cubicBezTo>
                  <a:pt x="4642" y="200"/>
                  <a:pt x="4635" y="180"/>
                  <a:pt x="4620" y="164"/>
                </a:cubicBezTo>
                <a:cubicBezTo>
                  <a:pt x="4605" y="148"/>
                  <a:pt x="4585" y="140"/>
                  <a:pt x="4560" y="140"/>
                </a:cubicBezTo>
                <a:cubicBezTo>
                  <a:pt x="4534" y="140"/>
                  <a:pt x="4512" y="150"/>
                  <a:pt x="4495" y="170"/>
                </a:cubicBezTo>
                <a:cubicBezTo>
                  <a:pt x="4478" y="190"/>
                  <a:pt x="4469" y="218"/>
                  <a:pt x="4469" y="253"/>
                </a:cubicBezTo>
                <a:cubicBezTo>
                  <a:pt x="4469" y="288"/>
                  <a:pt x="4477" y="315"/>
                  <a:pt x="4492" y="334"/>
                </a:cubicBezTo>
                <a:cubicBezTo>
                  <a:pt x="4508" y="353"/>
                  <a:pt x="4528" y="362"/>
                  <a:pt x="4552" y="362"/>
                </a:cubicBezTo>
                <a:cubicBezTo>
                  <a:pt x="4581" y="362"/>
                  <a:pt x="4603" y="353"/>
                  <a:pt x="4619" y="336"/>
                </a:cubicBezTo>
                <a:cubicBezTo>
                  <a:pt x="4634" y="318"/>
                  <a:pt x="4642" y="296"/>
                  <a:pt x="4642" y="271"/>
                </a:cubicBezTo>
                <a:lnTo>
                  <a:pt x="4642" y="224"/>
                </a:lnTo>
                <a:close/>
                <a:moveTo>
                  <a:pt x="5037" y="377"/>
                </a:moveTo>
                <a:cubicBezTo>
                  <a:pt x="4990" y="274"/>
                  <a:pt x="4990" y="274"/>
                  <a:pt x="4990" y="274"/>
                </a:cubicBezTo>
                <a:cubicBezTo>
                  <a:pt x="4980" y="252"/>
                  <a:pt x="4971" y="238"/>
                  <a:pt x="4961" y="231"/>
                </a:cubicBezTo>
                <a:cubicBezTo>
                  <a:pt x="4951" y="223"/>
                  <a:pt x="4939" y="220"/>
                  <a:pt x="4925" y="220"/>
                </a:cubicBezTo>
                <a:cubicBezTo>
                  <a:pt x="4881" y="220"/>
                  <a:pt x="4881" y="220"/>
                  <a:pt x="4881" y="220"/>
                </a:cubicBezTo>
                <a:cubicBezTo>
                  <a:pt x="4881" y="377"/>
                  <a:pt x="4881" y="377"/>
                  <a:pt x="4881" y="377"/>
                </a:cubicBezTo>
                <a:cubicBezTo>
                  <a:pt x="4857" y="377"/>
                  <a:pt x="4857" y="377"/>
                  <a:pt x="4857" y="377"/>
                </a:cubicBezTo>
                <a:cubicBezTo>
                  <a:pt x="4857" y="24"/>
                  <a:pt x="4857" y="24"/>
                  <a:pt x="4857" y="24"/>
                </a:cubicBezTo>
                <a:cubicBezTo>
                  <a:pt x="4954" y="24"/>
                  <a:pt x="4954" y="24"/>
                  <a:pt x="4954" y="24"/>
                </a:cubicBezTo>
                <a:cubicBezTo>
                  <a:pt x="4985" y="24"/>
                  <a:pt x="5010" y="33"/>
                  <a:pt x="5028" y="50"/>
                </a:cubicBezTo>
                <a:cubicBezTo>
                  <a:pt x="5045" y="66"/>
                  <a:pt x="5054" y="89"/>
                  <a:pt x="5054" y="116"/>
                </a:cubicBezTo>
                <a:cubicBezTo>
                  <a:pt x="5054" y="141"/>
                  <a:pt x="5047" y="163"/>
                  <a:pt x="5032" y="180"/>
                </a:cubicBezTo>
                <a:cubicBezTo>
                  <a:pt x="5018" y="197"/>
                  <a:pt x="4997" y="208"/>
                  <a:pt x="4971" y="213"/>
                </a:cubicBezTo>
                <a:cubicBezTo>
                  <a:pt x="4971" y="214"/>
                  <a:pt x="4971" y="214"/>
                  <a:pt x="4971" y="214"/>
                </a:cubicBezTo>
                <a:cubicBezTo>
                  <a:pt x="4985" y="219"/>
                  <a:pt x="4999" y="236"/>
                  <a:pt x="5012" y="264"/>
                </a:cubicBezTo>
                <a:cubicBezTo>
                  <a:pt x="5064" y="377"/>
                  <a:pt x="5064" y="377"/>
                  <a:pt x="5064" y="377"/>
                </a:cubicBezTo>
                <a:lnTo>
                  <a:pt x="5037" y="377"/>
                </a:lnTo>
                <a:close/>
                <a:moveTo>
                  <a:pt x="4881" y="47"/>
                </a:moveTo>
                <a:cubicBezTo>
                  <a:pt x="4881" y="198"/>
                  <a:pt x="4881" y="198"/>
                  <a:pt x="4881" y="198"/>
                </a:cubicBezTo>
                <a:cubicBezTo>
                  <a:pt x="4942" y="198"/>
                  <a:pt x="4942" y="198"/>
                  <a:pt x="4942" y="198"/>
                </a:cubicBezTo>
                <a:cubicBezTo>
                  <a:pt x="4968" y="198"/>
                  <a:pt x="4990" y="191"/>
                  <a:pt x="5006" y="176"/>
                </a:cubicBezTo>
                <a:cubicBezTo>
                  <a:pt x="5021" y="162"/>
                  <a:pt x="5029" y="143"/>
                  <a:pt x="5029" y="119"/>
                </a:cubicBezTo>
                <a:cubicBezTo>
                  <a:pt x="5029" y="96"/>
                  <a:pt x="5022" y="79"/>
                  <a:pt x="5008" y="66"/>
                </a:cubicBezTo>
                <a:cubicBezTo>
                  <a:pt x="4994" y="53"/>
                  <a:pt x="4973" y="47"/>
                  <a:pt x="4947" y="47"/>
                </a:cubicBezTo>
                <a:lnTo>
                  <a:pt x="4881" y="47"/>
                </a:lnTo>
                <a:close/>
                <a:moveTo>
                  <a:pt x="5134" y="252"/>
                </a:moveTo>
                <a:cubicBezTo>
                  <a:pt x="5134" y="286"/>
                  <a:pt x="5142" y="313"/>
                  <a:pt x="5158" y="333"/>
                </a:cubicBezTo>
                <a:cubicBezTo>
                  <a:pt x="5174" y="352"/>
                  <a:pt x="5196" y="362"/>
                  <a:pt x="5224" y="362"/>
                </a:cubicBezTo>
                <a:cubicBezTo>
                  <a:pt x="5252" y="362"/>
                  <a:pt x="5280" y="352"/>
                  <a:pt x="5307" y="331"/>
                </a:cubicBezTo>
                <a:cubicBezTo>
                  <a:pt x="5307" y="355"/>
                  <a:pt x="5307" y="355"/>
                  <a:pt x="5307" y="355"/>
                </a:cubicBezTo>
                <a:cubicBezTo>
                  <a:pt x="5281" y="374"/>
                  <a:pt x="5251" y="383"/>
                  <a:pt x="5219" y="383"/>
                </a:cubicBezTo>
                <a:cubicBezTo>
                  <a:pt x="5187" y="383"/>
                  <a:pt x="5161" y="371"/>
                  <a:pt x="5141" y="348"/>
                </a:cubicBezTo>
                <a:cubicBezTo>
                  <a:pt x="5121" y="325"/>
                  <a:pt x="5111" y="292"/>
                  <a:pt x="5111" y="249"/>
                </a:cubicBezTo>
                <a:cubicBezTo>
                  <a:pt x="5111" y="213"/>
                  <a:pt x="5121" y="182"/>
                  <a:pt x="5142" y="157"/>
                </a:cubicBezTo>
                <a:cubicBezTo>
                  <a:pt x="5163" y="132"/>
                  <a:pt x="5190" y="119"/>
                  <a:pt x="5224" y="119"/>
                </a:cubicBezTo>
                <a:cubicBezTo>
                  <a:pt x="5255" y="119"/>
                  <a:pt x="5279" y="130"/>
                  <a:pt x="5296" y="152"/>
                </a:cubicBezTo>
                <a:cubicBezTo>
                  <a:pt x="5312" y="174"/>
                  <a:pt x="5321" y="204"/>
                  <a:pt x="5321" y="242"/>
                </a:cubicBezTo>
                <a:cubicBezTo>
                  <a:pt x="5321" y="252"/>
                  <a:pt x="5321" y="252"/>
                  <a:pt x="5321" y="252"/>
                </a:cubicBezTo>
                <a:lnTo>
                  <a:pt x="5134" y="252"/>
                </a:lnTo>
                <a:close/>
                <a:moveTo>
                  <a:pt x="5297" y="231"/>
                </a:moveTo>
                <a:cubicBezTo>
                  <a:pt x="5296" y="202"/>
                  <a:pt x="5289" y="180"/>
                  <a:pt x="5276" y="164"/>
                </a:cubicBezTo>
                <a:cubicBezTo>
                  <a:pt x="5263" y="148"/>
                  <a:pt x="5245" y="140"/>
                  <a:pt x="5223" y="140"/>
                </a:cubicBezTo>
                <a:cubicBezTo>
                  <a:pt x="5199" y="140"/>
                  <a:pt x="5179" y="148"/>
                  <a:pt x="5164" y="163"/>
                </a:cubicBezTo>
                <a:cubicBezTo>
                  <a:pt x="5148" y="179"/>
                  <a:pt x="5139" y="202"/>
                  <a:pt x="5135" y="231"/>
                </a:cubicBezTo>
                <a:lnTo>
                  <a:pt x="5297" y="231"/>
                </a:lnTo>
                <a:close/>
                <a:moveTo>
                  <a:pt x="5531" y="377"/>
                </a:moveTo>
                <a:cubicBezTo>
                  <a:pt x="5531" y="326"/>
                  <a:pt x="5531" y="326"/>
                  <a:pt x="5531" y="326"/>
                </a:cubicBezTo>
                <a:cubicBezTo>
                  <a:pt x="5530" y="326"/>
                  <a:pt x="5530" y="326"/>
                  <a:pt x="5530" y="326"/>
                </a:cubicBezTo>
                <a:cubicBezTo>
                  <a:pt x="5522" y="344"/>
                  <a:pt x="5511" y="357"/>
                  <a:pt x="5495" y="367"/>
                </a:cubicBezTo>
                <a:cubicBezTo>
                  <a:pt x="5480" y="378"/>
                  <a:pt x="5463" y="383"/>
                  <a:pt x="5444" y="383"/>
                </a:cubicBezTo>
                <a:cubicBezTo>
                  <a:pt x="5420" y="383"/>
                  <a:pt x="5402" y="376"/>
                  <a:pt x="5388" y="363"/>
                </a:cubicBezTo>
                <a:cubicBezTo>
                  <a:pt x="5374" y="349"/>
                  <a:pt x="5367" y="332"/>
                  <a:pt x="5367" y="312"/>
                </a:cubicBezTo>
                <a:cubicBezTo>
                  <a:pt x="5367" y="268"/>
                  <a:pt x="5396" y="241"/>
                  <a:pt x="5454" y="232"/>
                </a:cubicBezTo>
                <a:cubicBezTo>
                  <a:pt x="5531" y="221"/>
                  <a:pt x="5531" y="221"/>
                  <a:pt x="5531" y="221"/>
                </a:cubicBezTo>
                <a:cubicBezTo>
                  <a:pt x="5531" y="167"/>
                  <a:pt x="5511" y="140"/>
                  <a:pt x="5470" y="140"/>
                </a:cubicBezTo>
                <a:cubicBezTo>
                  <a:pt x="5443" y="140"/>
                  <a:pt x="5416" y="151"/>
                  <a:pt x="5390" y="173"/>
                </a:cubicBezTo>
                <a:cubicBezTo>
                  <a:pt x="5390" y="146"/>
                  <a:pt x="5390" y="146"/>
                  <a:pt x="5390" y="146"/>
                </a:cubicBezTo>
                <a:cubicBezTo>
                  <a:pt x="5399" y="138"/>
                  <a:pt x="5412" y="132"/>
                  <a:pt x="5428" y="127"/>
                </a:cubicBezTo>
                <a:cubicBezTo>
                  <a:pt x="5443" y="122"/>
                  <a:pt x="5458" y="119"/>
                  <a:pt x="5473" y="119"/>
                </a:cubicBezTo>
                <a:cubicBezTo>
                  <a:pt x="5498" y="119"/>
                  <a:pt x="5518" y="127"/>
                  <a:pt x="5533" y="143"/>
                </a:cubicBezTo>
                <a:cubicBezTo>
                  <a:pt x="5547" y="159"/>
                  <a:pt x="5554" y="182"/>
                  <a:pt x="5554" y="213"/>
                </a:cubicBezTo>
                <a:cubicBezTo>
                  <a:pt x="5554" y="377"/>
                  <a:pt x="5554" y="377"/>
                  <a:pt x="5554" y="377"/>
                </a:cubicBezTo>
                <a:lnTo>
                  <a:pt x="5531" y="377"/>
                </a:lnTo>
                <a:close/>
                <a:moveTo>
                  <a:pt x="5462" y="251"/>
                </a:moveTo>
                <a:cubicBezTo>
                  <a:pt x="5436" y="255"/>
                  <a:pt x="5417" y="261"/>
                  <a:pt x="5407" y="270"/>
                </a:cubicBezTo>
                <a:cubicBezTo>
                  <a:pt x="5396" y="278"/>
                  <a:pt x="5391" y="292"/>
                  <a:pt x="5391" y="311"/>
                </a:cubicBezTo>
                <a:cubicBezTo>
                  <a:pt x="5391" y="326"/>
                  <a:pt x="5395" y="338"/>
                  <a:pt x="5405" y="348"/>
                </a:cubicBezTo>
                <a:cubicBezTo>
                  <a:pt x="5415" y="357"/>
                  <a:pt x="5429" y="362"/>
                  <a:pt x="5447" y="362"/>
                </a:cubicBezTo>
                <a:cubicBezTo>
                  <a:pt x="5471" y="362"/>
                  <a:pt x="5491" y="353"/>
                  <a:pt x="5507" y="335"/>
                </a:cubicBezTo>
                <a:cubicBezTo>
                  <a:pt x="5523" y="317"/>
                  <a:pt x="5531" y="294"/>
                  <a:pt x="5531" y="266"/>
                </a:cubicBezTo>
                <a:cubicBezTo>
                  <a:pt x="5531" y="241"/>
                  <a:pt x="5531" y="241"/>
                  <a:pt x="5531" y="241"/>
                </a:cubicBezTo>
                <a:lnTo>
                  <a:pt x="5462" y="251"/>
                </a:lnTo>
                <a:close/>
                <a:moveTo>
                  <a:pt x="5806" y="377"/>
                </a:moveTo>
                <a:cubicBezTo>
                  <a:pt x="5806" y="331"/>
                  <a:pt x="5806" y="331"/>
                  <a:pt x="5806" y="331"/>
                </a:cubicBezTo>
                <a:cubicBezTo>
                  <a:pt x="5805" y="331"/>
                  <a:pt x="5805" y="331"/>
                  <a:pt x="5805" y="331"/>
                </a:cubicBezTo>
                <a:cubicBezTo>
                  <a:pt x="5797" y="347"/>
                  <a:pt x="5785" y="360"/>
                  <a:pt x="5769" y="369"/>
                </a:cubicBezTo>
                <a:cubicBezTo>
                  <a:pt x="5753" y="378"/>
                  <a:pt x="5735" y="383"/>
                  <a:pt x="5715" y="383"/>
                </a:cubicBezTo>
                <a:cubicBezTo>
                  <a:pt x="5684" y="383"/>
                  <a:pt x="5658" y="372"/>
                  <a:pt x="5639" y="349"/>
                </a:cubicBezTo>
                <a:cubicBezTo>
                  <a:pt x="5619" y="326"/>
                  <a:pt x="5609" y="295"/>
                  <a:pt x="5609" y="255"/>
                </a:cubicBezTo>
                <a:cubicBezTo>
                  <a:pt x="5609" y="215"/>
                  <a:pt x="5620" y="182"/>
                  <a:pt x="5641" y="157"/>
                </a:cubicBezTo>
                <a:cubicBezTo>
                  <a:pt x="5663" y="132"/>
                  <a:pt x="5691" y="119"/>
                  <a:pt x="5725" y="119"/>
                </a:cubicBezTo>
                <a:cubicBezTo>
                  <a:pt x="5762" y="119"/>
                  <a:pt x="5789" y="134"/>
                  <a:pt x="5805" y="165"/>
                </a:cubicBezTo>
                <a:cubicBezTo>
                  <a:pt x="5806" y="165"/>
                  <a:pt x="5806" y="165"/>
                  <a:pt x="5806" y="165"/>
                </a:cubicBezTo>
                <a:cubicBezTo>
                  <a:pt x="5806" y="4"/>
                  <a:pt x="5806" y="4"/>
                  <a:pt x="5806" y="4"/>
                </a:cubicBezTo>
                <a:cubicBezTo>
                  <a:pt x="5829" y="4"/>
                  <a:pt x="5829" y="4"/>
                  <a:pt x="5829" y="4"/>
                </a:cubicBezTo>
                <a:cubicBezTo>
                  <a:pt x="5829" y="377"/>
                  <a:pt x="5829" y="377"/>
                  <a:pt x="5829" y="377"/>
                </a:cubicBezTo>
                <a:lnTo>
                  <a:pt x="5806" y="377"/>
                </a:lnTo>
                <a:close/>
                <a:moveTo>
                  <a:pt x="5806" y="224"/>
                </a:moveTo>
                <a:cubicBezTo>
                  <a:pt x="5806" y="200"/>
                  <a:pt x="5799" y="180"/>
                  <a:pt x="5784" y="164"/>
                </a:cubicBezTo>
                <a:cubicBezTo>
                  <a:pt x="5769" y="148"/>
                  <a:pt x="5749" y="140"/>
                  <a:pt x="5724" y="140"/>
                </a:cubicBezTo>
                <a:cubicBezTo>
                  <a:pt x="5698" y="140"/>
                  <a:pt x="5676" y="150"/>
                  <a:pt x="5659" y="170"/>
                </a:cubicBezTo>
                <a:cubicBezTo>
                  <a:pt x="5642" y="190"/>
                  <a:pt x="5633" y="218"/>
                  <a:pt x="5633" y="253"/>
                </a:cubicBezTo>
                <a:cubicBezTo>
                  <a:pt x="5633" y="288"/>
                  <a:pt x="5641" y="315"/>
                  <a:pt x="5656" y="334"/>
                </a:cubicBezTo>
                <a:cubicBezTo>
                  <a:pt x="5672" y="353"/>
                  <a:pt x="5692" y="362"/>
                  <a:pt x="5716" y="362"/>
                </a:cubicBezTo>
                <a:cubicBezTo>
                  <a:pt x="5745" y="362"/>
                  <a:pt x="5767" y="353"/>
                  <a:pt x="5783" y="336"/>
                </a:cubicBezTo>
                <a:cubicBezTo>
                  <a:pt x="5798" y="318"/>
                  <a:pt x="5806" y="296"/>
                  <a:pt x="5806" y="271"/>
                </a:cubicBezTo>
                <a:lnTo>
                  <a:pt x="5806" y="224"/>
                </a:lnTo>
                <a:close/>
                <a:moveTo>
                  <a:pt x="5918" y="62"/>
                </a:moveTo>
                <a:cubicBezTo>
                  <a:pt x="5913" y="62"/>
                  <a:pt x="5909" y="60"/>
                  <a:pt x="5905" y="56"/>
                </a:cubicBezTo>
                <a:cubicBezTo>
                  <a:pt x="5902" y="53"/>
                  <a:pt x="5900" y="48"/>
                  <a:pt x="5900" y="43"/>
                </a:cubicBezTo>
                <a:cubicBezTo>
                  <a:pt x="5900" y="37"/>
                  <a:pt x="5902" y="33"/>
                  <a:pt x="5905" y="29"/>
                </a:cubicBezTo>
                <a:cubicBezTo>
                  <a:pt x="5909" y="26"/>
                  <a:pt x="5914" y="24"/>
                  <a:pt x="5918" y="24"/>
                </a:cubicBezTo>
                <a:cubicBezTo>
                  <a:pt x="5923" y="24"/>
                  <a:pt x="5928" y="26"/>
                  <a:pt x="5932" y="29"/>
                </a:cubicBezTo>
                <a:cubicBezTo>
                  <a:pt x="5936" y="33"/>
                  <a:pt x="5938" y="37"/>
                  <a:pt x="5938" y="43"/>
                </a:cubicBezTo>
                <a:cubicBezTo>
                  <a:pt x="5938" y="48"/>
                  <a:pt x="5936" y="52"/>
                  <a:pt x="5932" y="56"/>
                </a:cubicBezTo>
                <a:cubicBezTo>
                  <a:pt x="5928" y="60"/>
                  <a:pt x="5924" y="62"/>
                  <a:pt x="5918" y="62"/>
                </a:cubicBezTo>
                <a:close/>
                <a:moveTo>
                  <a:pt x="5907" y="377"/>
                </a:moveTo>
                <a:cubicBezTo>
                  <a:pt x="5907" y="125"/>
                  <a:pt x="5907" y="125"/>
                  <a:pt x="5907" y="125"/>
                </a:cubicBezTo>
                <a:cubicBezTo>
                  <a:pt x="5930" y="125"/>
                  <a:pt x="5930" y="125"/>
                  <a:pt x="5930" y="125"/>
                </a:cubicBezTo>
                <a:cubicBezTo>
                  <a:pt x="5930" y="377"/>
                  <a:pt x="5930" y="377"/>
                  <a:pt x="5930" y="377"/>
                </a:cubicBezTo>
                <a:lnTo>
                  <a:pt x="5907" y="377"/>
                </a:lnTo>
                <a:close/>
                <a:moveTo>
                  <a:pt x="6179" y="377"/>
                </a:moveTo>
                <a:cubicBezTo>
                  <a:pt x="6179" y="230"/>
                  <a:pt x="6179" y="230"/>
                  <a:pt x="6179" y="230"/>
                </a:cubicBezTo>
                <a:cubicBezTo>
                  <a:pt x="6179" y="170"/>
                  <a:pt x="6158" y="140"/>
                  <a:pt x="6114" y="140"/>
                </a:cubicBezTo>
                <a:cubicBezTo>
                  <a:pt x="6090" y="140"/>
                  <a:pt x="6070" y="149"/>
                  <a:pt x="6054" y="166"/>
                </a:cubicBezTo>
                <a:cubicBezTo>
                  <a:pt x="6039" y="184"/>
                  <a:pt x="6031" y="206"/>
                  <a:pt x="6031" y="232"/>
                </a:cubicBezTo>
                <a:cubicBezTo>
                  <a:pt x="6031" y="377"/>
                  <a:pt x="6031" y="377"/>
                  <a:pt x="6031" y="377"/>
                </a:cubicBezTo>
                <a:cubicBezTo>
                  <a:pt x="6008" y="377"/>
                  <a:pt x="6008" y="377"/>
                  <a:pt x="6008" y="377"/>
                </a:cubicBezTo>
                <a:cubicBezTo>
                  <a:pt x="6008" y="125"/>
                  <a:pt x="6008" y="125"/>
                  <a:pt x="6008" y="125"/>
                </a:cubicBezTo>
                <a:cubicBezTo>
                  <a:pt x="6031" y="125"/>
                  <a:pt x="6031" y="125"/>
                  <a:pt x="6031" y="125"/>
                </a:cubicBezTo>
                <a:cubicBezTo>
                  <a:pt x="6031" y="171"/>
                  <a:pt x="6031" y="171"/>
                  <a:pt x="6031" y="171"/>
                </a:cubicBezTo>
                <a:cubicBezTo>
                  <a:pt x="6032" y="171"/>
                  <a:pt x="6032" y="171"/>
                  <a:pt x="6032" y="171"/>
                </a:cubicBezTo>
                <a:cubicBezTo>
                  <a:pt x="6050" y="136"/>
                  <a:pt x="6079" y="119"/>
                  <a:pt x="6118" y="119"/>
                </a:cubicBezTo>
                <a:cubicBezTo>
                  <a:pt x="6145" y="119"/>
                  <a:pt x="6166" y="128"/>
                  <a:pt x="6180" y="146"/>
                </a:cubicBezTo>
                <a:cubicBezTo>
                  <a:pt x="6195" y="164"/>
                  <a:pt x="6202" y="190"/>
                  <a:pt x="6202" y="224"/>
                </a:cubicBezTo>
                <a:cubicBezTo>
                  <a:pt x="6202" y="377"/>
                  <a:pt x="6202" y="377"/>
                  <a:pt x="6202" y="377"/>
                </a:cubicBezTo>
                <a:lnTo>
                  <a:pt x="6179" y="377"/>
                </a:lnTo>
                <a:close/>
                <a:moveTo>
                  <a:pt x="6281" y="252"/>
                </a:moveTo>
                <a:cubicBezTo>
                  <a:pt x="6281" y="286"/>
                  <a:pt x="6289" y="313"/>
                  <a:pt x="6305" y="333"/>
                </a:cubicBezTo>
                <a:cubicBezTo>
                  <a:pt x="6321" y="352"/>
                  <a:pt x="6343" y="362"/>
                  <a:pt x="6371" y="362"/>
                </a:cubicBezTo>
                <a:cubicBezTo>
                  <a:pt x="6399" y="362"/>
                  <a:pt x="6426" y="352"/>
                  <a:pt x="6453" y="331"/>
                </a:cubicBezTo>
                <a:cubicBezTo>
                  <a:pt x="6453" y="355"/>
                  <a:pt x="6453" y="355"/>
                  <a:pt x="6453" y="355"/>
                </a:cubicBezTo>
                <a:cubicBezTo>
                  <a:pt x="6427" y="374"/>
                  <a:pt x="6398" y="383"/>
                  <a:pt x="6366" y="383"/>
                </a:cubicBezTo>
                <a:cubicBezTo>
                  <a:pt x="6334" y="383"/>
                  <a:pt x="6307" y="371"/>
                  <a:pt x="6287" y="348"/>
                </a:cubicBezTo>
                <a:cubicBezTo>
                  <a:pt x="6267" y="325"/>
                  <a:pt x="6258" y="292"/>
                  <a:pt x="6258" y="249"/>
                </a:cubicBezTo>
                <a:cubicBezTo>
                  <a:pt x="6258" y="213"/>
                  <a:pt x="6268" y="182"/>
                  <a:pt x="6289" y="157"/>
                </a:cubicBezTo>
                <a:cubicBezTo>
                  <a:pt x="6310" y="132"/>
                  <a:pt x="6337" y="119"/>
                  <a:pt x="6370" y="119"/>
                </a:cubicBezTo>
                <a:cubicBezTo>
                  <a:pt x="6402" y="119"/>
                  <a:pt x="6426" y="130"/>
                  <a:pt x="6442" y="152"/>
                </a:cubicBezTo>
                <a:cubicBezTo>
                  <a:pt x="6459" y="174"/>
                  <a:pt x="6467" y="204"/>
                  <a:pt x="6467" y="242"/>
                </a:cubicBezTo>
                <a:cubicBezTo>
                  <a:pt x="6467" y="252"/>
                  <a:pt x="6467" y="252"/>
                  <a:pt x="6467" y="252"/>
                </a:cubicBezTo>
                <a:lnTo>
                  <a:pt x="6281" y="252"/>
                </a:lnTo>
                <a:close/>
                <a:moveTo>
                  <a:pt x="6444" y="231"/>
                </a:moveTo>
                <a:cubicBezTo>
                  <a:pt x="6443" y="202"/>
                  <a:pt x="6436" y="180"/>
                  <a:pt x="6423" y="164"/>
                </a:cubicBezTo>
                <a:cubicBezTo>
                  <a:pt x="6410" y="148"/>
                  <a:pt x="6392" y="140"/>
                  <a:pt x="6369" y="140"/>
                </a:cubicBezTo>
                <a:cubicBezTo>
                  <a:pt x="6346" y="140"/>
                  <a:pt x="6326" y="148"/>
                  <a:pt x="6311" y="163"/>
                </a:cubicBezTo>
                <a:cubicBezTo>
                  <a:pt x="6295" y="179"/>
                  <a:pt x="6286" y="202"/>
                  <a:pt x="6282" y="231"/>
                </a:cubicBezTo>
                <a:lnTo>
                  <a:pt x="6444" y="231"/>
                </a:lnTo>
                <a:close/>
                <a:moveTo>
                  <a:pt x="6515" y="366"/>
                </a:moveTo>
                <a:cubicBezTo>
                  <a:pt x="6515" y="338"/>
                  <a:pt x="6515" y="338"/>
                  <a:pt x="6515" y="338"/>
                </a:cubicBezTo>
                <a:cubicBezTo>
                  <a:pt x="6523" y="346"/>
                  <a:pt x="6533" y="352"/>
                  <a:pt x="6546" y="356"/>
                </a:cubicBezTo>
                <a:cubicBezTo>
                  <a:pt x="6558" y="360"/>
                  <a:pt x="6568" y="362"/>
                  <a:pt x="6577" y="362"/>
                </a:cubicBezTo>
                <a:cubicBezTo>
                  <a:pt x="6617" y="362"/>
                  <a:pt x="6636" y="346"/>
                  <a:pt x="6636" y="314"/>
                </a:cubicBezTo>
                <a:cubicBezTo>
                  <a:pt x="6636" y="303"/>
                  <a:pt x="6632" y="293"/>
                  <a:pt x="6623" y="285"/>
                </a:cubicBezTo>
                <a:cubicBezTo>
                  <a:pt x="6615" y="277"/>
                  <a:pt x="6600" y="269"/>
                  <a:pt x="6581" y="261"/>
                </a:cubicBezTo>
                <a:cubicBezTo>
                  <a:pt x="6557" y="251"/>
                  <a:pt x="6540" y="240"/>
                  <a:pt x="6530" y="228"/>
                </a:cubicBezTo>
                <a:cubicBezTo>
                  <a:pt x="6521" y="217"/>
                  <a:pt x="6516" y="204"/>
                  <a:pt x="6516" y="188"/>
                </a:cubicBezTo>
                <a:cubicBezTo>
                  <a:pt x="6516" y="167"/>
                  <a:pt x="6523" y="151"/>
                  <a:pt x="6539" y="138"/>
                </a:cubicBezTo>
                <a:cubicBezTo>
                  <a:pt x="6555" y="125"/>
                  <a:pt x="6574" y="119"/>
                  <a:pt x="6597" y="119"/>
                </a:cubicBezTo>
                <a:cubicBezTo>
                  <a:pt x="6619" y="119"/>
                  <a:pt x="6637" y="123"/>
                  <a:pt x="6652" y="132"/>
                </a:cubicBezTo>
                <a:cubicBezTo>
                  <a:pt x="6652" y="158"/>
                  <a:pt x="6652" y="158"/>
                  <a:pt x="6652" y="158"/>
                </a:cubicBezTo>
                <a:cubicBezTo>
                  <a:pt x="6634" y="146"/>
                  <a:pt x="6614" y="140"/>
                  <a:pt x="6595" y="140"/>
                </a:cubicBezTo>
                <a:cubicBezTo>
                  <a:pt x="6578" y="140"/>
                  <a:pt x="6565" y="144"/>
                  <a:pt x="6554" y="153"/>
                </a:cubicBezTo>
                <a:cubicBezTo>
                  <a:pt x="6544" y="161"/>
                  <a:pt x="6539" y="172"/>
                  <a:pt x="6539" y="186"/>
                </a:cubicBezTo>
                <a:cubicBezTo>
                  <a:pt x="6539" y="198"/>
                  <a:pt x="6542" y="208"/>
                  <a:pt x="6549" y="215"/>
                </a:cubicBezTo>
                <a:cubicBezTo>
                  <a:pt x="6555" y="223"/>
                  <a:pt x="6569" y="231"/>
                  <a:pt x="6591" y="241"/>
                </a:cubicBezTo>
                <a:cubicBezTo>
                  <a:pt x="6617" y="253"/>
                  <a:pt x="6635" y="264"/>
                  <a:pt x="6645" y="274"/>
                </a:cubicBezTo>
                <a:cubicBezTo>
                  <a:pt x="6655" y="284"/>
                  <a:pt x="6660" y="297"/>
                  <a:pt x="6660" y="314"/>
                </a:cubicBezTo>
                <a:cubicBezTo>
                  <a:pt x="6660" y="334"/>
                  <a:pt x="6652" y="350"/>
                  <a:pt x="6637" y="363"/>
                </a:cubicBezTo>
                <a:cubicBezTo>
                  <a:pt x="6622" y="376"/>
                  <a:pt x="6602" y="383"/>
                  <a:pt x="6575" y="383"/>
                </a:cubicBezTo>
                <a:cubicBezTo>
                  <a:pt x="6551" y="383"/>
                  <a:pt x="6531" y="377"/>
                  <a:pt x="6515" y="366"/>
                </a:cubicBezTo>
                <a:close/>
                <a:moveTo>
                  <a:pt x="6708" y="366"/>
                </a:moveTo>
                <a:cubicBezTo>
                  <a:pt x="6708" y="338"/>
                  <a:pt x="6708" y="338"/>
                  <a:pt x="6708" y="338"/>
                </a:cubicBezTo>
                <a:cubicBezTo>
                  <a:pt x="6716" y="346"/>
                  <a:pt x="6727" y="352"/>
                  <a:pt x="6739" y="356"/>
                </a:cubicBezTo>
                <a:cubicBezTo>
                  <a:pt x="6751" y="360"/>
                  <a:pt x="6761" y="362"/>
                  <a:pt x="6770" y="362"/>
                </a:cubicBezTo>
                <a:cubicBezTo>
                  <a:pt x="6810" y="362"/>
                  <a:pt x="6830" y="346"/>
                  <a:pt x="6830" y="314"/>
                </a:cubicBezTo>
                <a:cubicBezTo>
                  <a:pt x="6830" y="303"/>
                  <a:pt x="6825" y="293"/>
                  <a:pt x="6817" y="285"/>
                </a:cubicBezTo>
                <a:cubicBezTo>
                  <a:pt x="6808" y="277"/>
                  <a:pt x="6794" y="269"/>
                  <a:pt x="6774" y="261"/>
                </a:cubicBezTo>
                <a:cubicBezTo>
                  <a:pt x="6750" y="251"/>
                  <a:pt x="6733" y="240"/>
                  <a:pt x="6724" y="228"/>
                </a:cubicBezTo>
                <a:cubicBezTo>
                  <a:pt x="6714" y="217"/>
                  <a:pt x="6709" y="204"/>
                  <a:pt x="6709" y="188"/>
                </a:cubicBezTo>
                <a:cubicBezTo>
                  <a:pt x="6709" y="167"/>
                  <a:pt x="6717" y="151"/>
                  <a:pt x="6732" y="138"/>
                </a:cubicBezTo>
                <a:cubicBezTo>
                  <a:pt x="6748" y="125"/>
                  <a:pt x="6767" y="119"/>
                  <a:pt x="6790" y="119"/>
                </a:cubicBezTo>
                <a:cubicBezTo>
                  <a:pt x="6812" y="119"/>
                  <a:pt x="6830" y="123"/>
                  <a:pt x="6846" y="132"/>
                </a:cubicBezTo>
                <a:cubicBezTo>
                  <a:pt x="6846" y="158"/>
                  <a:pt x="6846" y="158"/>
                  <a:pt x="6846" y="158"/>
                </a:cubicBezTo>
                <a:cubicBezTo>
                  <a:pt x="6827" y="146"/>
                  <a:pt x="6808" y="140"/>
                  <a:pt x="6788" y="140"/>
                </a:cubicBezTo>
                <a:cubicBezTo>
                  <a:pt x="6771" y="140"/>
                  <a:pt x="6758" y="144"/>
                  <a:pt x="6748" y="153"/>
                </a:cubicBezTo>
                <a:cubicBezTo>
                  <a:pt x="6738" y="161"/>
                  <a:pt x="6733" y="172"/>
                  <a:pt x="6733" y="186"/>
                </a:cubicBezTo>
                <a:cubicBezTo>
                  <a:pt x="6733" y="198"/>
                  <a:pt x="6736" y="208"/>
                  <a:pt x="6742" y="215"/>
                </a:cubicBezTo>
                <a:cubicBezTo>
                  <a:pt x="6748" y="223"/>
                  <a:pt x="6763" y="231"/>
                  <a:pt x="6784" y="241"/>
                </a:cubicBezTo>
                <a:cubicBezTo>
                  <a:pt x="6811" y="253"/>
                  <a:pt x="6829" y="264"/>
                  <a:pt x="6838" y="274"/>
                </a:cubicBezTo>
                <a:cubicBezTo>
                  <a:pt x="6848" y="284"/>
                  <a:pt x="6853" y="297"/>
                  <a:pt x="6853" y="314"/>
                </a:cubicBezTo>
                <a:cubicBezTo>
                  <a:pt x="6853" y="334"/>
                  <a:pt x="6846" y="350"/>
                  <a:pt x="6831" y="363"/>
                </a:cubicBezTo>
                <a:cubicBezTo>
                  <a:pt x="6816" y="376"/>
                  <a:pt x="6795" y="383"/>
                  <a:pt x="6769" y="383"/>
                </a:cubicBezTo>
                <a:cubicBezTo>
                  <a:pt x="6744" y="383"/>
                  <a:pt x="6724" y="377"/>
                  <a:pt x="6708" y="366"/>
                </a:cubicBezTo>
                <a:close/>
                <a:moveTo>
                  <a:pt x="3745" y="272"/>
                </a:moveTo>
                <a:cubicBezTo>
                  <a:pt x="3745" y="298"/>
                  <a:pt x="3737" y="319"/>
                  <a:pt x="3720" y="337"/>
                </a:cubicBezTo>
                <a:cubicBezTo>
                  <a:pt x="3704" y="354"/>
                  <a:pt x="3683" y="362"/>
                  <a:pt x="3657" y="362"/>
                </a:cubicBezTo>
                <a:cubicBezTo>
                  <a:pt x="3631" y="362"/>
                  <a:pt x="3611" y="352"/>
                  <a:pt x="3596" y="333"/>
                </a:cubicBezTo>
                <a:cubicBezTo>
                  <a:pt x="3581" y="313"/>
                  <a:pt x="3573" y="287"/>
                  <a:pt x="3573" y="253"/>
                </a:cubicBezTo>
                <a:cubicBezTo>
                  <a:pt x="3573" y="219"/>
                  <a:pt x="3582" y="192"/>
                  <a:pt x="3598" y="171"/>
                </a:cubicBezTo>
                <a:cubicBezTo>
                  <a:pt x="3615" y="150"/>
                  <a:pt x="3637" y="140"/>
                  <a:pt x="3665" y="140"/>
                </a:cubicBezTo>
                <a:cubicBezTo>
                  <a:pt x="3688" y="140"/>
                  <a:pt x="3707" y="148"/>
                  <a:pt x="3722" y="163"/>
                </a:cubicBezTo>
                <a:cubicBezTo>
                  <a:pt x="3737" y="179"/>
                  <a:pt x="3745" y="199"/>
                  <a:pt x="3745" y="222"/>
                </a:cubicBezTo>
                <a:cubicBezTo>
                  <a:pt x="3745" y="272"/>
                  <a:pt x="3745" y="272"/>
                  <a:pt x="3745" y="272"/>
                </a:cubicBezTo>
                <a:cubicBezTo>
                  <a:pt x="3745" y="272"/>
                  <a:pt x="3745" y="272"/>
                  <a:pt x="3745" y="272"/>
                </a:cubicBezTo>
                <a:close/>
                <a:moveTo>
                  <a:pt x="3767" y="125"/>
                </a:moveTo>
                <a:cubicBezTo>
                  <a:pt x="3745" y="125"/>
                  <a:pt x="3745" y="125"/>
                  <a:pt x="3745" y="125"/>
                </a:cubicBezTo>
                <a:cubicBezTo>
                  <a:pt x="3745" y="165"/>
                  <a:pt x="3745" y="165"/>
                  <a:pt x="3745" y="165"/>
                </a:cubicBezTo>
                <a:cubicBezTo>
                  <a:pt x="3744" y="165"/>
                  <a:pt x="3744" y="165"/>
                  <a:pt x="3744" y="165"/>
                </a:cubicBezTo>
                <a:cubicBezTo>
                  <a:pt x="3728" y="134"/>
                  <a:pt x="3701" y="119"/>
                  <a:pt x="3664" y="119"/>
                </a:cubicBezTo>
                <a:cubicBezTo>
                  <a:pt x="3642" y="119"/>
                  <a:pt x="3622" y="125"/>
                  <a:pt x="3605" y="136"/>
                </a:cubicBezTo>
                <a:cubicBezTo>
                  <a:pt x="3587" y="148"/>
                  <a:pt x="3574" y="164"/>
                  <a:pt x="3564" y="185"/>
                </a:cubicBezTo>
                <a:cubicBezTo>
                  <a:pt x="3555" y="206"/>
                  <a:pt x="3550" y="229"/>
                  <a:pt x="3550" y="255"/>
                </a:cubicBezTo>
                <a:cubicBezTo>
                  <a:pt x="3550" y="294"/>
                  <a:pt x="3560" y="325"/>
                  <a:pt x="3578" y="348"/>
                </a:cubicBezTo>
                <a:cubicBezTo>
                  <a:pt x="3597" y="371"/>
                  <a:pt x="3623" y="383"/>
                  <a:pt x="3654" y="383"/>
                </a:cubicBezTo>
                <a:cubicBezTo>
                  <a:pt x="3694" y="383"/>
                  <a:pt x="3724" y="366"/>
                  <a:pt x="3744" y="331"/>
                </a:cubicBezTo>
                <a:cubicBezTo>
                  <a:pt x="3745" y="331"/>
                  <a:pt x="3745" y="331"/>
                  <a:pt x="3745" y="331"/>
                </a:cubicBezTo>
                <a:cubicBezTo>
                  <a:pt x="3745" y="364"/>
                  <a:pt x="3745" y="364"/>
                  <a:pt x="3745" y="364"/>
                </a:cubicBezTo>
                <a:cubicBezTo>
                  <a:pt x="3745" y="438"/>
                  <a:pt x="3711" y="474"/>
                  <a:pt x="3642" y="474"/>
                </a:cubicBezTo>
                <a:cubicBezTo>
                  <a:pt x="3618" y="474"/>
                  <a:pt x="3593" y="467"/>
                  <a:pt x="3567" y="452"/>
                </a:cubicBezTo>
                <a:cubicBezTo>
                  <a:pt x="3567" y="476"/>
                  <a:pt x="3567" y="476"/>
                  <a:pt x="3567" y="476"/>
                </a:cubicBezTo>
                <a:cubicBezTo>
                  <a:pt x="3593" y="488"/>
                  <a:pt x="3617" y="495"/>
                  <a:pt x="3641" y="495"/>
                </a:cubicBezTo>
                <a:cubicBezTo>
                  <a:pt x="3685" y="495"/>
                  <a:pt x="3717" y="484"/>
                  <a:pt x="3737" y="462"/>
                </a:cubicBezTo>
                <a:cubicBezTo>
                  <a:pt x="3757" y="440"/>
                  <a:pt x="3767" y="405"/>
                  <a:pt x="3767" y="358"/>
                </a:cubicBezTo>
                <a:cubicBezTo>
                  <a:pt x="3767" y="125"/>
                  <a:pt x="3767" y="125"/>
                  <a:pt x="3767" y="125"/>
                </a:cubicBezTo>
                <a:cubicBezTo>
                  <a:pt x="3767" y="125"/>
                  <a:pt x="3767" y="125"/>
                  <a:pt x="3767" y="125"/>
                </a:cubicBezTo>
                <a:close/>
                <a:moveTo>
                  <a:pt x="3493" y="377"/>
                </a:moveTo>
                <a:cubicBezTo>
                  <a:pt x="3493" y="224"/>
                  <a:pt x="3493" y="224"/>
                  <a:pt x="3493" y="224"/>
                </a:cubicBezTo>
                <a:cubicBezTo>
                  <a:pt x="3493" y="190"/>
                  <a:pt x="3486" y="164"/>
                  <a:pt x="3472" y="146"/>
                </a:cubicBezTo>
                <a:cubicBezTo>
                  <a:pt x="3458" y="128"/>
                  <a:pt x="3437" y="119"/>
                  <a:pt x="3410" y="119"/>
                </a:cubicBezTo>
                <a:cubicBezTo>
                  <a:pt x="3371" y="119"/>
                  <a:pt x="3343" y="136"/>
                  <a:pt x="3325" y="171"/>
                </a:cubicBezTo>
                <a:cubicBezTo>
                  <a:pt x="3324" y="171"/>
                  <a:pt x="3324" y="171"/>
                  <a:pt x="3324" y="171"/>
                </a:cubicBezTo>
                <a:cubicBezTo>
                  <a:pt x="3324" y="125"/>
                  <a:pt x="3324" y="125"/>
                  <a:pt x="3324" y="125"/>
                </a:cubicBezTo>
                <a:cubicBezTo>
                  <a:pt x="3301" y="125"/>
                  <a:pt x="3301" y="125"/>
                  <a:pt x="3301" y="125"/>
                </a:cubicBezTo>
                <a:cubicBezTo>
                  <a:pt x="3301" y="377"/>
                  <a:pt x="3301" y="377"/>
                  <a:pt x="3301" y="377"/>
                </a:cubicBezTo>
                <a:cubicBezTo>
                  <a:pt x="3324" y="377"/>
                  <a:pt x="3324" y="377"/>
                  <a:pt x="3324" y="377"/>
                </a:cubicBezTo>
                <a:cubicBezTo>
                  <a:pt x="3324" y="232"/>
                  <a:pt x="3324" y="232"/>
                  <a:pt x="3324" y="232"/>
                </a:cubicBezTo>
                <a:cubicBezTo>
                  <a:pt x="3324" y="206"/>
                  <a:pt x="3331" y="184"/>
                  <a:pt x="3347" y="166"/>
                </a:cubicBezTo>
                <a:cubicBezTo>
                  <a:pt x="3363" y="149"/>
                  <a:pt x="3382" y="140"/>
                  <a:pt x="3406" y="140"/>
                </a:cubicBezTo>
                <a:cubicBezTo>
                  <a:pt x="3449" y="140"/>
                  <a:pt x="3471" y="170"/>
                  <a:pt x="3471" y="230"/>
                </a:cubicBezTo>
                <a:cubicBezTo>
                  <a:pt x="3471" y="377"/>
                  <a:pt x="3471" y="377"/>
                  <a:pt x="3471" y="377"/>
                </a:cubicBezTo>
                <a:cubicBezTo>
                  <a:pt x="3493" y="377"/>
                  <a:pt x="3493" y="377"/>
                  <a:pt x="3493" y="377"/>
                </a:cubicBezTo>
                <a:cubicBezTo>
                  <a:pt x="3493" y="377"/>
                  <a:pt x="3493" y="377"/>
                  <a:pt x="3493" y="377"/>
                </a:cubicBezTo>
                <a:close/>
                <a:moveTo>
                  <a:pt x="3221" y="125"/>
                </a:moveTo>
                <a:cubicBezTo>
                  <a:pt x="3199" y="125"/>
                  <a:pt x="3199" y="125"/>
                  <a:pt x="3199" y="125"/>
                </a:cubicBezTo>
                <a:cubicBezTo>
                  <a:pt x="3199" y="377"/>
                  <a:pt x="3199" y="377"/>
                  <a:pt x="3199" y="377"/>
                </a:cubicBezTo>
                <a:cubicBezTo>
                  <a:pt x="3221" y="377"/>
                  <a:pt x="3221" y="377"/>
                  <a:pt x="3221" y="377"/>
                </a:cubicBezTo>
                <a:cubicBezTo>
                  <a:pt x="3221" y="125"/>
                  <a:pt x="3221" y="125"/>
                  <a:pt x="3221" y="125"/>
                </a:cubicBezTo>
                <a:cubicBezTo>
                  <a:pt x="3221" y="125"/>
                  <a:pt x="3221" y="125"/>
                  <a:pt x="3221" y="125"/>
                </a:cubicBezTo>
                <a:close/>
                <a:moveTo>
                  <a:pt x="3223" y="56"/>
                </a:moveTo>
                <a:cubicBezTo>
                  <a:pt x="3227" y="52"/>
                  <a:pt x="3229" y="48"/>
                  <a:pt x="3229" y="43"/>
                </a:cubicBezTo>
                <a:cubicBezTo>
                  <a:pt x="3229" y="37"/>
                  <a:pt x="3227" y="33"/>
                  <a:pt x="3223" y="29"/>
                </a:cubicBezTo>
                <a:cubicBezTo>
                  <a:pt x="3219" y="26"/>
                  <a:pt x="3215" y="24"/>
                  <a:pt x="3210" y="24"/>
                </a:cubicBezTo>
                <a:cubicBezTo>
                  <a:pt x="3205" y="24"/>
                  <a:pt x="3201" y="26"/>
                  <a:pt x="3197" y="29"/>
                </a:cubicBezTo>
                <a:cubicBezTo>
                  <a:pt x="3193" y="33"/>
                  <a:pt x="3191" y="37"/>
                  <a:pt x="3191" y="43"/>
                </a:cubicBezTo>
                <a:cubicBezTo>
                  <a:pt x="3191" y="48"/>
                  <a:pt x="3193" y="53"/>
                  <a:pt x="3197" y="56"/>
                </a:cubicBezTo>
                <a:cubicBezTo>
                  <a:pt x="3201" y="60"/>
                  <a:pt x="3205" y="62"/>
                  <a:pt x="3210" y="62"/>
                </a:cubicBezTo>
                <a:cubicBezTo>
                  <a:pt x="3215" y="62"/>
                  <a:pt x="3220" y="60"/>
                  <a:pt x="3223" y="56"/>
                </a:cubicBezTo>
                <a:moveTo>
                  <a:pt x="3124" y="377"/>
                </a:moveTo>
                <a:cubicBezTo>
                  <a:pt x="3124" y="224"/>
                  <a:pt x="3124" y="224"/>
                  <a:pt x="3124" y="224"/>
                </a:cubicBezTo>
                <a:cubicBezTo>
                  <a:pt x="3124" y="190"/>
                  <a:pt x="3117" y="164"/>
                  <a:pt x="3103" y="146"/>
                </a:cubicBezTo>
                <a:cubicBezTo>
                  <a:pt x="3089" y="128"/>
                  <a:pt x="3068" y="119"/>
                  <a:pt x="3041" y="119"/>
                </a:cubicBezTo>
                <a:cubicBezTo>
                  <a:pt x="3002" y="119"/>
                  <a:pt x="2974" y="136"/>
                  <a:pt x="2956" y="171"/>
                </a:cubicBezTo>
                <a:cubicBezTo>
                  <a:pt x="2955" y="171"/>
                  <a:pt x="2955" y="171"/>
                  <a:pt x="2955" y="171"/>
                </a:cubicBezTo>
                <a:cubicBezTo>
                  <a:pt x="2955" y="125"/>
                  <a:pt x="2955" y="125"/>
                  <a:pt x="2955" y="125"/>
                </a:cubicBezTo>
                <a:cubicBezTo>
                  <a:pt x="2932" y="125"/>
                  <a:pt x="2932" y="125"/>
                  <a:pt x="2932" y="125"/>
                </a:cubicBezTo>
                <a:cubicBezTo>
                  <a:pt x="2932" y="377"/>
                  <a:pt x="2932" y="377"/>
                  <a:pt x="2932" y="377"/>
                </a:cubicBezTo>
                <a:cubicBezTo>
                  <a:pt x="2955" y="377"/>
                  <a:pt x="2955" y="377"/>
                  <a:pt x="2955" y="377"/>
                </a:cubicBezTo>
                <a:cubicBezTo>
                  <a:pt x="2955" y="232"/>
                  <a:pt x="2955" y="232"/>
                  <a:pt x="2955" y="232"/>
                </a:cubicBezTo>
                <a:cubicBezTo>
                  <a:pt x="2955" y="206"/>
                  <a:pt x="2962" y="184"/>
                  <a:pt x="2978" y="166"/>
                </a:cubicBezTo>
                <a:cubicBezTo>
                  <a:pt x="2994" y="149"/>
                  <a:pt x="3013" y="140"/>
                  <a:pt x="3037" y="140"/>
                </a:cubicBezTo>
                <a:cubicBezTo>
                  <a:pt x="3080" y="140"/>
                  <a:pt x="3102" y="170"/>
                  <a:pt x="3102" y="230"/>
                </a:cubicBezTo>
                <a:cubicBezTo>
                  <a:pt x="3102" y="377"/>
                  <a:pt x="3102" y="377"/>
                  <a:pt x="3102" y="377"/>
                </a:cubicBezTo>
                <a:cubicBezTo>
                  <a:pt x="3124" y="377"/>
                  <a:pt x="3124" y="377"/>
                  <a:pt x="3124" y="377"/>
                </a:cubicBezTo>
                <a:cubicBezTo>
                  <a:pt x="3124" y="377"/>
                  <a:pt x="3124" y="377"/>
                  <a:pt x="3124" y="377"/>
                </a:cubicBezTo>
                <a:close/>
                <a:moveTo>
                  <a:pt x="2887" y="125"/>
                </a:moveTo>
                <a:cubicBezTo>
                  <a:pt x="2879" y="122"/>
                  <a:pt x="2871" y="120"/>
                  <a:pt x="2862" y="120"/>
                </a:cubicBezTo>
                <a:cubicBezTo>
                  <a:pt x="2846" y="120"/>
                  <a:pt x="2831" y="126"/>
                  <a:pt x="2819" y="136"/>
                </a:cubicBezTo>
                <a:cubicBezTo>
                  <a:pt x="2807" y="147"/>
                  <a:pt x="2798" y="162"/>
                  <a:pt x="2792" y="181"/>
                </a:cubicBezTo>
                <a:cubicBezTo>
                  <a:pt x="2791" y="181"/>
                  <a:pt x="2791" y="181"/>
                  <a:pt x="2791" y="181"/>
                </a:cubicBezTo>
                <a:cubicBezTo>
                  <a:pt x="2791" y="125"/>
                  <a:pt x="2791" y="125"/>
                  <a:pt x="2791" y="125"/>
                </a:cubicBezTo>
                <a:cubicBezTo>
                  <a:pt x="2769" y="125"/>
                  <a:pt x="2769" y="125"/>
                  <a:pt x="2769" y="125"/>
                </a:cubicBezTo>
                <a:cubicBezTo>
                  <a:pt x="2769" y="377"/>
                  <a:pt x="2769" y="377"/>
                  <a:pt x="2769" y="377"/>
                </a:cubicBezTo>
                <a:cubicBezTo>
                  <a:pt x="2791" y="377"/>
                  <a:pt x="2791" y="377"/>
                  <a:pt x="2791" y="377"/>
                </a:cubicBezTo>
                <a:cubicBezTo>
                  <a:pt x="2791" y="259"/>
                  <a:pt x="2791" y="259"/>
                  <a:pt x="2791" y="259"/>
                </a:cubicBezTo>
                <a:cubicBezTo>
                  <a:pt x="2791" y="235"/>
                  <a:pt x="2794" y="214"/>
                  <a:pt x="2800" y="196"/>
                </a:cubicBezTo>
                <a:cubicBezTo>
                  <a:pt x="2806" y="178"/>
                  <a:pt x="2814" y="164"/>
                  <a:pt x="2825" y="155"/>
                </a:cubicBezTo>
                <a:cubicBezTo>
                  <a:pt x="2835" y="145"/>
                  <a:pt x="2847" y="141"/>
                  <a:pt x="2860" y="141"/>
                </a:cubicBezTo>
                <a:cubicBezTo>
                  <a:pt x="2870" y="141"/>
                  <a:pt x="2879" y="143"/>
                  <a:pt x="2887" y="149"/>
                </a:cubicBezTo>
                <a:cubicBezTo>
                  <a:pt x="2887" y="125"/>
                  <a:pt x="2887" y="125"/>
                  <a:pt x="2887" y="125"/>
                </a:cubicBezTo>
                <a:cubicBezTo>
                  <a:pt x="2887" y="125"/>
                  <a:pt x="2887" y="125"/>
                  <a:pt x="2887" y="125"/>
                </a:cubicBezTo>
                <a:close/>
                <a:moveTo>
                  <a:pt x="2547" y="271"/>
                </a:moveTo>
                <a:cubicBezTo>
                  <a:pt x="2557" y="262"/>
                  <a:pt x="2575" y="256"/>
                  <a:pt x="2603" y="251"/>
                </a:cubicBezTo>
                <a:cubicBezTo>
                  <a:pt x="2672" y="241"/>
                  <a:pt x="2672" y="241"/>
                  <a:pt x="2672" y="241"/>
                </a:cubicBezTo>
                <a:cubicBezTo>
                  <a:pt x="2672" y="266"/>
                  <a:pt x="2672" y="266"/>
                  <a:pt x="2672" y="266"/>
                </a:cubicBezTo>
                <a:cubicBezTo>
                  <a:pt x="2672" y="294"/>
                  <a:pt x="2664" y="317"/>
                  <a:pt x="2648" y="335"/>
                </a:cubicBezTo>
                <a:cubicBezTo>
                  <a:pt x="2632" y="353"/>
                  <a:pt x="2612" y="362"/>
                  <a:pt x="2588" y="362"/>
                </a:cubicBezTo>
                <a:cubicBezTo>
                  <a:pt x="2571" y="362"/>
                  <a:pt x="2557" y="357"/>
                  <a:pt x="2547" y="348"/>
                </a:cubicBezTo>
                <a:cubicBezTo>
                  <a:pt x="2537" y="339"/>
                  <a:pt x="2532" y="327"/>
                  <a:pt x="2532" y="311"/>
                </a:cubicBezTo>
                <a:cubicBezTo>
                  <a:pt x="2532" y="293"/>
                  <a:pt x="2537" y="279"/>
                  <a:pt x="2547" y="271"/>
                </a:cubicBezTo>
                <a:moveTo>
                  <a:pt x="2694" y="377"/>
                </a:moveTo>
                <a:cubicBezTo>
                  <a:pt x="2694" y="213"/>
                  <a:pt x="2694" y="213"/>
                  <a:pt x="2694" y="213"/>
                </a:cubicBezTo>
                <a:cubicBezTo>
                  <a:pt x="2694" y="182"/>
                  <a:pt x="2687" y="159"/>
                  <a:pt x="2673" y="143"/>
                </a:cubicBezTo>
                <a:cubicBezTo>
                  <a:pt x="2659" y="127"/>
                  <a:pt x="2639" y="119"/>
                  <a:pt x="2613" y="119"/>
                </a:cubicBezTo>
                <a:cubicBezTo>
                  <a:pt x="2600" y="119"/>
                  <a:pt x="2586" y="122"/>
                  <a:pt x="2569" y="127"/>
                </a:cubicBezTo>
                <a:cubicBezTo>
                  <a:pt x="2553" y="132"/>
                  <a:pt x="2540" y="139"/>
                  <a:pt x="2531" y="146"/>
                </a:cubicBezTo>
                <a:cubicBezTo>
                  <a:pt x="2531" y="173"/>
                  <a:pt x="2531" y="173"/>
                  <a:pt x="2531" y="173"/>
                </a:cubicBezTo>
                <a:cubicBezTo>
                  <a:pt x="2557" y="151"/>
                  <a:pt x="2584" y="140"/>
                  <a:pt x="2611" y="140"/>
                </a:cubicBezTo>
                <a:cubicBezTo>
                  <a:pt x="2652" y="140"/>
                  <a:pt x="2672" y="167"/>
                  <a:pt x="2672" y="221"/>
                </a:cubicBezTo>
                <a:cubicBezTo>
                  <a:pt x="2595" y="232"/>
                  <a:pt x="2595" y="232"/>
                  <a:pt x="2595" y="232"/>
                </a:cubicBezTo>
                <a:cubicBezTo>
                  <a:pt x="2537" y="241"/>
                  <a:pt x="2509" y="268"/>
                  <a:pt x="2509" y="312"/>
                </a:cubicBezTo>
                <a:cubicBezTo>
                  <a:pt x="2509" y="333"/>
                  <a:pt x="2516" y="350"/>
                  <a:pt x="2530" y="363"/>
                </a:cubicBezTo>
                <a:cubicBezTo>
                  <a:pt x="2544" y="376"/>
                  <a:pt x="2563" y="383"/>
                  <a:pt x="2585" y="383"/>
                </a:cubicBezTo>
                <a:cubicBezTo>
                  <a:pt x="2604" y="383"/>
                  <a:pt x="2620" y="378"/>
                  <a:pt x="2636" y="367"/>
                </a:cubicBezTo>
                <a:cubicBezTo>
                  <a:pt x="2651" y="357"/>
                  <a:pt x="2663" y="343"/>
                  <a:pt x="2671" y="326"/>
                </a:cubicBezTo>
                <a:cubicBezTo>
                  <a:pt x="2672" y="326"/>
                  <a:pt x="2672" y="326"/>
                  <a:pt x="2672" y="326"/>
                </a:cubicBezTo>
                <a:cubicBezTo>
                  <a:pt x="2672" y="377"/>
                  <a:pt x="2672" y="377"/>
                  <a:pt x="2672" y="377"/>
                </a:cubicBezTo>
                <a:cubicBezTo>
                  <a:pt x="2694" y="377"/>
                  <a:pt x="2694" y="377"/>
                  <a:pt x="2694" y="377"/>
                </a:cubicBezTo>
                <a:cubicBezTo>
                  <a:pt x="2694" y="377"/>
                  <a:pt x="2694" y="377"/>
                  <a:pt x="2694" y="377"/>
                </a:cubicBezTo>
                <a:close/>
                <a:moveTo>
                  <a:pt x="2277" y="231"/>
                </a:moveTo>
                <a:cubicBezTo>
                  <a:pt x="2281" y="202"/>
                  <a:pt x="2290" y="179"/>
                  <a:pt x="2306" y="163"/>
                </a:cubicBezTo>
                <a:cubicBezTo>
                  <a:pt x="2321" y="148"/>
                  <a:pt x="2340" y="140"/>
                  <a:pt x="2364" y="140"/>
                </a:cubicBezTo>
                <a:cubicBezTo>
                  <a:pt x="2386" y="140"/>
                  <a:pt x="2404" y="148"/>
                  <a:pt x="2417" y="163"/>
                </a:cubicBezTo>
                <a:cubicBezTo>
                  <a:pt x="2430" y="180"/>
                  <a:pt x="2437" y="202"/>
                  <a:pt x="2438" y="231"/>
                </a:cubicBezTo>
                <a:cubicBezTo>
                  <a:pt x="2277" y="231"/>
                  <a:pt x="2277" y="231"/>
                  <a:pt x="2277" y="231"/>
                </a:cubicBezTo>
                <a:cubicBezTo>
                  <a:pt x="2277" y="231"/>
                  <a:pt x="2277" y="231"/>
                  <a:pt x="2277" y="231"/>
                </a:cubicBezTo>
                <a:close/>
                <a:moveTo>
                  <a:pt x="2461" y="252"/>
                </a:moveTo>
                <a:cubicBezTo>
                  <a:pt x="2461" y="242"/>
                  <a:pt x="2461" y="242"/>
                  <a:pt x="2461" y="242"/>
                </a:cubicBezTo>
                <a:cubicBezTo>
                  <a:pt x="2461" y="203"/>
                  <a:pt x="2452" y="173"/>
                  <a:pt x="2436" y="151"/>
                </a:cubicBezTo>
                <a:cubicBezTo>
                  <a:pt x="2419" y="130"/>
                  <a:pt x="2395" y="119"/>
                  <a:pt x="2365" y="119"/>
                </a:cubicBezTo>
                <a:cubicBezTo>
                  <a:pt x="2344" y="119"/>
                  <a:pt x="2325" y="125"/>
                  <a:pt x="2308" y="136"/>
                </a:cubicBezTo>
                <a:cubicBezTo>
                  <a:pt x="2291" y="147"/>
                  <a:pt x="2277" y="163"/>
                  <a:pt x="2267" y="183"/>
                </a:cubicBezTo>
                <a:cubicBezTo>
                  <a:pt x="2258" y="203"/>
                  <a:pt x="2253" y="225"/>
                  <a:pt x="2253" y="249"/>
                </a:cubicBezTo>
                <a:cubicBezTo>
                  <a:pt x="2253" y="291"/>
                  <a:pt x="2263" y="323"/>
                  <a:pt x="2282" y="347"/>
                </a:cubicBezTo>
                <a:cubicBezTo>
                  <a:pt x="2302" y="371"/>
                  <a:pt x="2328" y="383"/>
                  <a:pt x="2361" y="383"/>
                </a:cubicBezTo>
                <a:cubicBezTo>
                  <a:pt x="2392" y="383"/>
                  <a:pt x="2421" y="374"/>
                  <a:pt x="2447" y="355"/>
                </a:cubicBezTo>
                <a:cubicBezTo>
                  <a:pt x="2447" y="331"/>
                  <a:pt x="2447" y="331"/>
                  <a:pt x="2447" y="331"/>
                </a:cubicBezTo>
                <a:cubicBezTo>
                  <a:pt x="2420" y="352"/>
                  <a:pt x="2393" y="362"/>
                  <a:pt x="2365" y="362"/>
                </a:cubicBezTo>
                <a:cubicBezTo>
                  <a:pt x="2338" y="362"/>
                  <a:pt x="2316" y="352"/>
                  <a:pt x="2300" y="333"/>
                </a:cubicBezTo>
                <a:cubicBezTo>
                  <a:pt x="2284" y="314"/>
                  <a:pt x="2276" y="287"/>
                  <a:pt x="2276" y="252"/>
                </a:cubicBezTo>
                <a:cubicBezTo>
                  <a:pt x="2461" y="252"/>
                  <a:pt x="2461" y="252"/>
                  <a:pt x="2461" y="252"/>
                </a:cubicBezTo>
                <a:cubicBezTo>
                  <a:pt x="2461" y="252"/>
                  <a:pt x="2461" y="252"/>
                  <a:pt x="2461" y="252"/>
                </a:cubicBezTo>
                <a:close/>
                <a:moveTo>
                  <a:pt x="2212" y="377"/>
                </a:moveTo>
                <a:cubicBezTo>
                  <a:pt x="2212" y="355"/>
                  <a:pt x="2212" y="355"/>
                  <a:pt x="2212" y="355"/>
                </a:cubicBezTo>
                <a:cubicBezTo>
                  <a:pt x="2072" y="355"/>
                  <a:pt x="2072" y="355"/>
                  <a:pt x="2072" y="355"/>
                </a:cubicBezTo>
                <a:cubicBezTo>
                  <a:pt x="2072" y="24"/>
                  <a:pt x="2072" y="24"/>
                  <a:pt x="2072" y="24"/>
                </a:cubicBezTo>
                <a:cubicBezTo>
                  <a:pt x="2047" y="24"/>
                  <a:pt x="2047" y="24"/>
                  <a:pt x="2047" y="24"/>
                </a:cubicBezTo>
                <a:cubicBezTo>
                  <a:pt x="2047" y="377"/>
                  <a:pt x="2047" y="377"/>
                  <a:pt x="2047" y="377"/>
                </a:cubicBezTo>
                <a:cubicBezTo>
                  <a:pt x="2212" y="377"/>
                  <a:pt x="2212" y="377"/>
                  <a:pt x="2212" y="377"/>
                </a:cubicBezTo>
                <a:cubicBezTo>
                  <a:pt x="2212" y="377"/>
                  <a:pt x="2212" y="377"/>
                  <a:pt x="2212" y="377"/>
                </a:cubicBezTo>
                <a:close/>
                <a:moveTo>
                  <a:pt x="1877" y="352"/>
                </a:moveTo>
                <a:cubicBezTo>
                  <a:pt x="1867" y="358"/>
                  <a:pt x="1857" y="361"/>
                  <a:pt x="1847" y="361"/>
                </a:cubicBezTo>
                <a:cubicBezTo>
                  <a:pt x="1834" y="361"/>
                  <a:pt x="1825" y="357"/>
                  <a:pt x="1820" y="350"/>
                </a:cubicBezTo>
                <a:cubicBezTo>
                  <a:pt x="1814" y="342"/>
                  <a:pt x="1811" y="329"/>
                  <a:pt x="1811" y="312"/>
                </a:cubicBezTo>
                <a:cubicBezTo>
                  <a:pt x="1811" y="146"/>
                  <a:pt x="1811" y="146"/>
                  <a:pt x="1811" y="146"/>
                </a:cubicBezTo>
                <a:cubicBezTo>
                  <a:pt x="1877" y="146"/>
                  <a:pt x="1877" y="146"/>
                  <a:pt x="1877" y="146"/>
                </a:cubicBezTo>
                <a:cubicBezTo>
                  <a:pt x="1877" y="125"/>
                  <a:pt x="1877" y="125"/>
                  <a:pt x="1877" y="125"/>
                </a:cubicBezTo>
                <a:cubicBezTo>
                  <a:pt x="1811" y="125"/>
                  <a:pt x="1811" y="125"/>
                  <a:pt x="1811" y="125"/>
                </a:cubicBezTo>
                <a:cubicBezTo>
                  <a:pt x="1811" y="52"/>
                  <a:pt x="1811" y="52"/>
                  <a:pt x="1811" y="52"/>
                </a:cubicBezTo>
                <a:cubicBezTo>
                  <a:pt x="1789" y="60"/>
                  <a:pt x="1789" y="60"/>
                  <a:pt x="1789" y="60"/>
                </a:cubicBezTo>
                <a:cubicBezTo>
                  <a:pt x="1789" y="125"/>
                  <a:pt x="1789" y="125"/>
                  <a:pt x="1789" y="125"/>
                </a:cubicBezTo>
                <a:cubicBezTo>
                  <a:pt x="1744" y="125"/>
                  <a:pt x="1744" y="125"/>
                  <a:pt x="1744" y="125"/>
                </a:cubicBezTo>
                <a:cubicBezTo>
                  <a:pt x="1744" y="146"/>
                  <a:pt x="1744" y="146"/>
                  <a:pt x="1744" y="146"/>
                </a:cubicBezTo>
                <a:cubicBezTo>
                  <a:pt x="1789" y="146"/>
                  <a:pt x="1789" y="146"/>
                  <a:pt x="1789" y="146"/>
                </a:cubicBezTo>
                <a:cubicBezTo>
                  <a:pt x="1789" y="315"/>
                  <a:pt x="1789" y="315"/>
                  <a:pt x="1789" y="315"/>
                </a:cubicBezTo>
                <a:cubicBezTo>
                  <a:pt x="1789" y="359"/>
                  <a:pt x="1807" y="382"/>
                  <a:pt x="1844" y="382"/>
                </a:cubicBezTo>
                <a:cubicBezTo>
                  <a:pt x="1855" y="382"/>
                  <a:pt x="1866" y="379"/>
                  <a:pt x="1877" y="373"/>
                </a:cubicBezTo>
                <a:cubicBezTo>
                  <a:pt x="1877" y="352"/>
                  <a:pt x="1877" y="352"/>
                  <a:pt x="1877" y="352"/>
                </a:cubicBezTo>
                <a:cubicBezTo>
                  <a:pt x="1877" y="352"/>
                  <a:pt x="1877" y="352"/>
                  <a:pt x="1877" y="352"/>
                </a:cubicBezTo>
                <a:close/>
                <a:moveTo>
                  <a:pt x="1737" y="5"/>
                </a:moveTo>
                <a:cubicBezTo>
                  <a:pt x="1730" y="2"/>
                  <a:pt x="1721" y="0"/>
                  <a:pt x="1710" y="0"/>
                </a:cubicBezTo>
                <a:cubicBezTo>
                  <a:pt x="1690" y="0"/>
                  <a:pt x="1673" y="7"/>
                  <a:pt x="1660" y="22"/>
                </a:cubicBezTo>
                <a:cubicBezTo>
                  <a:pt x="1647" y="36"/>
                  <a:pt x="1641" y="56"/>
                  <a:pt x="1641" y="81"/>
                </a:cubicBezTo>
                <a:cubicBezTo>
                  <a:pt x="1641" y="125"/>
                  <a:pt x="1641" y="125"/>
                  <a:pt x="1641" y="125"/>
                </a:cubicBezTo>
                <a:cubicBezTo>
                  <a:pt x="1596" y="125"/>
                  <a:pt x="1596" y="125"/>
                  <a:pt x="1596" y="125"/>
                </a:cubicBezTo>
                <a:cubicBezTo>
                  <a:pt x="1596" y="146"/>
                  <a:pt x="1596" y="146"/>
                  <a:pt x="1596" y="146"/>
                </a:cubicBezTo>
                <a:cubicBezTo>
                  <a:pt x="1641" y="146"/>
                  <a:pt x="1641" y="146"/>
                  <a:pt x="1641" y="146"/>
                </a:cubicBezTo>
                <a:cubicBezTo>
                  <a:pt x="1641" y="377"/>
                  <a:pt x="1641" y="377"/>
                  <a:pt x="1641" y="377"/>
                </a:cubicBezTo>
                <a:cubicBezTo>
                  <a:pt x="1663" y="377"/>
                  <a:pt x="1663" y="377"/>
                  <a:pt x="1663" y="377"/>
                </a:cubicBezTo>
                <a:cubicBezTo>
                  <a:pt x="1663" y="146"/>
                  <a:pt x="1663" y="146"/>
                  <a:pt x="1663" y="146"/>
                </a:cubicBezTo>
                <a:cubicBezTo>
                  <a:pt x="1729" y="146"/>
                  <a:pt x="1729" y="146"/>
                  <a:pt x="1729" y="146"/>
                </a:cubicBezTo>
                <a:cubicBezTo>
                  <a:pt x="1729" y="125"/>
                  <a:pt x="1729" y="125"/>
                  <a:pt x="1729" y="125"/>
                </a:cubicBezTo>
                <a:cubicBezTo>
                  <a:pt x="1663" y="125"/>
                  <a:pt x="1663" y="125"/>
                  <a:pt x="1663" y="125"/>
                </a:cubicBezTo>
                <a:cubicBezTo>
                  <a:pt x="1663" y="83"/>
                  <a:pt x="1663" y="83"/>
                  <a:pt x="1663" y="83"/>
                </a:cubicBezTo>
                <a:cubicBezTo>
                  <a:pt x="1663" y="42"/>
                  <a:pt x="1679" y="21"/>
                  <a:pt x="1709" y="21"/>
                </a:cubicBezTo>
                <a:cubicBezTo>
                  <a:pt x="1721" y="21"/>
                  <a:pt x="1730" y="23"/>
                  <a:pt x="1737" y="28"/>
                </a:cubicBezTo>
                <a:cubicBezTo>
                  <a:pt x="1737" y="5"/>
                  <a:pt x="1737" y="5"/>
                  <a:pt x="1737" y="5"/>
                </a:cubicBezTo>
                <a:cubicBezTo>
                  <a:pt x="1737" y="5"/>
                  <a:pt x="1737" y="5"/>
                  <a:pt x="1737" y="5"/>
                </a:cubicBezTo>
                <a:close/>
                <a:moveTo>
                  <a:pt x="1532" y="168"/>
                </a:moveTo>
                <a:cubicBezTo>
                  <a:pt x="1548" y="187"/>
                  <a:pt x="1556" y="215"/>
                  <a:pt x="1556" y="251"/>
                </a:cubicBezTo>
                <a:cubicBezTo>
                  <a:pt x="1556" y="286"/>
                  <a:pt x="1548" y="313"/>
                  <a:pt x="1531" y="333"/>
                </a:cubicBezTo>
                <a:cubicBezTo>
                  <a:pt x="1515" y="352"/>
                  <a:pt x="1492" y="362"/>
                  <a:pt x="1462" y="362"/>
                </a:cubicBezTo>
                <a:cubicBezTo>
                  <a:pt x="1433" y="362"/>
                  <a:pt x="1410" y="352"/>
                  <a:pt x="1393" y="332"/>
                </a:cubicBezTo>
                <a:cubicBezTo>
                  <a:pt x="1375" y="313"/>
                  <a:pt x="1367" y="286"/>
                  <a:pt x="1367" y="253"/>
                </a:cubicBezTo>
                <a:cubicBezTo>
                  <a:pt x="1367" y="218"/>
                  <a:pt x="1375" y="190"/>
                  <a:pt x="1393" y="170"/>
                </a:cubicBezTo>
                <a:cubicBezTo>
                  <a:pt x="1410" y="150"/>
                  <a:pt x="1434" y="140"/>
                  <a:pt x="1463" y="140"/>
                </a:cubicBezTo>
                <a:cubicBezTo>
                  <a:pt x="1493" y="140"/>
                  <a:pt x="1516" y="149"/>
                  <a:pt x="1532" y="168"/>
                </a:cubicBezTo>
                <a:moveTo>
                  <a:pt x="1547" y="347"/>
                </a:moveTo>
                <a:cubicBezTo>
                  <a:pt x="1568" y="322"/>
                  <a:pt x="1579" y="291"/>
                  <a:pt x="1579" y="251"/>
                </a:cubicBezTo>
                <a:cubicBezTo>
                  <a:pt x="1579" y="210"/>
                  <a:pt x="1569" y="178"/>
                  <a:pt x="1548" y="154"/>
                </a:cubicBezTo>
                <a:cubicBezTo>
                  <a:pt x="1528" y="131"/>
                  <a:pt x="1499" y="119"/>
                  <a:pt x="1464" y="119"/>
                </a:cubicBezTo>
                <a:cubicBezTo>
                  <a:pt x="1427" y="119"/>
                  <a:pt x="1398" y="131"/>
                  <a:pt x="1376" y="155"/>
                </a:cubicBezTo>
                <a:cubicBezTo>
                  <a:pt x="1354" y="179"/>
                  <a:pt x="1343" y="211"/>
                  <a:pt x="1343" y="252"/>
                </a:cubicBezTo>
                <a:cubicBezTo>
                  <a:pt x="1343" y="292"/>
                  <a:pt x="1354" y="323"/>
                  <a:pt x="1375" y="347"/>
                </a:cubicBezTo>
                <a:cubicBezTo>
                  <a:pt x="1397" y="371"/>
                  <a:pt x="1425" y="383"/>
                  <a:pt x="1461" y="383"/>
                </a:cubicBezTo>
                <a:cubicBezTo>
                  <a:pt x="1497" y="383"/>
                  <a:pt x="1526" y="371"/>
                  <a:pt x="1547" y="347"/>
                </a:cubicBezTo>
                <a:moveTo>
                  <a:pt x="1215" y="383"/>
                </a:moveTo>
                <a:cubicBezTo>
                  <a:pt x="1240" y="383"/>
                  <a:pt x="1261" y="376"/>
                  <a:pt x="1276" y="364"/>
                </a:cubicBezTo>
                <a:cubicBezTo>
                  <a:pt x="1291" y="351"/>
                  <a:pt x="1299" y="334"/>
                  <a:pt x="1299" y="314"/>
                </a:cubicBezTo>
                <a:cubicBezTo>
                  <a:pt x="1299" y="297"/>
                  <a:pt x="1294" y="284"/>
                  <a:pt x="1285" y="274"/>
                </a:cubicBezTo>
                <a:cubicBezTo>
                  <a:pt x="1275" y="264"/>
                  <a:pt x="1257" y="253"/>
                  <a:pt x="1231" y="241"/>
                </a:cubicBezTo>
                <a:cubicBezTo>
                  <a:pt x="1217" y="235"/>
                  <a:pt x="1206" y="229"/>
                  <a:pt x="1199" y="224"/>
                </a:cubicBezTo>
                <a:cubicBezTo>
                  <a:pt x="1192" y="219"/>
                  <a:pt x="1187" y="214"/>
                  <a:pt x="1184" y="209"/>
                </a:cubicBezTo>
                <a:cubicBezTo>
                  <a:pt x="1181" y="203"/>
                  <a:pt x="1179" y="196"/>
                  <a:pt x="1179" y="186"/>
                </a:cubicBezTo>
                <a:cubicBezTo>
                  <a:pt x="1179" y="172"/>
                  <a:pt x="1184" y="161"/>
                  <a:pt x="1194" y="153"/>
                </a:cubicBezTo>
                <a:cubicBezTo>
                  <a:pt x="1205" y="144"/>
                  <a:pt x="1218" y="140"/>
                  <a:pt x="1234" y="140"/>
                </a:cubicBezTo>
                <a:cubicBezTo>
                  <a:pt x="1254" y="140"/>
                  <a:pt x="1273" y="146"/>
                  <a:pt x="1291" y="158"/>
                </a:cubicBezTo>
                <a:cubicBezTo>
                  <a:pt x="1291" y="132"/>
                  <a:pt x="1291" y="132"/>
                  <a:pt x="1291" y="132"/>
                </a:cubicBezTo>
                <a:cubicBezTo>
                  <a:pt x="1276" y="123"/>
                  <a:pt x="1258" y="119"/>
                  <a:pt x="1236" y="119"/>
                </a:cubicBezTo>
                <a:cubicBezTo>
                  <a:pt x="1213" y="119"/>
                  <a:pt x="1194" y="125"/>
                  <a:pt x="1179" y="138"/>
                </a:cubicBezTo>
                <a:cubicBezTo>
                  <a:pt x="1163" y="151"/>
                  <a:pt x="1156" y="167"/>
                  <a:pt x="1156" y="187"/>
                </a:cubicBezTo>
                <a:cubicBezTo>
                  <a:pt x="1156" y="205"/>
                  <a:pt x="1161" y="219"/>
                  <a:pt x="1171" y="230"/>
                </a:cubicBezTo>
                <a:cubicBezTo>
                  <a:pt x="1182" y="241"/>
                  <a:pt x="1198" y="251"/>
                  <a:pt x="1221" y="261"/>
                </a:cubicBezTo>
                <a:cubicBezTo>
                  <a:pt x="1241" y="270"/>
                  <a:pt x="1256" y="279"/>
                  <a:pt x="1264" y="286"/>
                </a:cubicBezTo>
                <a:cubicBezTo>
                  <a:pt x="1271" y="294"/>
                  <a:pt x="1275" y="303"/>
                  <a:pt x="1275" y="314"/>
                </a:cubicBezTo>
                <a:cubicBezTo>
                  <a:pt x="1275" y="346"/>
                  <a:pt x="1256" y="362"/>
                  <a:pt x="1217" y="362"/>
                </a:cubicBezTo>
                <a:cubicBezTo>
                  <a:pt x="1207" y="362"/>
                  <a:pt x="1197" y="360"/>
                  <a:pt x="1184" y="355"/>
                </a:cubicBezTo>
                <a:cubicBezTo>
                  <a:pt x="1172" y="351"/>
                  <a:pt x="1162" y="345"/>
                  <a:pt x="1155" y="338"/>
                </a:cubicBezTo>
                <a:cubicBezTo>
                  <a:pt x="1155" y="366"/>
                  <a:pt x="1155" y="366"/>
                  <a:pt x="1155" y="366"/>
                </a:cubicBezTo>
                <a:cubicBezTo>
                  <a:pt x="1171" y="377"/>
                  <a:pt x="1191" y="383"/>
                  <a:pt x="1215" y="383"/>
                </a:cubicBezTo>
                <a:moveTo>
                  <a:pt x="1058" y="168"/>
                </a:moveTo>
                <a:cubicBezTo>
                  <a:pt x="1075" y="187"/>
                  <a:pt x="1082" y="215"/>
                  <a:pt x="1082" y="251"/>
                </a:cubicBezTo>
                <a:cubicBezTo>
                  <a:pt x="1082" y="286"/>
                  <a:pt x="1074" y="313"/>
                  <a:pt x="1058" y="333"/>
                </a:cubicBezTo>
                <a:cubicBezTo>
                  <a:pt x="1042" y="352"/>
                  <a:pt x="1019" y="362"/>
                  <a:pt x="989" y="362"/>
                </a:cubicBezTo>
                <a:cubicBezTo>
                  <a:pt x="960" y="362"/>
                  <a:pt x="937" y="352"/>
                  <a:pt x="919" y="332"/>
                </a:cubicBezTo>
                <a:cubicBezTo>
                  <a:pt x="902" y="313"/>
                  <a:pt x="893" y="286"/>
                  <a:pt x="893" y="253"/>
                </a:cubicBezTo>
                <a:cubicBezTo>
                  <a:pt x="893" y="218"/>
                  <a:pt x="902" y="190"/>
                  <a:pt x="920" y="170"/>
                </a:cubicBezTo>
                <a:cubicBezTo>
                  <a:pt x="937" y="150"/>
                  <a:pt x="960" y="140"/>
                  <a:pt x="990" y="140"/>
                </a:cubicBezTo>
                <a:cubicBezTo>
                  <a:pt x="1020" y="140"/>
                  <a:pt x="1042" y="149"/>
                  <a:pt x="1058" y="168"/>
                </a:cubicBezTo>
                <a:moveTo>
                  <a:pt x="1074" y="347"/>
                </a:moveTo>
                <a:cubicBezTo>
                  <a:pt x="1095" y="322"/>
                  <a:pt x="1106" y="291"/>
                  <a:pt x="1106" y="251"/>
                </a:cubicBezTo>
                <a:cubicBezTo>
                  <a:pt x="1106" y="210"/>
                  <a:pt x="1096" y="178"/>
                  <a:pt x="1075" y="154"/>
                </a:cubicBezTo>
                <a:cubicBezTo>
                  <a:pt x="1054" y="131"/>
                  <a:pt x="1026" y="119"/>
                  <a:pt x="991" y="119"/>
                </a:cubicBezTo>
                <a:cubicBezTo>
                  <a:pt x="954" y="119"/>
                  <a:pt x="925" y="131"/>
                  <a:pt x="903" y="155"/>
                </a:cubicBezTo>
                <a:cubicBezTo>
                  <a:pt x="881" y="179"/>
                  <a:pt x="870" y="211"/>
                  <a:pt x="870" y="252"/>
                </a:cubicBezTo>
                <a:cubicBezTo>
                  <a:pt x="870" y="292"/>
                  <a:pt x="881" y="323"/>
                  <a:pt x="902" y="347"/>
                </a:cubicBezTo>
                <a:cubicBezTo>
                  <a:pt x="923" y="371"/>
                  <a:pt x="952" y="383"/>
                  <a:pt x="988" y="383"/>
                </a:cubicBezTo>
                <a:cubicBezTo>
                  <a:pt x="1024" y="383"/>
                  <a:pt x="1052" y="371"/>
                  <a:pt x="1074" y="347"/>
                </a:cubicBezTo>
                <a:moveTo>
                  <a:pt x="851" y="125"/>
                </a:moveTo>
                <a:cubicBezTo>
                  <a:pt x="844" y="122"/>
                  <a:pt x="835" y="120"/>
                  <a:pt x="826" y="120"/>
                </a:cubicBezTo>
                <a:cubicBezTo>
                  <a:pt x="810" y="120"/>
                  <a:pt x="796" y="126"/>
                  <a:pt x="783" y="136"/>
                </a:cubicBezTo>
                <a:cubicBezTo>
                  <a:pt x="771" y="147"/>
                  <a:pt x="762" y="162"/>
                  <a:pt x="756" y="181"/>
                </a:cubicBezTo>
                <a:cubicBezTo>
                  <a:pt x="755" y="181"/>
                  <a:pt x="755" y="181"/>
                  <a:pt x="755" y="181"/>
                </a:cubicBezTo>
                <a:cubicBezTo>
                  <a:pt x="755" y="125"/>
                  <a:pt x="755" y="125"/>
                  <a:pt x="755" y="125"/>
                </a:cubicBezTo>
                <a:cubicBezTo>
                  <a:pt x="733" y="125"/>
                  <a:pt x="733" y="125"/>
                  <a:pt x="733" y="125"/>
                </a:cubicBezTo>
                <a:cubicBezTo>
                  <a:pt x="733" y="377"/>
                  <a:pt x="733" y="377"/>
                  <a:pt x="733" y="377"/>
                </a:cubicBezTo>
                <a:cubicBezTo>
                  <a:pt x="755" y="377"/>
                  <a:pt x="755" y="377"/>
                  <a:pt x="755" y="377"/>
                </a:cubicBezTo>
                <a:cubicBezTo>
                  <a:pt x="755" y="259"/>
                  <a:pt x="755" y="259"/>
                  <a:pt x="755" y="259"/>
                </a:cubicBezTo>
                <a:cubicBezTo>
                  <a:pt x="755" y="235"/>
                  <a:pt x="758" y="214"/>
                  <a:pt x="764" y="196"/>
                </a:cubicBezTo>
                <a:cubicBezTo>
                  <a:pt x="770" y="178"/>
                  <a:pt x="778" y="164"/>
                  <a:pt x="789" y="155"/>
                </a:cubicBezTo>
                <a:cubicBezTo>
                  <a:pt x="800" y="145"/>
                  <a:pt x="811" y="141"/>
                  <a:pt x="825" y="141"/>
                </a:cubicBezTo>
                <a:cubicBezTo>
                  <a:pt x="835" y="141"/>
                  <a:pt x="843" y="143"/>
                  <a:pt x="851" y="149"/>
                </a:cubicBezTo>
                <a:cubicBezTo>
                  <a:pt x="851" y="125"/>
                  <a:pt x="851" y="125"/>
                  <a:pt x="851" y="125"/>
                </a:cubicBezTo>
                <a:cubicBezTo>
                  <a:pt x="851" y="125"/>
                  <a:pt x="851" y="125"/>
                  <a:pt x="851" y="125"/>
                </a:cubicBezTo>
                <a:close/>
                <a:moveTo>
                  <a:pt x="674" y="342"/>
                </a:moveTo>
                <a:cubicBezTo>
                  <a:pt x="655" y="355"/>
                  <a:pt x="633" y="362"/>
                  <a:pt x="608" y="362"/>
                </a:cubicBezTo>
                <a:cubicBezTo>
                  <a:pt x="581" y="362"/>
                  <a:pt x="559" y="352"/>
                  <a:pt x="542" y="332"/>
                </a:cubicBezTo>
                <a:cubicBezTo>
                  <a:pt x="526" y="312"/>
                  <a:pt x="518" y="286"/>
                  <a:pt x="518" y="254"/>
                </a:cubicBezTo>
                <a:cubicBezTo>
                  <a:pt x="518" y="232"/>
                  <a:pt x="522" y="212"/>
                  <a:pt x="530" y="195"/>
                </a:cubicBezTo>
                <a:cubicBezTo>
                  <a:pt x="538" y="177"/>
                  <a:pt x="550" y="164"/>
                  <a:pt x="565" y="154"/>
                </a:cubicBezTo>
                <a:cubicBezTo>
                  <a:pt x="580" y="144"/>
                  <a:pt x="597" y="140"/>
                  <a:pt x="616" y="140"/>
                </a:cubicBezTo>
                <a:cubicBezTo>
                  <a:pt x="637" y="140"/>
                  <a:pt x="657" y="145"/>
                  <a:pt x="675" y="156"/>
                </a:cubicBezTo>
                <a:cubicBezTo>
                  <a:pt x="675" y="131"/>
                  <a:pt x="675" y="131"/>
                  <a:pt x="675" y="131"/>
                </a:cubicBezTo>
                <a:cubicBezTo>
                  <a:pt x="657" y="123"/>
                  <a:pt x="638" y="119"/>
                  <a:pt x="619" y="119"/>
                </a:cubicBezTo>
                <a:cubicBezTo>
                  <a:pt x="595" y="119"/>
                  <a:pt x="574" y="125"/>
                  <a:pt x="555" y="136"/>
                </a:cubicBezTo>
                <a:cubicBezTo>
                  <a:pt x="536" y="148"/>
                  <a:pt x="521" y="164"/>
                  <a:pt x="510" y="185"/>
                </a:cubicBezTo>
                <a:cubicBezTo>
                  <a:pt x="500" y="206"/>
                  <a:pt x="494" y="230"/>
                  <a:pt x="494" y="255"/>
                </a:cubicBezTo>
                <a:cubicBezTo>
                  <a:pt x="494" y="280"/>
                  <a:pt x="499" y="302"/>
                  <a:pt x="508" y="321"/>
                </a:cubicBezTo>
                <a:cubicBezTo>
                  <a:pt x="518" y="341"/>
                  <a:pt x="531" y="356"/>
                  <a:pt x="548" y="367"/>
                </a:cubicBezTo>
                <a:cubicBezTo>
                  <a:pt x="566" y="377"/>
                  <a:pt x="585" y="383"/>
                  <a:pt x="607" y="383"/>
                </a:cubicBezTo>
                <a:cubicBezTo>
                  <a:pt x="633" y="383"/>
                  <a:pt x="655" y="377"/>
                  <a:pt x="674" y="366"/>
                </a:cubicBezTo>
                <a:cubicBezTo>
                  <a:pt x="674" y="342"/>
                  <a:pt x="674" y="342"/>
                  <a:pt x="674" y="342"/>
                </a:cubicBezTo>
                <a:cubicBezTo>
                  <a:pt x="674" y="342"/>
                  <a:pt x="674" y="342"/>
                  <a:pt x="674" y="342"/>
                </a:cubicBezTo>
                <a:close/>
                <a:moveTo>
                  <a:pt x="432" y="125"/>
                </a:moveTo>
                <a:cubicBezTo>
                  <a:pt x="410" y="125"/>
                  <a:pt x="410" y="125"/>
                  <a:pt x="410" y="125"/>
                </a:cubicBezTo>
                <a:cubicBezTo>
                  <a:pt x="410" y="377"/>
                  <a:pt x="410" y="377"/>
                  <a:pt x="410" y="377"/>
                </a:cubicBezTo>
                <a:cubicBezTo>
                  <a:pt x="432" y="377"/>
                  <a:pt x="432" y="377"/>
                  <a:pt x="432" y="377"/>
                </a:cubicBezTo>
                <a:cubicBezTo>
                  <a:pt x="432" y="125"/>
                  <a:pt x="432" y="125"/>
                  <a:pt x="432" y="125"/>
                </a:cubicBezTo>
                <a:cubicBezTo>
                  <a:pt x="432" y="125"/>
                  <a:pt x="432" y="125"/>
                  <a:pt x="432" y="125"/>
                </a:cubicBezTo>
                <a:close/>
                <a:moveTo>
                  <a:pt x="434" y="56"/>
                </a:moveTo>
                <a:cubicBezTo>
                  <a:pt x="438" y="52"/>
                  <a:pt x="440" y="48"/>
                  <a:pt x="440" y="43"/>
                </a:cubicBezTo>
                <a:cubicBezTo>
                  <a:pt x="440" y="37"/>
                  <a:pt x="438" y="33"/>
                  <a:pt x="434" y="29"/>
                </a:cubicBezTo>
                <a:cubicBezTo>
                  <a:pt x="430" y="26"/>
                  <a:pt x="426" y="24"/>
                  <a:pt x="421" y="24"/>
                </a:cubicBezTo>
                <a:cubicBezTo>
                  <a:pt x="416" y="24"/>
                  <a:pt x="412" y="26"/>
                  <a:pt x="408" y="29"/>
                </a:cubicBezTo>
                <a:cubicBezTo>
                  <a:pt x="404" y="33"/>
                  <a:pt x="402" y="37"/>
                  <a:pt x="402" y="43"/>
                </a:cubicBezTo>
                <a:cubicBezTo>
                  <a:pt x="402" y="48"/>
                  <a:pt x="404" y="53"/>
                  <a:pt x="408" y="56"/>
                </a:cubicBezTo>
                <a:cubicBezTo>
                  <a:pt x="412" y="60"/>
                  <a:pt x="416" y="62"/>
                  <a:pt x="421" y="62"/>
                </a:cubicBezTo>
                <a:cubicBezTo>
                  <a:pt x="426" y="62"/>
                  <a:pt x="431" y="60"/>
                  <a:pt x="434" y="56"/>
                </a:cubicBezTo>
                <a:moveTo>
                  <a:pt x="325" y="377"/>
                </a:moveTo>
                <a:cubicBezTo>
                  <a:pt x="325" y="24"/>
                  <a:pt x="325" y="24"/>
                  <a:pt x="325" y="24"/>
                </a:cubicBezTo>
                <a:cubicBezTo>
                  <a:pt x="304" y="24"/>
                  <a:pt x="304" y="24"/>
                  <a:pt x="304" y="24"/>
                </a:cubicBezTo>
                <a:cubicBezTo>
                  <a:pt x="175" y="306"/>
                  <a:pt x="175" y="306"/>
                  <a:pt x="175" y="306"/>
                </a:cubicBezTo>
                <a:cubicBezTo>
                  <a:pt x="164" y="337"/>
                  <a:pt x="164" y="337"/>
                  <a:pt x="164" y="337"/>
                </a:cubicBezTo>
                <a:cubicBezTo>
                  <a:pt x="163" y="337"/>
                  <a:pt x="163" y="337"/>
                  <a:pt x="163" y="337"/>
                </a:cubicBezTo>
                <a:cubicBezTo>
                  <a:pt x="155" y="315"/>
                  <a:pt x="155" y="315"/>
                  <a:pt x="155" y="315"/>
                </a:cubicBezTo>
                <a:cubicBezTo>
                  <a:pt x="152" y="308"/>
                  <a:pt x="152" y="308"/>
                  <a:pt x="152" y="308"/>
                </a:cubicBezTo>
                <a:cubicBezTo>
                  <a:pt x="22" y="24"/>
                  <a:pt x="22" y="24"/>
                  <a:pt x="22" y="24"/>
                </a:cubicBezTo>
                <a:cubicBezTo>
                  <a:pt x="0" y="24"/>
                  <a:pt x="0" y="24"/>
                  <a:pt x="0" y="24"/>
                </a:cubicBezTo>
                <a:cubicBezTo>
                  <a:pt x="0" y="377"/>
                  <a:pt x="0" y="377"/>
                  <a:pt x="0" y="377"/>
                </a:cubicBezTo>
                <a:cubicBezTo>
                  <a:pt x="24" y="377"/>
                  <a:pt x="24" y="377"/>
                  <a:pt x="24" y="377"/>
                </a:cubicBezTo>
                <a:cubicBezTo>
                  <a:pt x="24" y="121"/>
                  <a:pt x="24" y="121"/>
                  <a:pt x="24" y="121"/>
                </a:cubicBezTo>
                <a:cubicBezTo>
                  <a:pt x="24" y="103"/>
                  <a:pt x="23" y="88"/>
                  <a:pt x="22" y="74"/>
                </a:cubicBezTo>
                <a:cubicBezTo>
                  <a:pt x="23" y="74"/>
                  <a:pt x="23" y="74"/>
                  <a:pt x="23" y="74"/>
                </a:cubicBezTo>
                <a:cubicBezTo>
                  <a:pt x="26" y="87"/>
                  <a:pt x="30" y="98"/>
                  <a:pt x="35" y="107"/>
                </a:cubicBezTo>
                <a:cubicBezTo>
                  <a:pt x="159" y="377"/>
                  <a:pt x="159" y="377"/>
                  <a:pt x="159" y="377"/>
                </a:cubicBezTo>
                <a:cubicBezTo>
                  <a:pt x="167" y="377"/>
                  <a:pt x="167" y="377"/>
                  <a:pt x="167" y="377"/>
                </a:cubicBezTo>
                <a:cubicBezTo>
                  <a:pt x="291" y="105"/>
                  <a:pt x="291" y="105"/>
                  <a:pt x="291" y="105"/>
                </a:cubicBezTo>
                <a:cubicBezTo>
                  <a:pt x="304" y="75"/>
                  <a:pt x="304" y="75"/>
                  <a:pt x="304" y="75"/>
                </a:cubicBezTo>
                <a:cubicBezTo>
                  <a:pt x="305" y="75"/>
                  <a:pt x="305" y="75"/>
                  <a:pt x="305" y="75"/>
                </a:cubicBezTo>
                <a:cubicBezTo>
                  <a:pt x="302" y="127"/>
                  <a:pt x="302" y="127"/>
                  <a:pt x="302" y="127"/>
                </a:cubicBezTo>
                <a:cubicBezTo>
                  <a:pt x="302" y="377"/>
                  <a:pt x="302" y="377"/>
                  <a:pt x="302" y="377"/>
                </a:cubicBezTo>
                <a:cubicBezTo>
                  <a:pt x="325" y="377"/>
                  <a:pt x="325" y="377"/>
                  <a:pt x="325" y="377"/>
                </a:cubicBezTo>
                <a:cubicBezTo>
                  <a:pt x="325" y="377"/>
                  <a:pt x="325" y="377"/>
                  <a:pt x="325" y="377"/>
                </a:cubicBezTo>
                <a:close/>
              </a:path>
            </a:pathLst>
          </a:custGeom>
          <a:solidFill>
            <a:schemeClr val="tx1"/>
          </a:solidFill>
          <a:ln>
            <a:noFill/>
          </a:ln>
        </p:spPr>
        <p:txBody>
          <a:bodyPr vert="horz" wrap="square" lIns="89642" tIns="44821" rIns="89642" bIns="44821" numCol="1" anchor="t" anchorCtr="0" compatLnSpc="1">
            <a:prstTxWarp prst="textNoShape">
              <a:avLst/>
            </a:prstTxWarp>
          </a:bodyPr>
          <a:lstStyle/>
          <a:p>
            <a:endParaRPr lang="en-US" sz="1765"/>
          </a:p>
        </p:txBody>
      </p:sp>
    </p:spTree>
    <p:extLst>
      <p:ext uri="{BB962C8B-B14F-4D97-AF65-F5344CB8AC3E}">
        <p14:creationId xmlns:p14="http://schemas.microsoft.com/office/powerpoint/2010/main" val="178157537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1_Title Slide Photo_Option">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l="2944" t="1853" r="1090"/>
          <a:stretch/>
        </p:blipFill>
        <p:spPr>
          <a:xfrm flipH="1">
            <a:off x="17888" y="1"/>
            <a:ext cx="12190264" cy="6857996"/>
          </a:xfrm>
          <a:prstGeom prst="rect">
            <a:avLst/>
          </a:prstGeom>
        </p:spPr>
      </p:pic>
      <p:sp>
        <p:nvSpPr>
          <p:cNvPr id="2" name="Rectangle 1"/>
          <p:cNvSpPr/>
          <p:nvPr userDrawn="1"/>
        </p:nvSpPr>
        <p:spPr bwMode="auto">
          <a:xfrm>
            <a:off x="269239" y="2077800"/>
            <a:ext cx="6274974" cy="3592580"/>
          </a:xfrm>
          <a:prstGeom prst="rect">
            <a:avLst/>
          </a:prstGeom>
          <a:solidFill>
            <a:srgbClr val="0078D7">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69302" y="2077814"/>
            <a:ext cx="6276530" cy="1793104"/>
          </a:xfrm>
          <a:noFill/>
        </p:spPr>
        <p:txBody>
          <a:bodyPr lIns="146304" tIns="91440" rIns="146304" bIns="91440" anchor="t" anchorCtr="0"/>
          <a:lstStyle>
            <a:lvl1pPr>
              <a:defRPr sz="5294" spc="-98" baseline="0">
                <a:gradFill>
                  <a:gsLst>
                    <a:gs pos="57576">
                      <a:srgbClr val="FFFFFF"/>
                    </a:gs>
                    <a:gs pos="35000">
                      <a:srgbClr val="FFFFFF"/>
                    </a:gs>
                  </a:gsLst>
                  <a:lin ang="5400000" scaled="0"/>
                </a:gradFill>
              </a:defRPr>
            </a:lvl1pPr>
          </a:lstStyle>
          <a:p>
            <a:r>
              <a:rPr lang="en-US"/>
              <a:t>Presentation title</a:t>
            </a:r>
          </a:p>
        </p:txBody>
      </p:sp>
      <p:sp>
        <p:nvSpPr>
          <p:cNvPr id="3" name="Text Placeholder 2"/>
          <p:cNvSpPr>
            <a:spLocks noGrp="1"/>
          </p:cNvSpPr>
          <p:nvPr>
            <p:ph type="body" sz="quarter" idx="14" hasCustomPrompt="1"/>
          </p:nvPr>
        </p:nvSpPr>
        <p:spPr bwMode="auto">
          <a:xfrm>
            <a:off x="267683" y="3877276"/>
            <a:ext cx="6276530" cy="1793104"/>
          </a:xfrm>
        </p:spPr>
        <p:txBody>
          <a:bodyPr tIns="109728" bIns="109728">
            <a:noAutofit/>
          </a:bodyPr>
          <a:lstStyle>
            <a:lvl1pPr marL="0" indent="0">
              <a:spcBef>
                <a:spcPts val="0"/>
              </a:spcBef>
              <a:buNone/>
              <a:defRPr sz="3137">
                <a:gradFill>
                  <a:gsLst>
                    <a:gs pos="57576">
                      <a:srgbClr val="FFFFFF"/>
                    </a:gs>
                    <a:gs pos="35000">
                      <a:srgbClr val="FFFFFF"/>
                    </a:gs>
                  </a:gsLst>
                  <a:lin ang="5400000" scaled="0"/>
                </a:gradFill>
              </a:defRPr>
            </a:lvl1pPr>
          </a:lstStyle>
          <a:p>
            <a:pPr lvl="0"/>
            <a:r>
              <a:rPr lang="en-US"/>
              <a:t>Speaker Name</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448585" y="470067"/>
            <a:ext cx="1792850" cy="384107"/>
          </a:xfrm>
          <a:prstGeom prst="rect">
            <a:avLst/>
          </a:prstGeom>
        </p:spPr>
      </p:pic>
      <p:sp>
        <p:nvSpPr>
          <p:cNvPr id="10" name="Text Placeholder 2"/>
          <p:cNvSpPr txBox="1">
            <a:spLocks/>
          </p:cNvSpPr>
          <p:nvPr userDrawn="1"/>
        </p:nvSpPr>
        <p:spPr bwMode="auto">
          <a:xfrm>
            <a:off x="273301" y="6118626"/>
            <a:ext cx="2958170" cy="537925"/>
          </a:xfrm>
          <a:prstGeom prst="rect">
            <a:avLst/>
          </a:prstGeom>
        </p:spPr>
        <p:txBody>
          <a:bodyPr vert="horz" wrap="square" lIns="143428" tIns="107571" rIns="143428" bIns="107571"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4040">
                      <a:srgbClr val="525252"/>
                    </a:gs>
                    <a:gs pos="17000">
                      <a:srgbClr val="525252"/>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53" b="1"/>
              <a:t>Microsoft Services</a:t>
            </a:r>
            <a:endParaRPr lang="en-US" sz="2353">
              <a:latin typeface="Segoe UI"/>
            </a:endParaRPr>
          </a:p>
        </p:txBody>
      </p:sp>
    </p:spTree>
    <p:extLst>
      <p:ext uri="{BB962C8B-B14F-4D97-AF65-F5344CB8AC3E}">
        <p14:creationId xmlns:p14="http://schemas.microsoft.com/office/powerpoint/2010/main" val="13170204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1_Copyright">
    <p:bg>
      <p:bgPr>
        <a:solidFill>
          <a:schemeClr val="bg1"/>
        </a:solidFill>
        <a:effectLst/>
      </p:bgPr>
    </p:bg>
    <p:spTree>
      <p:nvGrpSpPr>
        <p:cNvPr id="1" name=""/>
        <p:cNvGrpSpPr/>
        <p:nvPr/>
      </p:nvGrpSpPr>
      <p:grpSpPr>
        <a:xfrm>
          <a:off x="0" y="0"/>
          <a:ext cx="0" cy="0"/>
          <a:chOff x="0" y="0"/>
          <a:chExt cx="0" cy="0"/>
        </a:xfrm>
      </p:grpSpPr>
      <p:sp>
        <p:nvSpPr>
          <p:cNvPr id="2" name="Content Placeholder 2"/>
          <p:cNvSpPr txBox="1">
            <a:spLocks/>
          </p:cNvSpPr>
          <p:nvPr userDrawn="1"/>
        </p:nvSpPr>
        <p:spPr>
          <a:xfrm>
            <a:off x="228601" y="361950"/>
            <a:ext cx="11811000" cy="5962650"/>
          </a:xfrm>
          <a:prstGeom prst="rect">
            <a:avLst/>
          </a:prstGeom>
        </p:spPr>
        <p:txBody>
          <a:bodyPr vert="horz" lIns="91427" tIns="45713" rIns="91427" bIns="45713" rtlCol="0">
            <a:normAutofit fontScale="77500" lnSpcReduction="20000"/>
          </a:bodyPr>
          <a:lstStyle>
            <a:lvl1pPr marL="112713" indent="6350" algn="l" defTabSz="914400" rtl="0" eaLnBrk="1" latinLnBrk="0" hangingPunct="1">
              <a:spcBef>
                <a:spcPct val="20000"/>
              </a:spcBef>
              <a:spcAft>
                <a:spcPts val="300"/>
              </a:spcAft>
              <a:buSzPct val="100000"/>
              <a:buFont typeface="Arial" pitchFamily="34" charset="0"/>
              <a:buNone/>
              <a:defRPr sz="1050" kern="1200">
                <a:solidFill>
                  <a:schemeClr val="tx1"/>
                </a:solidFill>
                <a:latin typeface="Calibri Light" panose="020F0302020204030204" pitchFamily="34" charset="0"/>
                <a:ea typeface="+mn-ea"/>
                <a:cs typeface="+mn-cs"/>
              </a:defRPr>
            </a:lvl1pPr>
            <a:lvl2pPr marL="112713" indent="6350" algn="l" defTabSz="914400" rtl="0" eaLnBrk="1" latinLnBrk="0" hangingPunct="1">
              <a:spcBef>
                <a:spcPct val="20000"/>
              </a:spcBef>
              <a:buSzPct val="110000"/>
              <a:buFont typeface="Arial" pitchFamily="34" charset="0"/>
              <a:buNone/>
              <a:defRPr sz="2000" kern="1200">
                <a:solidFill>
                  <a:schemeClr val="tx1"/>
                </a:solidFill>
                <a:latin typeface="Calibri Light" panose="020F0302020204030204" pitchFamily="34" charset="0"/>
                <a:ea typeface="+mn-ea"/>
                <a:cs typeface="+mn-cs"/>
              </a:defRPr>
            </a:lvl2pPr>
            <a:lvl3pPr marL="112713" indent="6350" algn="l" defTabSz="914400" rtl="0" eaLnBrk="1" latinLnBrk="0" hangingPunct="1">
              <a:spcBef>
                <a:spcPct val="20000"/>
              </a:spcBef>
              <a:buSzPct val="110000"/>
              <a:buFont typeface="Arial" pitchFamily="34" charset="0"/>
              <a:buNone/>
              <a:defRPr sz="1800" kern="1200">
                <a:solidFill>
                  <a:schemeClr val="tx1"/>
                </a:solidFill>
                <a:latin typeface="Calibri Light" panose="020F0302020204030204" pitchFamily="34" charset="0"/>
                <a:ea typeface="+mn-ea"/>
                <a:cs typeface="+mn-cs"/>
              </a:defRPr>
            </a:lvl3pPr>
            <a:lvl4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4pPr>
            <a:lvl5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00" b="1" dirty="0">
                <a:solidFill>
                  <a:srgbClr val="000000"/>
                </a:solidFill>
              </a:rPr>
              <a:t>Conditions and Terms of Use</a:t>
            </a:r>
          </a:p>
          <a:p>
            <a:r>
              <a:rPr lang="en-US" sz="1500" dirty="0">
                <a:solidFill>
                  <a:srgbClr val="0A5BBA"/>
                </a:solidFill>
              </a:rPr>
              <a:t>Microsoft Confidential</a:t>
            </a:r>
          </a:p>
          <a:p>
            <a:r>
              <a:rPr lang="en-US" sz="1800" dirty="0">
                <a:solidFill>
                  <a:srgbClr val="000000"/>
                </a:solidFill>
              </a:rPr>
              <a:t>This training package is proprietary and confidential, and is intended only for uses described in the training materials. Content and software is provided to you under a Non-Disclosure Agreement and cannot be distributed. Copying or disclosing all or any portion of the content and/or software included in such packages is strictly prohibited.</a:t>
            </a:r>
          </a:p>
          <a:p>
            <a:r>
              <a:rPr lang="en-US" sz="1800" dirty="0">
                <a:solidFill>
                  <a:srgbClr val="000000"/>
                </a:solidFill>
              </a:rPr>
              <a:t>The contents of this package are for informational and training purposes only and are provided "as is" without warranty of any kind, whether express or implied, including but not limited to the implied warranties of merchantability, fitness for a particular purpose, and non-infringement.</a:t>
            </a:r>
          </a:p>
          <a:p>
            <a:r>
              <a:rPr lang="en-US" sz="1800" dirty="0">
                <a:solidFill>
                  <a:srgbClr val="000000"/>
                </a:solidFill>
              </a:rPr>
              <a:t>Training package content, including URLs and other Internet website references, is subject to change without notice. Because Microsoft must respond to changing market conditions, the content should not be interpreted to be a commitment on the part of Microsoft, and Microsoft cannot guarantee the accuracy of any information presented after the date of publication. Unless otherwise noted, the companies, organizations, products, domain names, e-mail addresses, logos, people, places, and events depicted herein are fictitious, and no association with any real company, organization, product, domain name, e-mail address, logo, person, place, or event is intended or should be inferred. </a:t>
            </a:r>
          </a:p>
          <a:p>
            <a:endParaRPr lang="en-US" sz="1800" dirty="0">
              <a:solidFill>
                <a:srgbClr val="000000"/>
              </a:solidFill>
            </a:endParaRPr>
          </a:p>
          <a:p>
            <a:r>
              <a:rPr lang="en-US" sz="2300" b="1" dirty="0">
                <a:solidFill>
                  <a:srgbClr val="000000"/>
                </a:solidFill>
              </a:rPr>
              <a:t>Copyright and Trademarks </a:t>
            </a:r>
          </a:p>
          <a:p>
            <a:r>
              <a:rPr lang="en-US" sz="1500" dirty="0">
                <a:solidFill>
                  <a:srgbClr val="0A5BBA"/>
                </a:solidFill>
              </a:rPr>
              <a:t>© 2019 Microsoft Corporation. All rights reserved.</a:t>
            </a:r>
          </a:p>
          <a:p>
            <a:r>
              <a:rPr lang="en-US" sz="1800" dirty="0">
                <a:solidFill>
                  <a:srgbClr val="000000"/>
                </a:solidFill>
              </a:rPr>
              <a:t>Microsoft may have patents, patent applications, trademarks, copyrights, or other intellectual property rights covering subject matter in this document. Except as expressly provided in written license agreement from Microsoft, the furnishing of this document does not give you any license to these patents, trademarks, copyrights, or other intellectual property.</a:t>
            </a:r>
          </a:p>
          <a:p>
            <a:r>
              <a:rPr lang="en-US" sz="1800" dirty="0">
                <a:solidFill>
                  <a:srgbClr val="000000"/>
                </a:solidFill>
              </a:rPr>
              <a:t>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pPr algn="ctr"/>
            <a:r>
              <a:rPr lang="en-US" sz="1800" dirty="0">
                <a:solidFill>
                  <a:srgbClr val="000000"/>
                </a:solidFill>
              </a:rPr>
              <a:t>For more information, see </a:t>
            </a:r>
            <a:r>
              <a:rPr lang="en-US" sz="1800" b="1" dirty="0">
                <a:solidFill>
                  <a:srgbClr val="000000"/>
                </a:solidFill>
              </a:rPr>
              <a:t>Use of Microsoft Copyrighted Content </a:t>
            </a:r>
            <a:r>
              <a:rPr lang="en-US" sz="1800" dirty="0">
                <a:solidFill>
                  <a:srgbClr val="000000"/>
                </a:solidFill>
              </a:rPr>
              <a:t>at</a:t>
            </a:r>
            <a:br>
              <a:rPr lang="en-US" sz="1800" dirty="0">
                <a:solidFill>
                  <a:srgbClr val="000000"/>
                </a:solidFill>
              </a:rPr>
            </a:br>
            <a:r>
              <a:rPr lang="en-US" sz="1800" dirty="0">
                <a:solidFill>
                  <a:srgbClr val="FF0000"/>
                </a:solidFill>
                <a:hlinkClick r:id="rId2"/>
              </a:rPr>
              <a:t>https://www.microsoft.com/en-us/legal/intellectualproperty/permissions/default.aspx</a:t>
            </a:r>
            <a:r>
              <a:rPr lang="en-US" sz="1800" dirty="0">
                <a:solidFill>
                  <a:srgbClr val="FF0000"/>
                </a:solidFill>
              </a:rPr>
              <a:t> </a:t>
            </a:r>
          </a:p>
          <a:p>
            <a:r>
              <a:rPr lang="en-US" sz="1800" dirty="0">
                <a:solidFill>
                  <a:srgbClr val="000000"/>
                </a:solidFill>
              </a:rPr>
              <a:t>Microsoft®, Internet Explorer®, Outlook®, SkyDrive®, Windows Vista®, Zune®, Xbox 360®, DirectX®, Windows Server® and Windows® are either registered trademarks or trademarks of Microsoft Corporation in the United States and/or other countries. Other Microsoft products mentioned herein may be either registered trademarks or trademarks of Microsoft Corporation in the United States and/or other countries. All other trademarks are property of their respective owners.</a:t>
            </a:r>
          </a:p>
        </p:txBody>
      </p:sp>
    </p:spTree>
    <p:extLst>
      <p:ext uri="{BB962C8B-B14F-4D97-AF65-F5344CB8AC3E}">
        <p14:creationId xmlns:p14="http://schemas.microsoft.com/office/powerpoint/2010/main" val="121224130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1_50-50 Left Photo Layout with background color">
    <p:bg>
      <p:bgPr>
        <a:solidFill>
          <a:schemeClr val="accent1"/>
        </a:solidFill>
        <a:effectLst/>
      </p:bgPr>
    </p:bg>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bwMode="ltGray">
          <a:xfrm>
            <a:off x="0" y="1901"/>
            <a:ext cx="6094444" cy="6856100"/>
          </a:xfrm>
          <a:prstGeom prst="rect">
            <a:avLst/>
          </a:prstGeom>
          <a:blipFill>
            <a:blip r:embed="rId2" cstate="email">
              <a:extLst>
                <a:ext uri="{28A0092B-C50C-407E-A947-70E740481C1C}">
                  <a14:useLocalDpi xmlns:a14="http://schemas.microsoft.com/office/drawing/2010/main"/>
                </a:ext>
              </a:extLst>
            </a:blip>
            <a:stretch>
              <a:fillRect/>
            </a:stretch>
          </a:blipFill>
        </p:spPr>
        <p:txBody>
          <a:bodyPr tIns="548640" anchor="ctr" anchorCtr="0">
            <a:noAutofit/>
          </a:bodyPr>
          <a:lstStyle>
            <a:lvl1pPr marL="0" indent="0" algn="ctr">
              <a:buNone/>
              <a:defRPr sz="1567" b="1" cap="none" baseline="0">
                <a:gradFill>
                  <a:gsLst>
                    <a:gs pos="0">
                      <a:srgbClr val="FFFFFF"/>
                    </a:gs>
                    <a:gs pos="27000">
                      <a:srgbClr val="FFFFFF"/>
                    </a:gs>
                  </a:gsLst>
                  <a:lin ang="5400000" scaled="0"/>
                </a:gradFill>
                <a:latin typeface="+mn-lt"/>
              </a:defRPr>
            </a:lvl1pPr>
          </a:lstStyle>
          <a:p>
            <a:r>
              <a:rPr lang="en-US"/>
              <a:t>Click icon to add picture</a:t>
            </a:r>
          </a:p>
        </p:txBody>
      </p:sp>
      <p:sp>
        <p:nvSpPr>
          <p:cNvPr id="3" name="Title 2"/>
          <p:cNvSpPr>
            <a:spLocks noGrp="1"/>
          </p:cNvSpPr>
          <p:nvPr>
            <p:ph type="title"/>
          </p:nvPr>
        </p:nvSpPr>
        <p:spPr>
          <a:xfrm>
            <a:off x="6327591" y="287614"/>
            <a:ext cx="5461867" cy="899665"/>
          </a:xfrm>
        </p:spPr>
        <p:txBody>
          <a:bodyPr/>
          <a:lstStyle>
            <a:lvl1pPr>
              <a:defRPr sz="4400">
                <a:solidFill>
                  <a:schemeClr val="bg1"/>
                </a:solidFill>
              </a:defRPr>
            </a:lvl1pPr>
          </a:lstStyle>
          <a:p>
            <a:r>
              <a:rPr lang="en-US"/>
              <a:t>Click to edit Master title style</a:t>
            </a:r>
          </a:p>
        </p:txBody>
      </p:sp>
      <p:sp>
        <p:nvSpPr>
          <p:cNvPr id="7" name="Text Placeholder 6"/>
          <p:cNvSpPr>
            <a:spLocks noGrp="1"/>
          </p:cNvSpPr>
          <p:nvPr>
            <p:ph type="body" sz="quarter" idx="11"/>
          </p:nvPr>
        </p:nvSpPr>
        <p:spPr>
          <a:xfrm>
            <a:off x="6327775" y="1187450"/>
            <a:ext cx="5461000" cy="4927600"/>
          </a:xfrm>
          <a:prstGeom prst="rect">
            <a:avLst/>
          </a:prstGeo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08224479"/>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1_Title, Content, Accent 2, Non-bulleted text">
    <p:bg>
      <p:bgPr>
        <a:solidFill>
          <a:srgbClr val="442359"/>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a:t>Click to edit Master title style</a:t>
            </a:r>
          </a:p>
        </p:txBody>
      </p:sp>
      <p:sp>
        <p:nvSpPr>
          <p:cNvPr id="4" name="Text Placeholder 3"/>
          <p:cNvSpPr>
            <a:spLocks noGrp="1"/>
          </p:cNvSpPr>
          <p:nvPr>
            <p:ph type="body" sz="quarter" idx="11"/>
          </p:nvPr>
        </p:nvSpPr>
        <p:spPr>
          <a:xfrm>
            <a:off x="269240" y="1189177"/>
            <a:ext cx="11655840" cy="2018835"/>
          </a:xfrm>
        </p:spPr>
        <p:txBody>
          <a:bodyPr/>
          <a:lstStyle>
            <a:lvl1pPr marL="0" indent="0">
              <a:buNone/>
              <a:defRPr sz="4000">
                <a:solidFill>
                  <a:schemeClr val="bg1"/>
                </a:solidFill>
              </a:defRPr>
            </a:lvl1pPr>
            <a:lvl2pPr marL="28006" indent="0">
              <a:buNone/>
              <a:defRPr sz="2000">
                <a:solidFill>
                  <a:schemeClr val="bg1"/>
                </a:solidFill>
              </a:defRPr>
            </a:lvl2pPr>
            <a:lvl3pPr marL="219386" indent="0">
              <a:buNone/>
              <a:defRPr sz="1961">
                <a:solidFill>
                  <a:schemeClr val="bg1"/>
                </a:solidFill>
              </a:defRPr>
            </a:lvl3pPr>
            <a:lvl4pPr marL="466779" indent="0">
              <a:buNone/>
              <a:defRPr sz="1765">
                <a:solidFill>
                  <a:schemeClr val="bg1"/>
                </a:solidFill>
              </a:defRPr>
            </a:lvl4pPr>
            <a:lvl5pPr marL="725061" indent="0">
              <a:buNone/>
              <a:defRPr sz="1765">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03133993"/>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985641"/>
          </a:xfrm>
        </p:spPr>
        <p:txBody>
          <a:bodyPr>
            <a:spAutoFit/>
          </a:bodyPr>
          <a:lstStyle>
            <a:lvl1pPr>
              <a:defRPr sz="3529"/>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198524559"/>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1_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1" y="1189176"/>
            <a:ext cx="5378548" cy="1946751"/>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6"/>
            <a:ext cx="5378548" cy="1946751"/>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61402226"/>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1_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40" y="6170059"/>
            <a:ext cx="11623331"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a:gradFill>
                  <a:gsLst>
                    <a:gs pos="0">
                      <a:schemeClr val="tx1"/>
                    </a:gs>
                    <a:gs pos="100000">
                      <a:schemeClr val="tx1"/>
                    </a:gs>
                  </a:gsLst>
                  <a:lin ang="5400000" scaled="0"/>
                </a:gradFill>
                <a:cs typeface="Segoe UI" pitchFamily="34" charset="0"/>
              </a:rPr>
              <a:t>© 2015 Microsoft Corporation. All rights reserved. </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0202" y="3083653"/>
            <a:ext cx="3223861" cy="690694"/>
          </a:xfrm>
          <a:prstGeom prst="rect">
            <a:avLst/>
          </a:prstGeom>
        </p:spPr>
      </p:pic>
    </p:spTree>
    <p:extLst>
      <p:ext uri="{BB962C8B-B14F-4D97-AF65-F5344CB8AC3E}">
        <p14:creationId xmlns:p14="http://schemas.microsoft.com/office/powerpoint/2010/main" val="397008630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61343637"/>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985641"/>
          </a:xfrm>
        </p:spPr>
        <p:txBody>
          <a:bodyPr>
            <a:spAutoFit/>
          </a:bodyPr>
          <a:lstStyle>
            <a:lvl1pPr>
              <a:defRPr sz="3529">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412633308"/>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985641"/>
          </a:xfrm>
        </p:spPr>
        <p:txBody>
          <a:bodyPr>
            <a:spAutoFit/>
          </a:bodyPr>
          <a:lstStyle>
            <a:lvl1pPr>
              <a:defRPr sz="3529"/>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lvl1pPr>
              <a:defRPr>
                <a:solidFill>
                  <a:srgbClr val="0078D7"/>
                </a:solidFill>
              </a:defRPr>
            </a:lvl1pPr>
          </a:lstStyle>
          <a:p>
            <a:r>
              <a:rPr lang="en-US"/>
              <a:t>Click to edit Master title style</a:t>
            </a:r>
          </a:p>
        </p:txBody>
      </p:sp>
    </p:spTree>
    <p:extLst>
      <p:ext uri="{BB962C8B-B14F-4D97-AF65-F5344CB8AC3E}">
        <p14:creationId xmlns:p14="http://schemas.microsoft.com/office/powerpoint/2010/main" val="307201182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1" y="1189176"/>
            <a:ext cx="5378548" cy="1934697"/>
          </a:xfrm>
        </p:spPr>
        <p:txBody>
          <a:bodyPr wrap="square">
            <a:spAutoFit/>
          </a:bodyPr>
          <a:lstStyle>
            <a:lvl1pPr marL="0" indent="0">
              <a:spcBef>
                <a:spcPts val="1200"/>
              </a:spcBef>
              <a:buClr>
                <a:schemeClr val="tx1"/>
              </a:buClr>
              <a:buFont typeface="Wingdings" pitchFamily="2" charset="2"/>
              <a:buNone/>
              <a:defRPr sz="3529">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6"/>
            <a:ext cx="5378548" cy="1934697"/>
          </a:xfrm>
        </p:spPr>
        <p:txBody>
          <a:bodyPr wrap="square">
            <a:spAutoFit/>
          </a:bodyPr>
          <a:lstStyle>
            <a:lvl1pPr marL="0" indent="0">
              <a:spcBef>
                <a:spcPts val="1200"/>
              </a:spcBef>
              <a:buClr>
                <a:schemeClr val="tx1"/>
              </a:buClr>
              <a:buFont typeface="Wingdings" pitchFamily="2" charset="2"/>
              <a:buNone/>
              <a:defRPr sz="3529">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66566536"/>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1" y="1189176"/>
            <a:ext cx="5378548" cy="1934697"/>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6"/>
            <a:ext cx="5378548" cy="1934697"/>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12906040"/>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1" y="1189176"/>
            <a:ext cx="5378548" cy="1946751"/>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6"/>
            <a:ext cx="5378548" cy="1946751"/>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35889671"/>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image" Target="../media/image1.png"/><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39"/>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1923153674"/>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 id="2147483688" r:id="rId13"/>
    <p:sldLayoutId id="2147483689" r:id="rId14"/>
    <p:sldLayoutId id="2147483690" r:id="rId15"/>
    <p:sldLayoutId id="2147483691" r:id="rId16"/>
    <p:sldLayoutId id="2147483692" r:id="rId17"/>
    <p:sldLayoutId id="2147483693" r:id="rId18"/>
    <p:sldLayoutId id="2147483694" r:id="rId19"/>
    <p:sldLayoutId id="2147483695" r:id="rId20"/>
    <p:sldLayoutId id="2147483696" r:id="rId21"/>
    <p:sldLayoutId id="2147483697" r:id="rId22"/>
    <p:sldLayoutId id="2147483698" r:id="rId23"/>
    <p:sldLayoutId id="2147483699" r:id="rId24"/>
    <p:sldLayoutId id="2147483705" r:id="rId25"/>
    <p:sldLayoutId id="2147483706" r:id="rId26"/>
    <p:sldLayoutId id="2147483707" r:id="rId27"/>
    <p:sldLayoutId id="2147483709" r:id="rId28"/>
    <p:sldLayoutId id="2147483711" r:id="rId29"/>
    <p:sldLayoutId id="2147483666" r:id="rId30"/>
    <p:sldLayoutId id="2147483724" r:id="rId31"/>
    <p:sldLayoutId id="2147483725" r:id="rId32"/>
    <p:sldLayoutId id="2147483727" r:id="rId33"/>
    <p:sldLayoutId id="2147483728" r:id="rId34"/>
    <p:sldLayoutId id="2147483729" r:id="rId35"/>
    <p:sldLayoutId id="2147483730" r:id="rId36"/>
    <p:sldLayoutId id="2147483735" r:id="rId37"/>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5.xml"/><Relationship Id="rId1" Type="http://schemas.openxmlformats.org/officeDocument/2006/relationships/tags" Target="../tags/tag1.xml"/><Relationship Id="rId4" Type="http://schemas.openxmlformats.org/officeDocument/2006/relationships/image" Target="../media/image6.jpe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6.xml"/><Relationship Id="rId1" Type="http://schemas.openxmlformats.org/officeDocument/2006/relationships/tags" Target="../tags/tag2.xml"/><Relationship Id="rId4" Type="http://schemas.openxmlformats.org/officeDocument/2006/relationships/image" Target="../media/image7.jpe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302" y="2116891"/>
            <a:ext cx="6276530" cy="1793104"/>
          </a:xfrm>
        </p:spPr>
        <p:txBody>
          <a:bodyPr>
            <a:normAutofit fontScale="90000"/>
          </a:bodyPr>
          <a:lstStyle/>
          <a:p>
            <a:r>
              <a:rPr lang="en-US" sz="4000" dirty="0">
                <a:latin typeface="Segoe UI Light" panose="020B0502040204020203" pitchFamily="34" charset="0"/>
                <a:cs typeface="Segoe UI Light" panose="020B0502040204020203" pitchFamily="34" charset="0"/>
              </a:rPr>
              <a:t>Power Automate - Power User</a:t>
            </a:r>
            <a:br>
              <a:rPr lang="en-US" sz="4000" dirty="0">
                <a:latin typeface="Segoe UI Light" panose="020B0502040204020203" pitchFamily="34" charset="0"/>
                <a:cs typeface="Segoe UI Light" panose="020B0502040204020203" pitchFamily="34" charset="0"/>
              </a:rPr>
            </a:br>
            <a:r>
              <a:rPr lang="en-US" sz="3400" b="1" dirty="0">
                <a:solidFill>
                  <a:schemeClr val="bg1"/>
                </a:solidFill>
                <a:latin typeface="Segoe UI Light" panose="020B0502040204020203" pitchFamily="34" charset="0"/>
                <a:cs typeface="Segoe UI Light" panose="020B0502040204020203" pitchFamily="34" charset="0"/>
              </a:rPr>
              <a:t>Module 0 -  Setting up a Trial/Demo Tenant </a:t>
            </a:r>
            <a:endParaRPr lang="en-US" sz="3400" dirty="0">
              <a:latin typeface="Segoe UI Light" panose="020B0502040204020203" pitchFamily="34" charset="0"/>
              <a:cs typeface="Segoe UI Light" panose="020B0502040204020203" pitchFamily="34" charset="0"/>
            </a:endParaRPr>
          </a:p>
        </p:txBody>
      </p:sp>
      <p:sp>
        <p:nvSpPr>
          <p:cNvPr id="3" name="Text Placeholder 2"/>
          <p:cNvSpPr>
            <a:spLocks noGrp="1"/>
          </p:cNvSpPr>
          <p:nvPr>
            <p:ph type="body" sz="quarter" idx="14"/>
          </p:nvPr>
        </p:nvSpPr>
        <p:spPr/>
        <p:txBody>
          <a:bodyPr/>
          <a:lstStyle/>
          <a:p>
            <a:r>
              <a:rPr lang="en-US" dirty="0">
                <a:latin typeface="Segoe UI Light" panose="020B0502040204020203" pitchFamily="34" charset="0"/>
                <a:cs typeface="Segoe UI Light" panose="020B0502040204020203" pitchFamily="34" charset="0"/>
              </a:rPr>
              <a:t>Sheldon Ledbetter</a:t>
            </a:r>
            <a:br>
              <a:rPr lang="en-US" dirty="0">
                <a:latin typeface="Segoe UI Light" panose="020B0502040204020203" pitchFamily="34" charset="0"/>
                <a:cs typeface="Segoe UI Light" panose="020B0502040204020203" pitchFamily="34" charset="0"/>
              </a:rPr>
            </a:br>
            <a:r>
              <a:rPr lang="en-US" dirty="0">
                <a:latin typeface="Segoe UI Light" panose="020B0502040204020203" pitchFamily="34" charset="0"/>
                <a:cs typeface="Segoe UI Light" panose="020B0502040204020203" pitchFamily="34" charset="0"/>
              </a:rPr>
              <a:t>Principle Customer Engineer</a:t>
            </a:r>
          </a:p>
          <a:p>
            <a:endParaRPr lang="en-US"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6162927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p:cNvPicPr>
            <a:picLocks noGrp="1" noChangeAspect="1"/>
          </p:cNvPicPr>
          <p:nvPr>
            <p:ph type="pic" sz="quarter" idx="10"/>
          </p:nvPr>
        </p:nvPicPr>
        <p:blipFill rotWithShape="1">
          <a:blip r:embed="rId4" cstate="screen">
            <a:extLst>
              <a:ext uri="{28A0092B-C50C-407E-A947-70E740481C1C}">
                <a14:useLocalDpi xmlns:a14="http://schemas.microsoft.com/office/drawing/2010/main"/>
              </a:ext>
            </a:extLst>
          </a:blip>
          <a:srcRect l="40" r="40"/>
          <a:stretch/>
        </p:blipFill>
        <p:spPr/>
      </p:pic>
      <p:sp>
        <p:nvSpPr>
          <p:cNvPr id="4" name="Title 3"/>
          <p:cNvSpPr>
            <a:spLocks noGrp="1"/>
          </p:cNvSpPr>
          <p:nvPr>
            <p:ph type="title"/>
          </p:nvPr>
        </p:nvSpPr>
        <p:spPr>
          <a:xfrm>
            <a:off x="6327558" y="288059"/>
            <a:ext cx="5461093" cy="711776"/>
          </a:xfrm>
        </p:spPr>
        <p:txBody>
          <a:bodyPr/>
          <a:lstStyle/>
          <a:p>
            <a:r>
              <a:rPr lang="en-US" sz="4000"/>
              <a:t>Reminders</a:t>
            </a:r>
            <a:endParaRPr lang="en-US"/>
          </a:p>
        </p:txBody>
      </p:sp>
      <p:sp>
        <p:nvSpPr>
          <p:cNvPr id="6" name="Text Placeholder 5"/>
          <p:cNvSpPr>
            <a:spLocks noGrp="1"/>
          </p:cNvSpPr>
          <p:nvPr>
            <p:ph type="body" sz="quarter" idx="11"/>
          </p:nvPr>
        </p:nvSpPr>
        <p:spPr>
          <a:xfrm>
            <a:off x="6328424" y="999835"/>
            <a:ext cx="5460225" cy="4812942"/>
          </a:xfrm>
        </p:spPr>
        <p:txBody>
          <a:bodyPr>
            <a:normAutofit/>
          </a:bodyPr>
          <a:lstStyle/>
          <a:p>
            <a:pPr>
              <a:lnSpc>
                <a:spcPct val="100000"/>
              </a:lnSpc>
            </a:pPr>
            <a:endParaRPr lang="en-US" sz="3200" dirty="0"/>
          </a:p>
          <a:p>
            <a:pPr>
              <a:lnSpc>
                <a:spcPct val="100000"/>
              </a:lnSpc>
            </a:pPr>
            <a:r>
              <a:rPr lang="en-US" sz="3200" dirty="0"/>
              <a:t>Please silence phones</a:t>
            </a:r>
          </a:p>
          <a:p>
            <a:pPr>
              <a:lnSpc>
                <a:spcPct val="100000"/>
              </a:lnSpc>
            </a:pPr>
            <a:r>
              <a:rPr lang="en-US" sz="3200" dirty="0"/>
              <a:t>Ensure Out of Office is on</a:t>
            </a:r>
          </a:p>
          <a:p>
            <a:pPr>
              <a:lnSpc>
                <a:spcPct val="100000"/>
              </a:lnSpc>
            </a:pPr>
            <a:r>
              <a:rPr lang="en-US" sz="3200" dirty="0"/>
              <a:t>Start and end time of class</a:t>
            </a:r>
          </a:p>
          <a:p>
            <a:pPr>
              <a:lnSpc>
                <a:spcPct val="100000"/>
              </a:lnSpc>
            </a:pPr>
            <a:r>
              <a:rPr lang="en-US" sz="3200" dirty="0"/>
              <a:t>Restroom and Break location</a:t>
            </a:r>
          </a:p>
          <a:p>
            <a:pPr>
              <a:lnSpc>
                <a:spcPct val="100000"/>
              </a:lnSpc>
            </a:pPr>
            <a:r>
              <a:rPr lang="en-US" sz="3200" dirty="0"/>
              <a:t>When is Lunch/Breaks</a:t>
            </a:r>
          </a:p>
        </p:txBody>
      </p:sp>
    </p:spTree>
    <p:custDataLst>
      <p:tags r:id="rId1"/>
    </p:custDataLst>
    <p:extLst>
      <p:ext uri="{BB962C8B-B14F-4D97-AF65-F5344CB8AC3E}">
        <p14:creationId xmlns:p14="http://schemas.microsoft.com/office/powerpoint/2010/main" val="295410489"/>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4" cstate="email">
            <a:extLst>
              <a:ext uri="{28A0092B-C50C-407E-A947-70E740481C1C}">
                <a14:useLocalDpi xmlns:a14="http://schemas.microsoft.com/office/drawing/2010/main"/>
              </a:ext>
            </a:extLst>
          </a:blip>
          <a:srcRect b="-1"/>
          <a:stretch/>
        </p:blipFill>
        <p:spPr bwMode="gray">
          <a:xfrm flipH="1">
            <a:off x="864" y="487"/>
            <a:ext cx="12434712" cy="6993533"/>
          </a:xfrm>
          <a:prstGeom prst="rect">
            <a:avLst/>
          </a:prstGeom>
        </p:spPr>
      </p:pic>
      <p:sp>
        <p:nvSpPr>
          <p:cNvPr id="6" name="Rectangle 5"/>
          <p:cNvSpPr/>
          <p:nvPr/>
        </p:nvSpPr>
        <p:spPr bwMode="auto">
          <a:xfrm>
            <a:off x="864" y="487"/>
            <a:ext cx="6095136" cy="6993533"/>
          </a:xfrm>
          <a:prstGeom prst="rect">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defRPr/>
            </a:pPr>
            <a:endParaRPr lang="en-US" sz="240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7" name="Rectangle 6"/>
          <p:cNvSpPr/>
          <p:nvPr/>
        </p:nvSpPr>
        <p:spPr>
          <a:xfrm>
            <a:off x="329886" y="321371"/>
            <a:ext cx="5833916" cy="657331"/>
          </a:xfrm>
          <a:prstGeom prst="rect">
            <a:avLst/>
          </a:prstGeom>
        </p:spPr>
        <p:txBody>
          <a:bodyPr wrap="square">
            <a:spAutoFit/>
          </a:bodyPr>
          <a:lstStyle/>
          <a:p>
            <a:pPr defTabSz="932563">
              <a:lnSpc>
                <a:spcPct val="90000"/>
              </a:lnSpc>
              <a:spcBef>
                <a:spcPct val="0"/>
              </a:spcBef>
              <a:defRPr/>
            </a:pPr>
            <a:r>
              <a:rPr lang="en-US" sz="4000" spc="-102" dirty="0">
                <a:ln w="3175">
                  <a:noFill/>
                </a:ln>
                <a:solidFill>
                  <a:srgbClr val="FFFFFF"/>
                </a:solidFill>
                <a:latin typeface="Calibri Light" panose="020F0302020204030204"/>
                <a:cs typeface="Segoe UI" pitchFamily="34" charset="0"/>
              </a:rPr>
              <a:t>Student Introductions</a:t>
            </a:r>
          </a:p>
        </p:txBody>
      </p:sp>
      <p:sp>
        <p:nvSpPr>
          <p:cNvPr id="4" name="TextBox 3"/>
          <p:cNvSpPr txBox="1"/>
          <p:nvPr/>
        </p:nvSpPr>
        <p:spPr>
          <a:xfrm>
            <a:off x="325532" y="1192421"/>
            <a:ext cx="5838269" cy="5235370"/>
          </a:xfrm>
          <a:prstGeom prst="rect">
            <a:avLst/>
          </a:prstGeom>
          <a:noFill/>
        </p:spPr>
        <p:txBody>
          <a:bodyPr wrap="square" lIns="182854" tIns="146284" rIns="182854" bIns="146284" rtlCol="0">
            <a:spAutoFit/>
          </a:bodyPr>
          <a:lstStyle/>
          <a:p>
            <a:pPr marL="457112" indent="-457112" defTabSz="913917">
              <a:lnSpc>
                <a:spcPct val="113000"/>
              </a:lnSpc>
              <a:spcBef>
                <a:spcPts val="600"/>
              </a:spcBef>
              <a:spcAft>
                <a:spcPts val="1200"/>
              </a:spcAft>
              <a:buSzPct val="90000"/>
              <a:buFont typeface="Wingdings" panose="05000000000000000000" pitchFamily="2" charset="2"/>
              <a:buChar char="§"/>
              <a:defRPr/>
            </a:pPr>
            <a:endParaRPr lang="en-US" sz="2800" dirty="0">
              <a:solidFill>
                <a:srgbClr val="FFFFFF"/>
              </a:solidFill>
              <a:latin typeface="+mj-lt"/>
            </a:endParaRPr>
          </a:p>
          <a:p>
            <a:pPr marL="228556" indent="-228556" defTabSz="914225">
              <a:spcBef>
                <a:spcPts val="1000"/>
              </a:spcBef>
              <a:buFont typeface="Arial" panose="020B0604020202020204" pitchFamily="34" charset="0"/>
              <a:buChar char="•"/>
            </a:pPr>
            <a:r>
              <a:rPr lang="en-US" sz="3200" dirty="0">
                <a:solidFill>
                  <a:prstClr val="white"/>
                </a:solidFill>
                <a:latin typeface="+mj-lt"/>
              </a:rPr>
              <a:t>Name</a:t>
            </a:r>
          </a:p>
          <a:p>
            <a:pPr marL="228556" indent="-228556" defTabSz="914225">
              <a:spcBef>
                <a:spcPts val="1000"/>
              </a:spcBef>
              <a:buFont typeface="Arial" panose="020B0604020202020204" pitchFamily="34" charset="0"/>
              <a:buChar char="•"/>
            </a:pPr>
            <a:r>
              <a:rPr lang="en-US" sz="3200" dirty="0">
                <a:solidFill>
                  <a:prstClr val="white"/>
                </a:solidFill>
                <a:latin typeface="+mj-lt"/>
              </a:rPr>
              <a:t>Title/Role</a:t>
            </a:r>
          </a:p>
          <a:p>
            <a:pPr marL="228556" indent="-228556" defTabSz="914225">
              <a:spcBef>
                <a:spcPts val="1000"/>
              </a:spcBef>
              <a:buFont typeface="Arial" panose="020B0604020202020204" pitchFamily="34" charset="0"/>
              <a:buChar char="•"/>
            </a:pPr>
            <a:r>
              <a:rPr lang="en-US" sz="3200" dirty="0">
                <a:solidFill>
                  <a:prstClr val="white"/>
                </a:solidFill>
                <a:latin typeface="+mj-lt"/>
              </a:rPr>
              <a:t>Technology of Focus</a:t>
            </a:r>
          </a:p>
          <a:p>
            <a:pPr marL="228556" indent="-228556" defTabSz="914225">
              <a:spcBef>
                <a:spcPts val="1000"/>
              </a:spcBef>
              <a:buFont typeface="Arial" panose="020B0604020202020204" pitchFamily="34" charset="0"/>
              <a:buChar char="•"/>
            </a:pPr>
            <a:r>
              <a:rPr lang="en-US" sz="3200" dirty="0">
                <a:solidFill>
                  <a:prstClr val="white"/>
                </a:solidFill>
                <a:latin typeface="+mj-lt"/>
              </a:rPr>
              <a:t>Hometown</a:t>
            </a:r>
          </a:p>
          <a:p>
            <a:pPr marL="228556" indent="-228556" defTabSz="914225">
              <a:spcBef>
                <a:spcPts val="1000"/>
              </a:spcBef>
              <a:buFont typeface="Arial" panose="020B0604020202020204" pitchFamily="34" charset="0"/>
              <a:buChar char="•"/>
            </a:pPr>
            <a:r>
              <a:rPr lang="en-US" sz="3200" dirty="0">
                <a:solidFill>
                  <a:prstClr val="white"/>
                </a:solidFill>
                <a:latin typeface="+mj-lt"/>
              </a:rPr>
              <a:t>Interests</a:t>
            </a:r>
          </a:p>
          <a:p>
            <a:pPr defTabSz="914225">
              <a:lnSpc>
                <a:spcPct val="90000"/>
              </a:lnSpc>
              <a:spcBef>
                <a:spcPts val="900"/>
              </a:spcBef>
              <a:spcAft>
                <a:spcPts val="900"/>
              </a:spcAft>
              <a:defRPr/>
            </a:pPr>
            <a:endParaRPr lang="en-US" sz="2800" dirty="0">
              <a:solidFill>
                <a:srgbClr val="FFFFFF"/>
              </a:solidFill>
              <a:latin typeface="Segoe UI Light"/>
            </a:endParaRPr>
          </a:p>
          <a:p>
            <a:pPr defTabSz="914225">
              <a:lnSpc>
                <a:spcPct val="90000"/>
              </a:lnSpc>
              <a:spcBef>
                <a:spcPts val="900"/>
              </a:spcBef>
              <a:spcAft>
                <a:spcPts val="900"/>
              </a:spcAft>
              <a:defRPr/>
            </a:pPr>
            <a:endParaRPr lang="en-US" sz="2800" dirty="0">
              <a:solidFill>
                <a:srgbClr val="FFFFFF"/>
              </a:solidFill>
              <a:latin typeface="Segoe UI Light"/>
            </a:endParaRPr>
          </a:p>
        </p:txBody>
      </p:sp>
    </p:spTree>
    <p:custDataLst>
      <p:tags r:id="rId1"/>
    </p:custDataLst>
    <p:extLst>
      <p:ext uri="{BB962C8B-B14F-4D97-AF65-F5344CB8AC3E}">
        <p14:creationId xmlns:p14="http://schemas.microsoft.com/office/powerpoint/2010/main" val="3988826000"/>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080ACFE-AA65-45F2-9917-90F629E932EC}"/>
              </a:ext>
            </a:extLst>
          </p:cNvPr>
          <p:cNvPicPr>
            <a:picLocks noChangeAspect="1"/>
          </p:cNvPicPr>
          <p:nvPr/>
        </p:nvPicPr>
        <p:blipFill rotWithShape="1">
          <a:blip r:embed="rId3">
            <a:alphaModFix amt="35000"/>
          </a:blip>
          <a:srcRect t="13942" b="1800"/>
          <a:stretch/>
        </p:blipFill>
        <p:spPr>
          <a:xfrm>
            <a:off x="0" y="0"/>
            <a:ext cx="12191980" cy="6857018"/>
          </a:xfrm>
          <a:prstGeom prst="rect">
            <a:avLst/>
          </a:prstGeom>
        </p:spPr>
      </p:pic>
      <p:sp>
        <p:nvSpPr>
          <p:cNvPr id="2" name="Title 1"/>
          <p:cNvSpPr>
            <a:spLocks noGrp="1"/>
          </p:cNvSpPr>
          <p:nvPr>
            <p:ph type="title" idx="4294967295"/>
          </p:nvPr>
        </p:nvSpPr>
        <p:spPr>
          <a:xfrm>
            <a:off x="536575" y="288925"/>
            <a:ext cx="11655425" cy="900113"/>
          </a:xfrm>
        </p:spPr>
        <p:txBody>
          <a:bodyPr vert="horz" lIns="89642" tIns="44821" rIns="89642" bIns="44821" rtlCol="0" anchor="ctr">
            <a:normAutofit/>
          </a:bodyPr>
          <a:lstStyle/>
          <a:p>
            <a:pPr defTabSz="896386"/>
            <a:r>
              <a:rPr lang="en-US" sz="4313" dirty="0">
                <a:solidFill>
                  <a:srgbClr val="FFFFFF"/>
                </a:solidFill>
              </a:rPr>
              <a:t>Objective</a:t>
            </a:r>
          </a:p>
        </p:txBody>
      </p:sp>
      <p:sp>
        <p:nvSpPr>
          <p:cNvPr id="3" name="Text Placeholder 2"/>
          <p:cNvSpPr>
            <a:spLocks noGrp="1"/>
          </p:cNvSpPr>
          <p:nvPr>
            <p:ph type="body" sz="quarter" idx="4294967295"/>
          </p:nvPr>
        </p:nvSpPr>
        <p:spPr>
          <a:xfrm>
            <a:off x="694267" y="2562755"/>
            <a:ext cx="11074400" cy="3495675"/>
          </a:xfrm>
        </p:spPr>
        <p:txBody>
          <a:bodyPr vert="horz" lIns="89642" tIns="44821" rIns="89642" bIns="44821" rtlCol="0">
            <a:normAutofit fontScale="92500"/>
          </a:bodyPr>
          <a:lstStyle/>
          <a:p>
            <a:pPr defTabSz="896386"/>
            <a:r>
              <a:rPr lang="en-US" dirty="0">
                <a:solidFill>
                  <a:srgbClr val="FFFFFF"/>
                </a:solidFill>
                <a:latin typeface="+mn-lt"/>
              </a:rPr>
              <a:t>Understand how to use Power Automate as an enterprise service</a:t>
            </a:r>
          </a:p>
          <a:p>
            <a:pPr defTabSz="896386"/>
            <a:r>
              <a:rPr lang="en-US" dirty="0">
                <a:solidFill>
                  <a:srgbClr val="FFFFFF"/>
                </a:solidFill>
                <a:latin typeface="+mn-lt"/>
              </a:rPr>
              <a:t>Connect, create, innovate and share business Flows</a:t>
            </a:r>
          </a:p>
          <a:p>
            <a:pPr defTabSz="896386"/>
            <a:r>
              <a:rPr lang="en-US" dirty="0">
                <a:solidFill>
                  <a:srgbClr val="FFFFFF"/>
                </a:solidFill>
                <a:latin typeface="+mn-lt"/>
              </a:rPr>
              <a:t>Can use ‘No Code’ solutions to support business processes in a simple way without IT involvement</a:t>
            </a:r>
          </a:p>
        </p:txBody>
      </p:sp>
    </p:spTree>
    <p:extLst>
      <p:ext uri="{BB962C8B-B14F-4D97-AF65-F5344CB8AC3E}">
        <p14:creationId xmlns:p14="http://schemas.microsoft.com/office/powerpoint/2010/main" val="3581938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C69F18F-CAF4-4FE2-83E4-D2E801FDD858}"/>
              </a:ext>
            </a:extLst>
          </p:cNvPr>
          <p:cNvSpPr>
            <a:spLocks noGrp="1"/>
          </p:cNvSpPr>
          <p:nvPr>
            <p:ph type="title"/>
          </p:nvPr>
        </p:nvSpPr>
        <p:spPr>
          <a:xfrm>
            <a:off x="387386" y="355398"/>
            <a:ext cx="10515600" cy="724373"/>
          </a:xfrm>
        </p:spPr>
        <p:txBody>
          <a:bodyPr/>
          <a:lstStyle/>
          <a:p>
            <a:r>
              <a:rPr lang="en-US" dirty="0">
                <a:latin typeface="Segoe UI" panose="020B0502040204020203" pitchFamily="34" charset="0"/>
                <a:cs typeface="Segoe UI" panose="020B0502040204020203" pitchFamily="34" charset="0"/>
              </a:rPr>
              <a:t>Power Automate - Power User</a:t>
            </a:r>
          </a:p>
        </p:txBody>
      </p:sp>
      <p:sp>
        <p:nvSpPr>
          <p:cNvPr id="2" name="Text Placeholder 1">
            <a:extLst>
              <a:ext uri="{FF2B5EF4-FFF2-40B4-BE49-F238E27FC236}">
                <a16:creationId xmlns:a16="http://schemas.microsoft.com/office/drawing/2014/main" id="{3C71DD2D-188C-4A89-9429-FEB27FB8BDB7}"/>
              </a:ext>
            </a:extLst>
          </p:cNvPr>
          <p:cNvSpPr>
            <a:spLocks noGrp="1"/>
          </p:cNvSpPr>
          <p:nvPr>
            <p:ph sz="quarter" idx="11"/>
          </p:nvPr>
        </p:nvSpPr>
        <p:spPr>
          <a:xfrm>
            <a:off x="376639" y="1322728"/>
            <a:ext cx="10966414" cy="5179874"/>
          </a:xfrm>
        </p:spPr>
        <p:txBody>
          <a:bodyPr>
            <a:normAutofit/>
          </a:bodyPr>
          <a:lstStyle/>
          <a:p>
            <a:pPr>
              <a:spcAft>
                <a:spcPts val="600"/>
              </a:spcAft>
            </a:pPr>
            <a:r>
              <a:rPr lang="EN-US" dirty="0"/>
              <a:t>This WorkshopPLUS contains these modules:</a:t>
            </a:r>
            <a:endParaRPr lang="en-US" dirty="0"/>
          </a:p>
          <a:p>
            <a:pPr marL="1143000" lvl="1" indent="-457200">
              <a:spcAft>
                <a:spcPts val="600"/>
              </a:spcAft>
            </a:pPr>
            <a:r>
              <a:rPr lang="en-US" b="1" dirty="0">
                <a:solidFill>
                  <a:schemeClr val="bg2">
                    <a:lumMod val="50000"/>
                  </a:schemeClr>
                </a:solidFill>
                <a:latin typeface="Segoe UI Semilight" charset="0"/>
                <a:ea typeface="Segoe UI Semilight" charset="0"/>
                <a:cs typeface="Segoe UI Semilight" charset="0"/>
              </a:rPr>
              <a:t>Module 1 – Introduction &amp; Overview </a:t>
            </a:r>
          </a:p>
          <a:p>
            <a:pPr marL="1143000" lvl="1" indent="-457200">
              <a:spcAft>
                <a:spcPts val="600"/>
              </a:spcAft>
            </a:pPr>
            <a:r>
              <a:rPr lang="en-US" b="1" dirty="0">
                <a:solidFill>
                  <a:schemeClr val="bg2">
                    <a:lumMod val="50000"/>
                  </a:schemeClr>
                </a:solidFill>
                <a:latin typeface="Segoe UI Semilight" charset="0"/>
                <a:ea typeface="Segoe UI Semilight" charset="0"/>
                <a:cs typeface="Segoe UI Semilight" charset="0"/>
              </a:rPr>
              <a:t>Module 2 – Triggers &amp; Actions</a:t>
            </a:r>
          </a:p>
          <a:p>
            <a:pPr marL="1143000" lvl="1" indent="-457200">
              <a:spcAft>
                <a:spcPts val="600"/>
              </a:spcAft>
            </a:pPr>
            <a:r>
              <a:rPr lang="en-US" b="1" dirty="0">
                <a:solidFill>
                  <a:schemeClr val="bg2">
                    <a:lumMod val="50000"/>
                  </a:schemeClr>
                </a:solidFill>
                <a:latin typeface="Segoe UI Semilight" charset="0"/>
                <a:ea typeface="Segoe UI Semilight" charset="0"/>
                <a:cs typeface="Segoe UI Semilight" charset="0"/>
              </a:rPr>
              <a:t>Module 3 - Intermediate </a:t>
            </a:r>
          </a:p>
          <a:p>
            <a:pPr marL="1143000" lvl="1" indent="-457200">
              <a:spcAft>
                <a:spcPts val="600"/>
              </a:spcAft>
            </a:pPr>
            <a:r>
              <a:rPr lang="en-US" b="1" dirty="0">
                <a:solidFill>
                  <a:schemeClr val="bg2">
                    <a:lumMod val="50000"/>
                  </a:schemeClr>
                </a:solidFill>
                <a:latin typeface="Segoe UI Semilight" charset="0"/>
                <a:ea typeface="Segoe UI Semilight" charset="0"/>
                <a:cs typeface="Segoe UI Semilight" charset="0"/>
              </a:rPr>
              <a:t>Module 4 – Advanced Topics </a:t>
            </a:r>
            <a:br>
              <a:rPr lang="en-US" b="1" dirty="0">
                <a:solidFill>
                  <a:schemeClr val="bg2">
                    <a:lumMod val="50000"/>
                  </a:schemeClr>
                </a:solidFill>
                <a:latin typeface="Segoe UI Semilight" charset="0"/>
                <a:ea typeface="Segoe UI Semilight" charset="0"/>
                <a:cs typeface="Segoe UI Semilight" charset="0"/>
              </a:rPr>
            </a:br>
            <a:endParaRPr lang="en-US" b="1" dirty="0">
              <a:solidFill>
                <a:schemeClr val="bg2">
                  <a:lumMod val="50000"/>
                </a:schemeClr>
              </a:solidFill>
              <a:latin typeface="Segoe UI Semilight" charset="0"/>
              <a:ea typeface="Segoe UI Semilight" charset="0"/>
              <a:cs typeface="Segoe UI Semilight" charset="0"/>
            </a:endParaRPr>
          </a:p>
          <a:p>
            <a:pPr fontAlgn="base"/>
            <a:r>
              <a:rPr lang="en-US" sz="2400" dirty="0"/>
              <a:t>Students will create many sample flows that can be reused in their own environment.​ </a:t>
            </a:r>
          </a:p>
          <a:p>
            <a:pPr fontAlgn="base"/>
            <a:endParaRPr lang="en-US" sz="2400" dirty="0"/>
          </a:p>
          <a:p>
            <a:pPr fontAlgn="base"/>
            <a:r>
              <a:rPr lang="en-US" sz="2400" dirty="0"/>
              <a:t>The class is about 80% labs.</a:t>
            </a:r>
          </a:p>
        </p:txBody>
      </p:sp>
    </p:spTree>
    <p:extLst>
      <p:ext uri="{BB962C8B-B14F-4D97-AF65-F5344CB8AC3E}">
        <p14:creationId xmlns:p14="http://schemas.microsoft.com/office/powerpoint/2010/main" val="553487704"/>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C708C87-F1BD-452E-9929-155AD3BF39F3}"/>
              </a:ext>
            </a:extLst>
          </p:cNvPr>
          <p:cNvSpPr>
            <a:spLocks noGrp="1"/>
          </p:cNvSpPr>
          <p:nvPr>
            <p:ph type="title"/>
          </p:nvPr>
        </p:nvSpPr>
        <p:spPr>
          <a:xfrm>
            <a:off x="330414" y="286895"/>
            <a:ext cx="8629170" cy="842658"/>
          </a:xfrm>
        </p:spPr>
        <p:txBody>
          <a:bodyPr/>
          <a:lstStyle/>
          <a:p>
            <a:r>
              <a:rPr lang="en-US" dirty="0">
                <a:latin typeface="Segoe UI" panose="020B0502040204020203" pitchFamily="34" charset="0"/>
                <a:cs typeface="Segoe UI" panose="020B0502040204020203" pitchFamily="34" charset="0"/>
              </a:rPr>
              <a:t>Verify Office 365 Trial Tenancy </a:t>
            </a:r>
          </a:p>
        </p:txBody>
      </p:sp>
      <p:sp>
        <p:nvSpPr>
          <p:cNvPr id="5" name="Text Placeholder 4">
            <a:extLst>
              <a:ext uri="{FF2B5EF4-FFF2-40B4-BE49-F238E27FC236}">
                <a16:creationId xmlns:a16="http://schemas.microsoft.com/office/drawing/2014/main" id="{6A9544EC-B198-443C-BBEE-4CBEFB84449F}"/>
              </a:ext>
            </a:extLst>
          </p:cNvPr>
          <p:cNvSpPr>
            <a:spLocks noGrp="1"/>
          </p:cNvSpPr>
          <p:nvPr>
            <p:ph type="body" sz="quarter" idx="12"/>
          </p:nvPr>
        </p:nvSpPr>
        <p:spPr>
          <a:xfrm>
            <a:off x="537801" y="1490888"/>
            <a:ext cx="10619354" cy="4720739"/>
          </a:xfrm>
        </p:spPr>
        <p:txBody>
          <a:bodyPr vert="horz" wrap="square" lIns="143428" tIns="89642" rIns="143428" bIns="89642" rtlCol="0" anchor="t">
            <a:spAutoFit/>
          </a:bodyPr>
          <a:lstStyle/>
          <a:p>
            <a:pPr algn="just">
              <a:spcAft>
                <a:spcPts val="600"/>
              </a:spcAft>
            </a:pPr>
            <a:r>
              <a:rPr lang="en-US" sz="2000" b="0" dirty="0">
                <a:latin typeface="Segoe UI" panose="020B0502040204020203" pitchFamily="34" charset="0"/>
                <a:cs typeface="Segoe UI" panose="020B0502040204020203" pitchFamily="34" charset="0"/>
              </a:rPr>
              <a:t>Please see the email &amp; </a:t>
            </a:r>
            <a:r>
              <a:rPr lang="en-US" sz="2000" b="0" dirty="0" err="1">
                <a:latin typeface="Segoe UI" panose="020B0502040204020203" pitchFamily="34" charset="0"/>
                <a:cs typeface="Segoe UI" panose="020B0502040204020203" pitchFamily="34" charset="0"/>
              </a:rPr>
              <a:t>github</a:t>
            </a:r>
            <a:r>
              <a:rPr lang="en-US" sz="2000" b="0" dirty="0">
                <a:latin typeface="Segoe UI" panose="020B0502040204020203" pitchFamily="34" charset="0"/>
                <a:cs typeface="Segoe UI" panose="020B0502040204020203" pitchFamily="34" charset="0"/>
              </a:rPr>
              <a:t> link you received from me earlier.</a:t>
            </a:r>
          </a:p>
          <a:p>
            <a:pPr algn="just">
              <a:spcAft>
                <a:spcPts val="600"/>
              </a:spcAft>
            </a:pPr>
            <a:endParaRPr lang="en-US" sz="2000" b="0" dirty="0">
              <a:latin typeface="Segoe UI" panose="020B0502040204020203" pitchFamily="34" charset="0"/>
              <a:cs typeface="Segoe UI" panose="020B0502040204020203" pitchFamily="34" charset="0"/>
            </a:endParaRPr>
          </a:p>
          <a:p>
            <a:pPr algn="just">
              <a:spcAft>
                <a:spcPts val="600"/>
              </a:spcAft>
            </a:pPr>
            <a:r>
              <a:rPr lang="en-US" sz="2000" b="0" dirty="0">
                <a:latin typeface="Segoe UI" panose="020B0502040204020203" pitchFamily="34" charset="0"/>
                <a:cs typeface="Segoe UI" panose="020B0502040204020203" pitchFamily="34" charset="0"/>
              </a:rPr>
              <a:t>Please go to that email and click the link now.</a:t>
            </a:r>
          </a:p>
          <a:p>
            <a:pPr algn="just">
              <a:spcAft>
                <a:spcPts val="600"/>
              </a:spcAft>
            </a:pPr>
            <a:endParaRPr lang="en-US" sz="2000" b="0" dirty="0">
              <a:latin typeface="Segoe UI" panose="020B0502040204020203" pitchFamily="34" charset="0"/>
              <a:cs typeface="Segoe UI" panose="020B0502040204020203" pitchFamily="34" charset="0"/>
            </a:endParaRPr>
          </a:p>
          <a:p>
            <a:pPr algn="just">
              <a:spcAft>
                <a:spcPts val="600"/>
              </a:spcAft>
            </a:pPr>
            <a:r>
              <a:rPr lang="en-US" sz="2000" b="0" dirty="0">
                <a:latin typeface="Segoe UI" panose="020B0502040204020203" pitchFamily="34" charset="0"/>
                <a:cs typeface="Segoe UI" panose="020B0502040204020203" pitchFamily="34" charset="0"/>
              </a:rPr>
              <a:t>Once you are on that link you will click the “code” button and choose download.</a:t>
            </a:r>
          </a:p>
          <a:p>
            <a:pPr algn="just">
              <a:spcAft>
                <a:spcPts val="600"/>
              </a:spcAft>
            </a:pPr>
            <a:endParaRPr lang="en-US" sz="2000" b="0" dirty="0">
              <a:latin typeface="Segoe UI" panose="020B0502040204020203" pitchFamily="34" charset="0"/>
              <a:cs typeface="Segoe UI" panose="020B0502040204020203" pitchFamily="34" charset="0"/>
            </a:endParaRPr>
          </a:p>
          <a:p>
            <a:pPr algn="just">
              <a:spcAft>
                <a:spcPts val="600"/>
              </a:spcAft>
            </a:pPr>
            <a:r>
              <a:rPr lang="en-US" sz="2000" b="0" dirty="0">
                <a:latin typeface="Segoe UI" panose="020B0502040204020203" pitchFamily="34" charset="0"/>
                <a:cs typeface="Segoe UI" panose="020B0502040204020203" pitchFamily="34" charset="0"/>
              </a:rPr>
              <a:t>Lab 0 - Setup Office 365 tenant for workshop labs</a:t>
            </a:r>
          </a:p>
          <a:p>
            <a:pPr algn="just">
              <a:spcAft>
                <a:spcPts val="600"/>
              </a:spcAft>
            </a:pPr>
            <a:endParaRPr lang="en-US" sz="2000" b="0" dirty="0">
              <a:latin typeface="Segoe UI" panose="020B0502040204020203" pitchFamily="34" charset="0"/>
              <a:cs typeface="Segoe UI" panose="020B0502040204020203" pitchFamily="34" charset="0"/>
            </a:endParaRPr>
          </a:p>
          <a:p>
            <a:pPr marL="742950" indent="-742950">
              <a:spcAft>
                <a:spcPts val="600"/>
              </a:spcAft>
              <a:buFont typeface="+mj-lt"/>
              <a:buAutoNum type="arabicPeriod"/>
            </a:pPr>
            <a:r>
              <a:rPr lang="en-US" sz="2000" b="0" dirty="0">
                <a:latin typeface="Segoe UI" panose="020B0502040204020203" pitchFamily="34" charset="0"/>
                <a:cs typeface="Segoe UI" panose="020B0502040204020203" pitchFamily="34" charset="0"/>
              </a:rPr>
              <a:t>Office 365 environment for workshop labs</a:t>
            </a:r>
          </a:p>
          <a:p>
            <a:pPr marL="742950" indent="-742950">
              <a:spcAft>
                <a:spcPts val="600"/>
              </a:spcAft>
              <a:buFont typeface="+mj-lt"/>
              <a:buAutoNum type="arabicPeriod"/>
            </a:pPr>
            <a:r>
              <a:rPr lang="en-US" sz="2000" b="0" dirty="0">
                <a:latin typeface="Segoe UI" panose="020B0502040204020203" pitchFamily="34" charset="0"/>
                <a:cs typeface="Segoe UI" panose="020B0502040204020203" pitchFamily="34" charset="0"/>
              </a:rPr>
              <a:t>Provision free Office 365 E5 trial tenant</a:t>
            </a:r>
          </a:p>
          <a:p>
            <a:pPr marL="742950" indent="-742950">
              <a:spcAft>
                <a:spcPts val="600"/>
              </a:spcAft>
              <a:buFont typeface="+mj-lt"/>
              <a:buAutoNum type="arabicPeriod"/>
            </a:pPr>
            <a:r>
              <a:rPr lang="en-US" sz="2000" b="0" dirty="0">
                <a:latin typeface="Segoe UI" panose="020B0502040204020203" pitchFamily="34" charset="0"/>
                <a:cs typeface="Segoe UI" panose="020B0502040204020203" pitchFamily="34" charset="0"/>
              </a:rPr>
              <a:t>Sign in to your existing / new test tenant or </a:t>
            </a:r>
            <a:r>
              <a:rPr lang="en-US" sz="2000" b="0">
                <a:latin typeface="Segoe UI" panose="020B0502040204020203" pitchFamily="34" charset="0"/>
                <a:cs typeface="Segoe UI" panose="020B0502040204020203" pitchFamily="34" charset="0"/>
              </a:rPr>
              <a:t>your organization’s </a:t>
            </a:r>
            <a:r>
              <a:rPr lang="en-US" sz="2000" b="0" dirty="0">
                <a:latin typeface="Segoe UI" panose="020B0502040204020203" pitchFamily="34" charset="0"/>
                <a:cs typeface="Segoe UI" panose="020B0502040204020203" pitchFamily="34" charset="0"/>
              </a:rPr>
              <a:t>tenant</a:t>
            </a:r>
          </a:p>
          <a:p>
            <a:pPr marL="742950" indent="-742950">
              <a:spcAft>
                <a:spcPts val="600"/>
              </a:spcAft>
              <a:buFont typeface="+mj-lt"/>
              <a:buAutoNum type="arabicPeriod"/>
            </a:pPr>
            <a:r>
              <a:rPr lang="en-US" sz="2000" b="0" dirty="0">
                <a:latin typeface="Segoe UI" panose="020B0502040204020203" pitchFamily="34" charset="0"/>
                <a:cs typeface="Segoe UI" panose="020B0502040204020203" pitchFamily="34" charset="0"/>
              </a:rPr>
              <a:t>Provision demo content for the labs</a:t>
            </a:r>
          </a:p>
        </p:txBody>
      </p:sp>
    </p:spTree>
    <p:extLst>
      <p:ext uri="{BB962C8B-B14F-4D97-AF65-F5344CB8AC3E}">
        <p14:creationId xmlns:p14="http://schemas.microsoft.com/office/powerpoint/2010/main" val="3740213009"/>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22707658"/>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__MICROSOFT_TRANSLATOR_CLM_SLIDEINFO" val="{&quot;Guid&quot;:&quot;ec34f6af-4abd-4ee7-9e2e-bf5ad09b67ff&quot;,&quot;TimeStamp&quot;:&quot;2017-10-31T16:03:51.6419622+05:30&quot;}"/>
</p:tagLst>
</file>

<file path=ppt/tags/tag2.xml><?xml version="1.0" encoding="utf-8"?>
<p:tagLst xmlns:a="http://schemas.openxmlformats.org/drawingml/2006/main" xmlns:r="http://schemas.openxmlformats.org/officeDocument/2006/relationships" xmlns:p="http://schemas.openxmlformats.org/presentationml/2006/main">
  <p:tag name="__MICROSOFT_TRANSLATOR_CLM_SLIDEINFO" val="{&quot;Guid&quot;:&quot;0481d413-a5dc-463e-b72a-507654741211&quot;,&quot;TimeStamp&quot;:&quot;2017-10-31T16:03:51.6419622+05:30&quot;}"/>
</p:tagLst>
</file>

<file path=ppt/theme/theme1.xml><?xml version="1.0" encoding="utf-8"?>
<a:theme xmlns:a="http://schemas.openxmlformats.org/drawingml/2006/main" name="1_WHITE TEMPLATE">
  <a:themeElements>
    <a:clrScheme name="Custom 8">
      <a:dk1>
        <a:srgbClr val="505050"/>
      </a:dk1>
      <a:lt1>
        <a:srgbClr val="FFFFFF"/>
      </a:lt1>
      <a:dk2>
        <a:srgbClr val="002050"/>
      </a:dk2>
      <a:lt2>
        <a:srgbClr val="00BCF2"/>
      </a:lt2>
      <a:accent1>
        <a:srgbClr val="002050"/>
      </a:accent1>
      <a:accent2>
        <a:srgbClr val="B4009E"/>
      </a:accent2>
      <a:accent3>
        <a:srgbClr val="0078D7"/>
      </a:accent3>
      <a:accent4>
        <a:srgbClr val="5C2D91"/>
      </a:accent4>
      <a:accent5>
        <a:srgbClr val="107C10"/>
      </a:accent5>
      <a:accent6>
        <a:srgbClr val="D83B01"/>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Lesson Template Advanced Services Delivery" id="{C1C2A24F-D109-42E5-AC15-AA5D2EC769D9}" vid="{DB32FE43-934C-40BD-B03E-F7F2E05B861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CDBB01BDDBB534BB861F565F65F1635" ma:contentTypeVersion="6" ma:contentTypeDescription="Create a new document." ma:contentTypeScope="" ma:versionID="d51e4b3a4ca9bc1c63cdf1991a03c000">
  <xsd:schema xmlns:xsd="http://www.w3.org/2001/XMLSchema" xmlns:xs="http://www.w3.org/2001/XMLSchema" xmlns:p="http://schemas.microsoft.com/office/2006/metadata/properties" xmlns:ns2="fb823864-8d8f-4dfe-9524-d3b1c5a10642" xmlns:ns3="8b36dcd1-5db4-4568-8952-b5d57b31d054" targetNamespace="http://schemas.microsoft.com/office/2006/metadata/properties" ma:root="true" ma:fieldsID="441724010849f969e6fc866ec06efb00" ns2:_="" ns3:_="">
    <xsd:import namespace="fb823864-8d8f-4dfe-9524-d3b1c5a10642"/>
    <xsd:import namespace="8b36dcd1-5db4-4568-8952-b5d57b31d054"/>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b823864-8d8f-4dfe-9524-d3b1c5a1064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8b36dcd1-5db4-4568-8952-b5d57b31d054"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54D9227-7EB8-4F5F-8045-DC0FA3CBFB8A}">
  <ds:schemaRefs>
    <ds:schemaRef ds:uri="8b36dcd1-5db4-4568-8952-b5d57b31d054"/>
    <ds:schemaRef ds:uri="fb823864-8d8f-4dfe-9524-d3b1c5a10642"/>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5B6D59DB-61DB-49E8-856C-6A23028F913D}">
  <ds:schemaRefs>
    <ds:schemaRef ds:uri="http://schemas.microsoft.com/sharepoint/v3/contenttype/forms"/>
  </ds:schemaRefs>
</ds:datastoreItem>
</file>

<file path=customXml/itemProps3.xml><?xml version="1.0" encoding="utf-8"?>
<ds:datastoreItem xmlns:ds="http://schemas.openxmlformats.org/officeDocument/2006/customXml" ds:itemID="{6CF88D99-A7D7-46E3-B097-439C20E30C78}">
  <ds:schemaRefs>
    <ds:schemaRef ds:uri="1c06b2bc-6ff3-4582-be58-1c4ba1b97e68"/>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emplate/>
  <TotalTime>1490</TotalTime>
  <Words>297</Words>
  <Application>Microsoft Office PowerPoint</Application>
  <PresentationFormat>Widescreen</PresentationFormat>
  <Paragraphs>53</Paragraphs>
  <Slides>7</Slides>
  <Notes>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7</vt:i4>
      </vt:variant>
    </vt:vector>
  </HeadingPairs>
  <TitlesOfParts>
    <vt:vector size="16" baseType="lpstr">
      <vt:lpstr>Arial</vt:lpstr>
      <vt:lpstr>Calibri</vt:lpstr>
      <vt:lpstr>Calibri Light</vt:lpstr>
      <vt:lpstr>Consolas</vt:lpstr>
      <vt:lpstr>Segoe UI</vt:lpstr>
      <vt:lpstr>Segoe UI Light</vt:lpstr>
      <vt:lpstr>Segoe UI Semilight</vt:lpstr>
      <vt:lpstr>Wingdings</vt:lpstr>
      <vt:lpstr>1_WHITE TEMPLATE</vt:lpstr>
      <vt:lpstr>Power Automate - Power User Module 0 -  Setting up a Trial/Demo Tenant </vt:lpstr>
      <vt:lpstr>Reminders</vt:lpstr>
      <vt:lpstr>PowerPoint Presentation</vt:lpstr>
      <vt:lpstr>Objective</vt:lpstr>
      <vt:lpstr>Power Automate - Power User</vt:lpstr>
      <vt:lpstr>Verify Office 365 Trial Tenancy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Microsoft PowerApps Connectors WorkshopPLUS – Office 365 SharePoint Online: PowerApps and Flow for Power Users</dc:title>
  <dc:creator>Rebecca Jones</dc:creator>
  <cp:lastModifiedBy>Sheldon Ledbetter</cp:lastModifiedBy>
  <cp:revision>6</cp:revision>
  <dcterms:created xsi:type="dcterms:W3CDTF">2019-03-11T16:41:11Z</dcterms:created>
  <dcterms:modified xsi:type="dcterms:W3CDTF">2022-03-03T22:18:10Z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rejone@microsoft.com</vt:lpwstr>
  </property>
  <property fmtid="{D5CDD505-2E9C-101B-9397-08002B2CF9AE}" pid="5" name="MSIP_Label_f42aa342-8706-4288-bd11-ebb85995028c_SetDate">
    <vt:lpwstr>2019-03-11T17:07:28.1234679Z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f80a0200-d55c-43c3-9477-01055ab2e373</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y fmtid="{D5CDD505-2E9C-101B-9397-08002B2CF9AE}" pid="11" name="ContentTypeId">
    <vt:lpwstr>0x0101000CDBB01BDDBB534BB861F565F65F1635</vt:lpwstr>
  </property>
  <property fmtid="{D5CDD505-2E9C-101B-9397-08002B2CF9AE}" pid="12" name="Order">
    <vt:r8>7700</vt:r8>
  </property>
  <property fmtid="{D5CDD505-2E9C-101B-9397-08002B2CF9AE}" pid="13" name="xd_Signature">
    <vt:bool>false</vt:bool>
  </property>
  <property fmtid="{D5CDD505-2E9C-101B-9397-08002B2CF9AE}" pid="14" name="xd_ProgID">
    <vt:lpwstr/>
  </property>
  <property fmtid="{D5CDD505-2E9C-101B-9397-08002B2CF9AE}" pid="15" name="ComplianceAssetId">
    <vt:lpwstr/>
  </property>
  <property fmtid="{D5CDD505-2E9C-101B-9397-08002B2CF9AE}" pid="16" name="TemplateUrl">
    <vt:lpwstr/>
  </property>
</Properties>
</file>