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 id="2147483660" r:id="rId5"/>
  </p:sldMasterIdLst>
  <p:notesMasterIdLst>
    <p:notesMasterId r:id="rId8"/>
  </p:notesMasterIdLst>
  <p:sldIdLst>
    <p:sldId id="307" r:id="rId6"/>
    <p:sldId id="305" r:id="rId7"/>
  </p:sldIdLst>
  <p:sldSz cx="7772400" cy="100584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amples" id="{78C478B7-0510-4405-BE4D-057932D52AE2}">
          <p14:sldIdLst>
            <p14:sldId id="307"/>
            <p14:sldId id="305"/>
          </p14:sldIdLst>
        </p14:section>
      </p14:sectionLst>
    </p:ext>
    <p:ext uri="{EFAFB233-063F-42B5-8137-9DF3F51BA10A}">
      <p15:sldGuideLst xmlns:p15="http://schemas.microsoft.com/office/powerpoint/2012/main">
        <p15:guide id="1" orient="horz" pos="3480" userDrawn="1">
          <p15:clr>
            <a:srgbClr val="A4A3A4"/>
          </p15:clr>
        </p15:guide>
        <p15:guide id="5" pos="1608" userDrawn="1">
          <p15:clr>
            <a:srgbClr val="A4A3A4"/>
          </p15:clr>
        </p15:guide>
        <p15:guide id="6" pos="2136" userDrawn="1">
          <p15:clr>
            <a:srgbClr val="A4A3A4"/>
          </p15:clr>
        </p15:guide>
        <p15:guide id="7" pos="2736" userDrawn="1">
          <p15:clr>
            <a:srgbClr val="A4A3A4"/>
          </p15:clr>
        </p15:guide>
        <p15:guide id="8" pos="3312" userDrawn="1">
          <p15:clr>
            <a:srgbClr val="A4A3A4"/>
          </p15:clr>
        </p15:guide>
        <p15:guide id="11" orient="horz" pos="552" userDrawn="1">
          <p15:clr>
            <a:srgbClr val="A4A3A4"/>
          </p15:clr>
        </p15:guide>
        <p15:guide id="12" orient="horz" pos="1152" userDrawn="1">
          <p15:clr>
            <a:srgbClr val="A4A3A4"/>
          </p15:clr>
        </p15:guide>
        <p15:guide id="13" orient="horz" pos="1728" userDrawn="1">
          <p15:clr>
            <a:srgbClr val="A4A3A4"/>
          </p15:clr>
        </p15:guide>
        <p15:guide id="14" orient="horz" pos="2328" userDrawn="1">
          <p15:clr>
            <a:srgbClr val="A4A3A4"/>
          </p15:clr>
        </p15:guide>
        <p15:guide id="15" orient="horz" pos="2904" userDrawn="1">
          <p15:clr>
            <a:srgbClr val="A4A3A4"/>
          </p15:clr>
        </p15:guide>
        <p15:guide id="16" orient="horz" pos="2952" userDrawn="1">
          <p15:clr>
            <a:srgbClr val="A4A3A4"/>
          </p15:clr>
        </p15:guide>
        <p15:guide id="17" orient="horz" pos="4656" userDrawn="1">
          <p15:clr>
            <a:srgbClr val="A4A3A4"/>
          </p15:clr>
        </p15:guide>
        <p15:guide id="19" orient="horz" pos="5208" userDrawn="1">
          <p15:clr>
            <a:srgbClr val="A4A3A4"/>
          </p15:clr>
        </p15:guide>
        <p15:guide id="20" pos="960" userDrawn="1">
          <p15:clr>
            <a:srgbClr val="A4A3A4"/>
          </p15:clr>
        </p15:guide>
        <p15:guide id="22" pos="432" userDrawn="1">
          <p15:clr>
            <a:srgbClr val="A4A3A4"/>
          </p15:clr>
        </p15:guide>
        <p15:guide id="23" pos="3936" userDrawn="1">
          <p15:clr>
            <a:srgbClr val="A4A3A4"/>
          </p15:clr>
        </p15:guide>
        <p15:guide id="24" pos="446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geeta Nair" initials="SN" lastIdx="2" clrIdx="0">
    <p:extLst>
      <p:ext uri="{19B8F6BF-5375-455C-9EA6-DF929625EA0E}">
        <p15:presenceInfo xmlns:p15="http://schemas.microsoft.com/office/powerpoint/2012/main" userId="S-1-5-21-2127521184-1604012920-1887927527-2275977" providerId="AD"/>
      </p:ext>
    </p:extLst>
  </p:cmAuthor>
  <p:cmAuthor id="2" name="Lundy By (DXC Technology Services LLC)" initials="LL" lastIdx="5" clrIdx="1">
    <p:extLst>
      <p:ext uri="{19B8F6BF-5375-455C-9EA6-DF929625EA0E}">
        <p15:presenceInfo xmlns:p15="http://schemas.microsoft.com/office/powerpoint/2012/main" userId="S::v-phoby@microsoft.com::40ad2e0c-0237-49a0-a153-c8f0e06e95a1" providerId="AD"/>
      </p:ext>
    </p:extLst>
  </p:cmAuthor>
  <p:cmAuthor id="3" name="Ron Grzywacz" initials="RG" lastIdx="1" clrIdx="2">
    <p:extLst>
      <p:ext uri="{19B8F6BF-5375-455C-9EA6-DF929625EA0E}">
        <p15:presenceInfo xmlns:p15="http://schemas.microsoft.com/office/powerpoint/2012/main" userId="S::ronalg@microsoft.com::176065c6-c258-4e4f-96e6-be40c69b0a92" providerId="AD"/>
      </p:ext>
    </p:extLst>
  </p:cmAuthor>
  <p:cmAuthor id="4" name="User1" initials="U" lastIdx="1" clrIdx="3"/>
  <p:cmAuthor id="5" name="Srikanth Gutha" initials="SG" lastIdx="23" clrIdx="4">
    <p:extLst>
      <p:ext uri="{19B8F6BF-5375-455C-9EA6-DF929625EA0E}">
        <p15:presenceInfo xmlns:p15="http://schemas.microsoft.com/office/powerpoint/2012/main" userId="S::Srigutha@microsoft.com::1de4ec77-3cd4-4727-9d7c-74657aaa26f5" providerId="AD"/>
      </p:ext>
    </p:extLst>
  </p:cmAuthor>
  <p:cmAuthor id="6" name="Yusuf Moraby" initials="YM" lastIdx="4" clrIdx="5">
    <p:extLst>
      <p:ext uri="{19B8F6BF-5375-455C-9EA6-DF929625EA0E}">
        <p15:presenceInfo xmlns:p15="http://schemas.microsoft.com/office/powerpoint/2012/main" userId="S::yumoraby@microsoft.com::643a6fd9-ca78-4ff2-884c-5ca04781cd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0F1D60"/>
    <a:srgbClr val="334C73"/>
    <a:srgbClr val="004880"/>
    <a:srgbClr val="1B7368"/>
    <a:srgbClr val="443162"/>
    <a:srgbClr val="0078D7"/>
    <a:srgbClr val="FFFFFF"/>
    <a:srgbClr val="002050"/>
    <a:srgbClr val="006F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34" autoAdjust="0"/>
    <p:restoredTop sz="86392" autoAdjust="0"/>
  </p:normalViewPr>
  <p:slideViewPr>
    <p:cSldViewPr snapToGrid="0">
      <p:cViewPr varScale="1">
        <p:scale>
          <a:sx n="65" d="100"/>
          <a:sy n="65" d="100"/>
        </p:scale>
        <p:origin x="2883" y="24"/>
      </p:cViewPr>
      <p:guideLst>
        <p:guide orient="horz" pos="3480"/>
        <p:guide pos="1608"/>
        <p:guide pos="2136"/>
        <p:guide pos="2736"/>
        <p:guide pos="3312"/>
        <p:guide orient="horz" pos="552"/>
        <p:guide orient="horz" pos="1152"/>
        <p:guide orient="horz" pos="1728"/>
        <p:guide orient="horz" pos="2328"/>
        <p:guide orient="horz" pos="2904"/>
        <p:guide orient="horz" pos="2952"/>
        <p:guide orient="horz" pos="4656"/>
        <p:guide orient="horz" pos="5208"/>
        <p:guide pos="960"/>
        <p:guide pos="432"/>
        <p:guide pos="3936"/>
        <p:guide pos="446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kanth Gutha" userId="1de4ec77-3cd4-4727-9d7c-74657aaa26f5" providerId="ADAL" clId="{F256853F-2A77-414E-8232-F0F9795E3235}"/>
    <pc:docChg chg="modSld">
      <pc:chgData name="Srikanth Gutha" userId="1de4ec77-3cd4-4727-9d7c-74657aaa26f5" providerId="ADAL" clId="{F256853F-2A77-414E-8232-F0F9795E3235}" dt="2020-07-23T17:34:44.986" v="455" actId="20577"/>
      <pc:docMkLst>
        <pc:docMk/>
      </pc:docMkLst>
      <pc:sldChg chg="modSp mod">
        <pc:chgData name="Srikanth Gutha" userId="1de4ec77-3cd4-4727-9d7c-74657aaa26f5" providerId="ADAL" clId="{F256853F-2A77-414E-8232-F0F9795E3235}" dt="2020-07-23T17:34:44.986" v="455" actId="20577"/>
        <pc:sldMkLst>
          <pc:docMk/>
          <pc:sldMk cId="850547079" sldId="305"/>
        </pc:sldMkLst>
        <pc:spChg chg="mod">
          <ac:chgData name="Srikanth Gutha" userId="1de4ec77-3cd4-4727-9d7c-74657aaa26f5" providerId="ADAL" clId="{F256853F-2A77-414E-8232-F0F9795E3235}" dt="2020-07-23T17:31:45.966" v="412" actId="20577"/>
          <ac:spMkLst>
            <pc:docMk/>
            <pc:sldMk cId="850547079" sldId="305"/>
            <ac:spMk id="3" creationId="{F5F908CD-6232-418C-B98F-2BB74DF0856D}"/>
          </ac:spMkLst>
        </pc:spChg>
        <pc:spChg chg="mod">
          <ac:chgData name="Srikanth Gutha" userId="1de4ec77-3cd4-4727-9d7c-74657aaa26f5" providerId="ADAL" clId="{F256853F-2A77-414E-8232-F0F9795E3235}" dt="2020-07-23T17:34:44.986" v="455" actId="20577"/>
          <ac:spMkLst>
            <pc:docMk/>
            <pc:sldMk cId="850547079" sldId="305"/>
            <ac:spMk id="20" creationId="{67729A7A-55A6-4515-8658-5615415E827A}"/>
          </ac:spMkLst>
        </pc:spChg>
      </pc:sldChg>
    </pc:docChg>
  </pc:docChgLst>
  <pc:docChgLst>
    <pc:chgData name="Srikanth Gutha" userId="1de4ec77-3cd4-4727-9d7c-74657aaa26f5" providerId="ADAL" clId="{6433C3D7-88DC-4D7B-BDBD-58E4353939AF}"/>
    <pc:docChg chg="custSel modSld">
      <pc:chgData name="Srikanth Gutha" userId="1de4ec77-3cd4-4727-9d7c-74657aaa26f5" providerId="ADAL" clId="{6433C3D7-88DC-4D7B-BDBD-58E4353939AF}" dt="2020-05-14T15:58:14.927" v="368" actId="962"/>
      <pc:docMkLst>
        <pc:docMk/>
      </pc:docMkLst>
      <pc:sldChg chg="addSp delSp modSp mod delCm">
        <pc:chgData name="Srikanth Gutha" userId="1de4ec77-3cd4-4727-9d7c-74657aaa26f5" providerId="ADAL" clId="{6433C3D7-88DC-4D7B-BDBD-58E4353939AF}" dt="2020-05-14T15:56:40.636" v="202" actId="13244"/>
        <pc:sldMkLst>
          <pc:docMk/>
          <pc:sldMk cId="850547079" sldId="305"/>
        </pc:sldMkLst>
        <pc:spChg chg="mod">
          <ac:chgData name="Srikanth Gutha" userId="1de4ec77-3cd4-4727-9d7c-74657aaa26f5" providerId="ADAL" clId="{6433C3D7-88DC-4D7B-BDBD-58E4353939AF}" dt="2020-05-14T15:56:27.145" v="201" actId="13244"/>
          <ac:spMkLst>
            <pc:docMk/>
            <pc:sldMk cId="850547079" sldId="305"/>
            <ac:spMk id="2" creationId="{2ED2837C-4D52-4085-B96A-E179C197F768}"/>
          </ac:spMkLst>
        </pc:spChg>
        <pc:spChg chg="mod">
          <ac:chgData name="Srikanth Gutha" userId="1de4ec77-3cd4-4727-9d7c-74657aaa26f5" providerId="ADAL" clId="{6433C3D7-88DC-4D7B-BDBD-58E4353939AF}" dt="2020-05-14T15:56:23.008" v="200" actId="13244"/>
          <ac:spMkLst>
            <pc:docMk/>
            <pc:sldMk cId="850547079" sldId="305"/>
            <ac:spMk id="3" creationId="{F5F908CD-6232-418C-B98F-2BB74DF0856D}"/>
          </ac:spMkLst>
        </pc:spChg>
        <pc:spChg chg="add del mod">
          <ac:chgData name="Srikanth Gutha" userId="1de4ec77-3cd4-4727-9d7c-74657aaa26f5" providerId="ADAL" clId="{6433C3D7-88DC-4D7B-BDBD-58E4353939AF}" dt="2020-05-14T15:55:10.464" v="196" actId="478"/>
          <ac:spMkLst>
            <pc:docMk/>
            <pc:sldMk cId="850547079" sldId="305"/>
            <ac:spMk id="4" creationId="{8240AE62-E21D-4F3F-9281-C6E5EB133293}"/>
          </ac:spMkLst>
        </pc:spChg>
        <pc:spChg chg="mod">
          <ac:chgData name="Srikanth Gutha" userId="1de4ec77-3cd4-4727-9d7c-74657aaa26f5" providerId="ADAL" clId="{6433C3D7-88DC-4D7B-BDBD-58E4353939AF}" dt="2020-05-14T15:56:18.488" v="199" actId="13244"/>
          <ac:spMkLst>
            <pc:docMk/>
            <pc:sldMk cId="850547079" sldId="305"/>
            <ac:spMk id="15" creationId="{6FC69795-2844-4296-B38F-70F2A2A51EF8}"/>
          </ac:spMkLst>
        </pc:spChg>
        <pc:grpChg chg="mod">
          <ac:chgData name="Srikanth Gutha" userId="1de4ec77-3cd4-4727-9d7c-74657aaa26f5" providerId="ADAL" clId="{6433C3D7-88DC-4D7B-BDBD-58E4353939AF}" dt="2020-05-14T15:56:40.636" v="202" actId="13244"/>
          <ac:grpSpMkLst>
            <pc:docMk/>
            <pc:sldMk cId="850547079" sldId="305"/>
            <ac:grpSpMk id="70" creationId="{7F96AC7A-C672-45CF-A781-6C84A5D14D76}"/>
          </ac:grpSpMkLst>
        </pc:grpChg>
      </pc:sldChg>
      <pc:sldChg chg="modSp mod">
        <pc:chgData name="Srikanth Gutha" userId="1de4ec77-3cd4-4727-9d7c-74657aaa26f5" providerId="ADAL" clId="{6433C3D7-88DC-4D7B-BDBD-58E4353939AF}" dt="2020-05-14T15:58:14.927" v="368" actId="962"/>
        <pc:sldMkLst>
          <pc:docMk/>
          <pc:sldMk cId="1593749560" sldId="307"/>
        </pc:sldMkLst>
        <pc:spChg chg="mod">
          <ac:chgData name="Srikanth Gutha" userId="1de4ec77-3cd4-4727-9d7c-74657aaa26f5" providerId="ADAL" clId="{6433C3D7-88DC-4D7B-BDBD-58E4353939AF}" dt="2020-05-14T15:54:34.040" v="194" actId="33553"/>
          <ac:spMkLst>
            <pc:docMk/>
            <pc:sldMk cId="1593749560" sldId="307"/>
            <ac:spMk id="14" creationId="{905FF07D-FA14-4647-8458-18B5AFB03FBB}"/>
          </ac:spMkLst>
        </pc:spChg>
        <pc:spChg chg="mod">
          <ac:chgData name="Srikanth Gutha" userId="1de4ec77-3cd4-4727-9d7c-74657aaa26f5" providerId="ADAL" clId="{6433C3D7-88DC-4D7B-BDBD-58E4353939AF}" dt="2020-05-14T15:34:36.102" v="128" actId="13244"/>
          <ac:spMkLst>
            <pc:docMk/>
            <pc:sldMk cId="1593749560" sldId="307"/>
            <ac:spMk id="17" creationId="{3BE38833-274D-47A1-ADB0-2D4A8831996E}"/>
          </ac:spMkLst>
        </pc:spChg>
        <pc:spChg chg="mod">
          <ac:chgData name="Srikanth Gutha" userId="1de4ec77-3cd4-4727-9d7c-74657aaa26f5" providerId="ADAL" clId="{6433C3D7-88DC-4D7B-BDBD-58E4353939AF}" dt="2020-05-14T15:32:11.923" v="29" actId="962"/>
          <ac:spMkLst>
            <pc:docMk/>
            <pc:sldMk cId="1593749560" sldId="307"/>
            <ac:spMk id="74" creationId="{D9F6421D-14B0-4E7E-97D7-66CDF7B35F36}"/>
          </ac:spMkLst>
        </pc:spChg>
        <pc:grpChg chg="mod">
          <ac:chgData name="Srikanth Gutha" userId="1de4ec77-3cd4-4727-9d7c-74657aaa26f5" providerId="ADAL" clId="{6433C3D7-88DC-4D7B-BDBD-58E4353939AF}" dt="2020-05-14T15:33:47.953" v="126" actId="13244"/>
          <ac:grpSpMkLst>
            <pc:docMk/>
            <pc:sldMk cId="1593749560" sldId="307"/>
            <ac:grpSpMk id="70" creationId="{7F96AC7A-C672-45CF-A781-6C84A5D14D76}"/>
          </ac:grpSpMkLst>
        </pc:grpChg>
        <pc:picChg chg="mod">
          <ac:chgData name="Srikanth Gutha" userId="1de4ec77-3cd4-4727-9d7c-74657aaa26f5" providerId="ADAL" clId="{6433C3D7-88DC-4D7B-BDBD-58E4353939AF}" dt="2020-05-14T15:58:14.927" v="368" actId="962"/>
          <ac:picMkLst>
            <pc:docMk/>
            <pc:sldMk cId="1593749560" sldId="307"/>
            <ac:picMk id="19" creationId="{20FEED45-B8A9-48CF-9C18-2EFAB697FFEE}"/>
          </ac:picMkLst>
        </pc:picChg>
      </pc:sldChg>
    </pc:docChg>
  </pc:docChgLst>
  <pc:docChgLst>
    <pc:chgData name="Srikanth Gutha" userId="1de4ec77-3cd4-4727-9d7c-74657aaa26f5" providerId="ADAL" clId="{87902CD3-EA0E-40C9-A779-9C00AE3485C0}"/>
    <pc:docChg chg="custSel modSld">
      <pc:chgData name="Srikanth Gutha" userId="1de4ec77-3cd4-4727-9d7c-74657aaa26f5" providerId="ADAL" clId="{87902CD3-EA0E-40C9-A779-9C00AE3485C0}" dt="2020-08-10T22:42:25.585" v="79" actId="313"/>
      <pc:docMkLst>
        <pc:docMk/>
      </pc:docMkLst>
      <pc:sldChg chg="modSp mod">
        <pc:chgData name="Srikanth Gutha" userId="1de4ec77-3cd4-4727-9d7c-74657aaa26f5" providerId="ADAL" clId="{87902CD3-EA0E-40C9-A779-9C00AE3485C0}" dt="2020-08-10T22:42:25.585" v="79" actId="313"/>
        <pc:sldMkLst>
          <pc:docMk/>
          <pc:sldMk cId="850547079" sldId="305"/>
        </pc:sldMkLst>
        <pc:spChg chg="mod">
          <ac:chgData name="Srikanth Gutha" userId="1de4ec77-3cd4-4727-9d7c-74657aaa26f5" providerId="ADAL" clId="{87902CD3-EA0E-40C9-A779-9C00AE3485C0}" dt="2020-08-10T22:42:25.585" v="79" actId="313"/>
          <ac:spMkLst>
            <pc:docMk/>
            <pc:sldMk cId="850547079" sldId="305"/>
            <ac:spMk id="2" creationId="{2ED2837C-4D52-4085-B96A-E179C197F768}"/>
          </ac:spMkLst>
        </pc:spChg>
        <pc:spChg chg="mod">
          <ac:chgData name="Srikanth Gutha" userId="1de4ec77-3cd4-4727-9d7c-74657aaa26f5" providerId="ADAL" clId="{87902CD3-EA0E-40C9-A779-9C00AE3485C0}" dt="2020-08-10T22:42:24.075" v="78" actId="313"/>
          <ac:spMkLst>
            <pc:docMk/>
            <pc:sldMk cId="850547079" sldId="305"/>
            <ac:spMk id="3" creationId="{F5F908CD-6232-418C-B98F-2BB74DF0856D}"/>
          </ac:spMkLst>
        </pc:spChg>
      </pc:sldChg>
      <pc:sldChg chg="modSp mod">
        <pc:chgData name="Srikanth Gutha" userId="1de4ec77-3cd4-4727-9d7c-74657aaa26f5" providerId="ADAL" clId="{87902CD3-EA0E-40C9-A779-9C00AE3485C0}" dt="2020-08-10T22:42:17.317" v="75" actId="313"/>
        <pc:sldMkLst>
          <pc:docMk/>
          <pc:sldMk cId="1593749560" sldId="307"/>
        </pc:sldMkLst>
        <pc:spChg chg="mod">
          <ac:chgData name="Srikanth Gutha" userId="1de4ec77-3cd4-4727-9d7c-74657aaa26f5" providerId="ADAL" clId="{87902CD3-EA0E-40C9-A779-9C00AE3485C0}" dt="2020-08-10T22:42:17.317" v="75" actId="313"/>
          <ac:spMkLst>
            <pc:docMk/>
            <pc:sldMk cId="1593749560" sldId="307"/>
            <ac:spMk id="2" creationId="{54B6C8F6-F7AE-4434-84CC-F3C91ACCF401}"/>
          </ac:spMkLst>
        </pc:spChg>
        <pc:spChg chg="mod">
          <ac:chgData name="Srikanth Gutha" userId="1de4ec77-3cd4-4727-9d7c-74657aaa26f5" providerId="ADAL" clId="{87902CD3-EA0E-40C9-A779-9C00AE3485C0}" dt="2020-08-10T22:36:03.122" v="40" actId="20577"/>
          <ac:spMkLst>
            <pc:docMk/>
            <pc:sldMk cId="1593749560" sldId="307"/>
            <ac:spMk id="14" creationId="{905FF07D-FA14-4647-8458-18B5AFB03FBB}"/>
          </ac:spMkLst>
        </pc:spChg>
        <pc:spChg chg="mod">
          <ac:chgData name="Srikanth Gutha" userId="1de4ec77-3cd4-4727-9d7c-74657aaa26f5" providerId="ADAL" clId="{87902CD3-EA0E-40C9-A779-9C00AE3485C0}" dt="2020-08-10T22:42:11.643" v="70" actId="313"/>
          <ac:spMkLst>
            <pc:docMk/>
            <pc:sldMk cId="1593749560" sldId="307"/>
            <ac:spMk id="15" creationId="{1F78F0B0-B346-4DF8-A3F6-79DCDAD90568}"/>
          </ac:spMkLst>
        </pc:spChg>
        <pc:spChg chg="mod">
          <ac:chgData name="Srikanth Gutha" userId="1de4ec77-3cd4-4727-9d7c-74657aaa26f5" providerId="ADAL" clId="{87902CD3-EA0E-40C9-A779-9C00AE3485C0}" dt="2020-08-10T22:42:15.178" v="73" actId="313"/>
          <ac:spMkLst>
            <pc:docMk/>
            <pc:sldMk cId="1593749560" sldId="307"/>
            <ac:spMk id="16" creationId="{C6101173-FD0B-445B-AF6E-94F7BEB3A632}"/>
          </ac:spMkLst>
        </pc:spChg>
      </pc:sldChg>
    </pc:docChg>
  </pc:docChgLst>
  <pc:docChgLst>
    <pc:chgData name="Srikanth Gutha" userId="1de4ec77-3cd4-4727-9d7c-74657aaa26f5" providerId="ADAL" clId="{21F33DCD-76C9-4A15-8A27-2DF75AB6C5A9}"/>
    <pc:docChg chg="undo custSel modSld">
      <pc:chgData name="Srikanth Gutha" userId="1de4ec77-3cd4-4727-9d7c-74657aaa26f5" providerId="ADAL" clId="{21F33DCD-76C9-4A15-8A27-2DF75AB6C5A9}" dt="2020-09-11T20:57:12.022" v="27" actId="14100"/>
      <pc:docMkLst>
        <pc:docMk/>
      </pc:docMkLst>
      <pc:sldChg chg="modSp mod">
        <pc:chgData name="Srikanth Gutha" userId="1de4ec77-3cd4-4727-9d7c-74657aaa26f5" providerId="ADAL" clId="{21F33DCD-76C9-4A15-8A27-2DF75AB6C5A9}" dt="2020-09-02T19:24:10.443" v="9" actId="20577"/>
        <pc:sldMkLst>
          <pc:docMk/>
          <pc:sldMk cId="850547079" sldId="305"/>
        </pc:sldMkLst>
        <pc:spChg chg="mod">
          <ac:chgData name="Srikanth Gutha" userId="1de4ec77-3cd4-4727-9d7c-74657aaa26f5" providerId="ADAL" clId="{21F33DCD-76C9-4A15-8A27-2DF75AB6C5A9}" dt="2020-09-02T19:24:10.443" v="9" actId="20577"/>
          <ac:spMkLst>
            <pc:docMk/>
            <pc:sldMk cId="850547079" sldId="305"/>
            <ac:spMk id="20" creationId="{67729A7A-55A6-4515-8658-5615415E827A}"/>
          </ac:spMkLst>
        </pc:spChg>
      </pc:sldChg>
      <pc:sldChg chg="modSp mod">
        <pc:chgData name="Srikanth Gutha" userId="1de4ec77-3cd4-4727-9d7c-74657aaa26f5" providerId="ADAL" clId="{21F33DCD-76C9-4A15-8A27-2DF75AB6C5A9}" dt="2020-09-11T20:57:12.022" v="27" actId="14100"/>
        <pc:sldMkLst>
          <pc:docMk/>
          <pc:sldMk cId="1593749560" sldId="307"/>
        </pc:sldMkLst>
        <pc:spChg chg="mod">
          <ac:chgData name="Srikanth Gutha" userId="1de4ec77-3cd4-4727-9d7c-74657aaa26f5" providerId="ADAL" clId="{21F33DCD-76C9-4A15-8A27-2DF75AB6C5A9}" dt="2020-09-11T20:57:12.022" v="27" actId="14100"/>
          <ac:spMkLst>
            <pc:docMk/>
            <pc:sldMk cId="1593749560" sldId="307"/>
            <ac:spMk id="14" creationId="{905FF07D-FA14-4647-8458-18B5AFB03FBB}"/>
          </ac:spMkLst>
        </pc:spChg>
      </pc:sldChg>
    </pc:docChg>
  </pc:docChgLst>
  <pc:docChgLst>
    <pc:chgData name="Srikanth Gutha" userId="1de4ec77-3cd4-4727-9d7c-74657aaa26f5" providerId="ADAL" clId="{DC09785F-5996-4895-B7C2-B4A9B6AD09A4}"/>
    <pc:docChg chg="modSld">
      <pc:chgData name="Srikanth Gutha" userId="1de4ec77-3cd4-4727-9d7c-74657aaa26f5" providerId="ADAL" clId="{DC09785F-5996-4895-B7C2-B4A9B6AD09A4}" dt="2020-06-29T19:34:47.386" v="327" actId="1076"/>
      <pc:docMkLst>
        <pc:docMk/>
      </pc:docMkLst>
      <pc:sldChg chg="modSp mod">
        <pc:chgData name="Srikanth Gutha" userId="1de4ec77-3cd4-4727-9d7c-74657aaa26f5" providerId="ADAL" clId="{DC09785F-5996-4895-B7C2-B4A9B6AD09A4}" dt="2020-06-29T19:34:47.386" v="327" actId="1076"/>
        <pc:sldMkLst>
          <pc:docMk/>
          <pc:sldMk cId="850547079" sldId="305"/>
        </pc:sldMkLst>
        <pc:spChg chg="mod">
          <ac:chgData name="Srikanth Gutha" userId="1de4ec77-3cd4-4727-9d7c-74657aaa26f5" providerId="ADAL" clId="{DC09785F-5996-4895-B7C2-B4A9B6AD09A4}" dt="2020-06-29T19:34:47.386" v="327" actId="1076"/>
          <ac:spMkLst>
            <pc:docMk/>
            <pc:sldMk cId="850547079" sldId="305"/>
            <ac:spMk id="2" creationId="{2ED2837C-4D52-4085-B96A-E179C197F768}"/>
          </ac:spMkLst>
        </pc:spChg>
      </pc:sldChg>
    </pc:docChg>
  </pc:docChgLst>
  <pc:docChgLst>
    <pc:chgData name="Ian Baker (H10 Seattle LLC)" userId="S::v-ianbaker@microsoft.com::3d39e4a9-b668-4df4-98cc-bfb78aa64156" providerId="AD" clId="Web-{8CBA30DD-F802-C756-FB32-76897F1C19B6}"/>
    <pc:docChg chg="modSld">
      <pc:chgData name="Ian Baker (H10 Seattle LLC)" userId="S::v-ianbaker@microsoft.com::3d39e4a9-b668-4df4-98cc-bfb78aa64156" providerId="AD" clId="Web-{8CBA30DD-F802-C756-FB32-76897F1C19B6}" dt="2022-01-06T01:16:26.796" v="80" actId="20577"/>
      <pc:docMkLst>
        <pc:docMk/>
      </pc:docMkLst>
      <pc:sldChg chg="addSp delSp modSp">
        <pc:chgData name="Ian Baker (H10 Seattle LLC)" userId="S::v-ianbaker@microsoft.com::3d39e4a9-b668-4df4-98cc-bfb78aa64156" providerId="AD" clId="Web-{8CBA30DD-F802-C756-FB32-76897F1C19B6}" dt="2022-01-06T01:16:26.796" v="80" actId="20577"/>
        <pc:sldMkLst>
          <pc:docMk/>
          <pc:sldMk cId="1593749560" sldId="307"/>
        </pc:sldMkLst>
        <pc:spChg chg="add mod">
          <ac:chgData name="Ian Baker (H10 Seattle LLC)" userId="S::v-ianbaker@microsoft.com::3d39e4a9-b668-4df4-98cc-bfb78aa64156" providerId="AD" clId="Web-{8CBA30DD-F802-C756-FB32-76897F1C19B6}" dt="2022-01-06T01:12:35.125" v="59" actId="1076"/>
          <ac:spMkLst>
            <pc:docMk/>
            <pc:sldMk cId="1593749560" sldId="307"/>
            <ac:spMk id="12" creationId="{66A74F8F-B972-4E6D-87C6-02B761AC4982}"/>
          </ac:spMkLst>
        </pc:spChg>
        <pc:spChg chg="del mod">
          <ac:chgData name="Ian Baker (H10 Seattle LLC)" userId="S::v-ianbaker@microsoft.com::3d39e4a9-b668-4df4-98cc-bfb78aa64156" providerId="AD" clId="Web-{8CBA30DD-F802-C756-FB32-76897F1C19B6}" dt="2022-01-06T01:05:56.085" v="9"/>
          <ac:spMkLst>
            <pc:docMk/>
            <pc:sldMk cId="1593749560" sldId="307"/>
            <ac:spMk id="14" creationId="{905FF07D-FA14-4647-8458-18B5AFB03FBB}"/>
          </ac:spMkLst>
        </pc:spChg>
        <pc:spChg chg="add mod">
          <ac:chgData name="Ian Baker (H10 Seattle LLC)" userId="S::v-ianbaker@microsoft.com::3d39e4a9-b668-4df4-98cc-bfb78aa64156" providerId="AD" clId="Web-{8CBA30DD-F802-C756-FB32-76897F1C19B6}" dt="2022-01-06T01:15:09.682" v="75" actId="20577"/>
          <ac:spMkLst>
            <pc:docMk/>
            <pc:sldMk cId="1593749560" sldId="307"/>
            <ac:spMk id="20" creationId="{48E3E77F-B6FF-4A06-AAF6-5BBB37D8F320}"/>
          </ac:spMkLst>
        </pc:spChg>
        <pc:spChg chg="add mod">
          <ac:chgData name="Ian Baker (H10 Seattle LLC)" userId="S::v-ianbaker@microsoft.com::3d39e4a9-b668-4df4-98cc-bfb78aa64156" providerId="AD" clId="Web-{8CBA30DD-F802-C756-FB32-76897F1C19B6}" dt="2022-01-06T01:16:26.796" v="80" actId="20577"/>
          <ac:spMkLst>
            <pc:docMk/>
            <pc:sldMk cId="1593749560" sldId="307"/>
            <ac:spMk id="21" creationId="{BECE10F2-5756-4244-AE84-84624990B589}"/>
          </ac:spMkLst>
        </pc:spChg>
        <pc:spChg chg="del mod topLvl">
          <ac:chgData name="Ian Baker (H10 Seattle LLC)" userId="S::v-ianbaker@microsoft.com::3d39e4a9-b668-4df4-98cc-bfb78aa64156" providerId="AD" clId="Web-{8CBA30DD-F802-C756-FB32-76897F1C19B6}" dt="2022-01-06T01:07:29.747" v="18"/>
          <ac:spMkLst>
            <pc:docMk/>
            <pc:sldMk cId="1593749560" sldId="307"/>
            <ac:spMk id="71" creationId="{3CDA4F0F-85B1-4D54-A596-8B031E2DFA80}"/>
          </ac:spMkLst>
        </pc:spChg>
        <pc:spChg chg="del">
          <ac:chgData name="Ian Baker (H10 Seattle LLC)" userId="S::v-ianbaker@microsoft.com::3d39e4a9-b668-4df4-98cc-bfb78aa64156" providerId="AD" clId="Web-{8CBA30DD-F802-C756-FB32-76897F1C19B6}" dt="2022-01-06T01:05:29.178" v="0"/>
          <ac:spMkLst>
            <pc:docMk/>
            <pc:sldMk cId="1593749560" sldId="307"/>
            <ac:spMk id="74" creationId="{D9F6421D-14B0-4E7E-97D7-66CDF7B35F36}"/>
          </ac:spMkLst>
        </pc:spChg>
        <pc:grpChg chg="del">
          <ac:chgData name="Ian Baker (H10 Seattle LLC)" userId="S::v-ianbaker@microsoft.com::3d39e4a9-b668-4df4-98cc-bfb78aa64156" providerId="AD" clId="Web-{8CBA30DD-F802-C756-FB32-76897F1C19B6}" dt="2022-01-06T01:07:29.747" v="18"/>
          <ac:grpSpMkLst>
            <pc:docMk/>
            <pc:sldMk cId="1593749560" sldId="307"/>
            <ac:grpSpMk id="70" creationId="{7F96AC7A-C672-45CF-A781-6C84A5D14D76}"/>
          </ac:grpSpMkLst>
        </pc:grpChg>
        <pc:graphicFrameChg chg="del mod modGraphic">
          <ac:chgData name="Ian Baker (H10 Seattle LLC)" userId="S::v-ianbaker@microsoft.com::3d39e4a9-b668-4df4-98cc-bfb78aa64156" providerId="AD" clId="Web-{8CBA30DD-F802-C756-FB32-76897F1C19B6}" dt="2022-01-06T01:05:50.882" v="7"/>
          <ac:graphicFrameMkLst>
            <pc:docMk/>
            <pc:sldMk cId="1593749560" sldId="307"/>
            <ac:graphicFrameMk id="89" creationId="{E38F8625-B291-4759-A750-4D2D6F510009}"/>
          </ac:graphicFrameMkLst>
        </pc:graphicFrameChg>
        <pc:picChg chg="add del mod">
          <ac:chgData name="Ian Baker (H10 Seattle LLC)" userId="S::v-ianbaker@microsoft.com::3d39e4a9-b668-4df4-98cc-bfb78aa64156" providerId="AD" clId="Web-{8CBA30DD-F802-C756-FB32-76897F1C19B6}" dt="2022-01-06T01:06:02.992" v="11"/>
          <ac:picMkLst>
            <pc:docMk/>
            <pc:sldMk cId="1593749560" sldId="307"/>
            <ac:picMk id="3" creationId="{DB59D0A6-A408-4264-B976-73BFB89A6DEE}"/>
          </ac:picMkLst>
        </pc:picChg>
        <pc:picChg chg="add mod">
          <ac:chgData name="Ian Baker (H10 Seattle LLC)" userId="S::v-ianbaker@microsoft.com::3d39e4a9-b668-4df4-98cc-bfb78aa64156" providerId="AD" clId="Web-{8CBA30DD-F802-C756-FB32-76897F1C19B6}" dt="2022-01-06T01:06:45.042" v="16" actId="14100"/>
          <ac:picMkLst>
            <pc:docMk/>
            <pc:sldMk cId="1593749560" sldId="307"/>
            <ac:picMk id="4" creationId="{EDECF9D1-76CC-4EEB-88F9-99B525D9E1DD}"/>
          </ac:picMkLst>
        </pc:picChg>
        <pc:picChg chg="add del mod">
          <ac:chgData name="Ian Baker (H10 Seattle LLC)" userId="S::v-ianbaker@microsoft.com::3d39e4a9-b668-4df4-98cc-bfb78aa64156" providerId="AD" clId="Web-{8CBA30DD-F802-C756-FB32-76897F1C19B6}" dt="2022-01-06T01:08:18.719" v="29"/>
          <ac:picMkLst>
            <pc:docMk/>
            <pc:sldMk cId="1593749560" sldId="307"/>
            <ac:picMk id="5" creationId="{63B4F048-7A56-478C-B834-39CFABE7556C}"/>
          </ac:picMkLst>
        </pc:picChg>
        <pc:picChg chg="add del mod">
          <ac:chgData name="Ian Baker (H10 Seattle LLC)" userId="S::v-ianbaker@microsoft.com::3d39e4a9-b668-4df4-98cc-bfb78aa64156" providerId="AD" clId="Web-{8CBA30DD-F802-C756-FB32-76897F1C19B6}" dt="2022-01-06T01:08:22.641" v="31"/>
          <ac:picMkLst>
            <pc:docMk/>
            <pc:sldMk cId="1593749560" sldId="307"/>
            <ac:picMk id="6" creationId="{9B77D9C4-797A-4AED-953D-0E6F236C23F3}"/>
          </ac:picMkLst>
        </pc:picChg>
        <pc:picChg chg="add mod">
          <ac:chgData name="Ian Baker (H10 Seattle LLC)" userId="S::v-ianbaker@microsoft.com::3d39e4a9-b668-4df4-98cc-bfb78aa64156" providerId="AD" clId="Web-{8CBA30DD-F802-C756-FB32-76897F1C19B6}" dt="2022-01-06T01:09:09.910" v="37" actId="14100"/>
          <ac:picMkLst>
            <pc:docMk/>
            <pc:sldMk cId="1593749560" sldId="307"/>
            <ac:picMk id="7" creationId="{A20245E6-885E-4E89-BB8C-A76D38AD1484}"/>
          </ac:picMkLst>
        </pc:picChg>
        <pc:picChg chg="add del mod">
          <ac:chgData name="Ian Baker (H10 Seattle LLC)" userId="S::v-ianbaker@microsoft.com::3d39e4a9-b668-4df4-98cc-bfb78aa64156" providerId="AD" clId="Web-{8CBA30DD-F802-C756-FB32-76897F1C19B6}" dt="2022-01-06T01:10:14.882" v="39"/>
          <ac:picMkLst>
            <pc:docMk/>
            <pc:sldMk cId="1593749560" sldId="307"/>
            <ac:picMk id="8" creationId="{DAC04A42-B216-4F05-83CF-628091286D1C}"/>
          </ac:picMkLst>
        </pc:picChg>
        <pc:picChg chg="add del mod">
          <ac:chgData name="Ian Baker (H10 Seattle LLC)" userId="S::v-ianbaker@microsoft.com::3d39e4a9-b668-4df4-98cc-bfb78aa64156" providerId="AD" clId="Web-{8CBA30DD-F802-C756-FB32-76897F1C19B6}" dt="2022-01-06T01:10:31.118" v="41"/>
          <ac:picMkLst>
            <pc:docMk/>
            <pc:sldMk cId="1593749560" sldId="307"/>
            <ac:picMk id="9" creationId="{643600DD-C9D7-4197-8672-45CE7D2C0119}"/>
          </ac:picMkLst>
        </pc:picChg>
        <pc:picChg chg="add del mod">
          <ac:chgData name="Ian Baker (H10 Seattle LLC)" userId="S::v-ianbaker@microsoft.com::3d39e4a9-b668-4df4-98cc-bfb78aa64156" providerId="AD" clId="Web-{8CBA30DD-F802-C756-FB32-76897F1C19B6}" dt="2022-01-06T01:11:03.542" v="47"/>
          <ac:picMkLst>
            <pc:docMk/>
            <pc:sldMk cId="1593749560" sldId="307"/>
            <ac:picMk id="10" creationId="{1D778801-2723-43BB-9EB2-42CB5CDB2316}"/>
          </ac:picMkLst>
        </pc:picChg>
        <pc:picChg chg="add del mod">
          <ac:chgData name="Ian Baker (H10 Seattle LLC)" userId="S::v-ianbaker@microsoft.com::3d39e4a9-b668-4df4-98cc-bfb78aa64156" providerId="AD" clId="Web-{8CBA30DD-F802-C756-FB32-76897F1C19B6}" dt="2022-01-06T01:12:04.405" v="53"/>
          <ac:picMkLst>
            <pc:docMk/>
            <pc:sldMk cId="1593749560" sldId="307"/>
            <ac:picMk id="11" creationId="{BE4A2642-05D7-4A80-AA25-DD4784E408D8}"/>
          </ac:picMkLst>
        </pc:picChg>
        <pc:picChg chg="add del mod">
          <ac:chgData name="Ian Baker (H10 Seattle LLC)" userId="S::v-ianbaker@microsoft.com::3d39e4a9-b668-4df4-98cc-bfb78aa64156" providerId="AD" clId="Web-{8CBA30DD-F802-C756-FB32-76897F1C19B6}" dt="2022-01-06T01:13:50.521" v="65"/>
          <ac:picMkLst>
            <pc:docMk/>
            <pc:sldMk cId="1593749560" sldId="307"/>
            <ac:picMk id="13" creationId="{1A502FA5-E4F5-46D2-8B37-B9F29F53BA42}"/>
          </ac:picMkLst>
        </pc:picChg>
        <pc:picChg chg="add del mod">
          <ac:chgData name="Ian Baker (H10 Seattle LLC)" userId="S::v-ianbaker@microsoft.com::3d39e4a9-b668-4df4-98cc-bfb78aa64156" providerId="AD" clId="Web-{8CBA30DD-F802-C756-FB32-76897F1C19B6}" dt="2022-01-06T01:14:23.913" v="69"/>
          <ac:picMkLst>
            <pc:docMk/>
            <pc:sldMk cId="1593749560" sldId="307"/>
            <ac:picMk id="18" creationId="{AC671958-64E1-4B34-B9D2-395B87D2A987}"/>
          </ac:picMkLst>
        </pc:picChg>
        <pc:picChg chg="del">
          <ac:chgData name="Ian Baker (H10 Seattle LLC)" userId="S::v-ianbaker@microsoft.com::3d39e4a9-b668-4df4-98cc-bfb78aa64156" providerId="AD" clId="Web-{8CBA30DD-F802-C756-FB32-76897F1C19B6}" dt="2022-01-06T01:05:32.365" v="1"/>
          <ac:picMkLst>
            <pc:docMk/>
            <pc:sldMk cId="1593749560" sldId="307"/>
            <ac:picMk id="19" creationId="{20FEED45-B8A9-48CF-9C18-2EFAB697FFEE}"/>
          </ac:picMkLst>
        </pc:picChg>
        <pc:picChg chg="del topLvl">
          <ac:chgData name="Ian Baker (H10 Seattle LLC)" userId="S::v-ianbaker@microsoft.com::3d39e4a9-b668-4df4-98cc-bfb78aa64156" providerId="AD" clId="Web-{8CBA30DD-F802-C756-FB32-76897F1C19B6}" dt="2022-01-06T01:07:31.185" v="19"/>
          <ac:picMkLst>
            <pc:docMk/>
            <pc:sldMk cId="1593749560" sldId="307"/>
            <ac:picMk id="72" creationId="{CD0DC264-ABED-4A08-8A57-045FD1FD0DC7}"/>
          </ac:picMkLst>
        </pc:picChg>
      </pc:sldChg>
    </pc:docChg>
  </pc:docChgLst>
  <pc:docChgLst>
    <pc:chgData name="Aline Tognini" userId="c58afb65-c881-4f33-9a16-198e0cc3236e" providerId="ADAL" clId="{E04E270E-2E1C-48D9-9D56-FF7DC7799C64}"/>
    <pc:docChg chg="modSld">
      <pc:chgData name="Aline Tognini" userId="c58afb65-c881-4f33-9a16-198e0cc3236e" providerId="ADAL" clId="{E04E270E-2E1C-48D9-9D56-FF7DC7799C64}" dt="2022-06-21T16:34:40.589" v="0" actId="1076"/>
      <pc:docMkLst>
        <pc:docMk/>
      </pc:docMkLst>
      <pc:sldChg chg="modSp mod">
        <pc:chgData name="Aline Tognini" userId="c58afb65-c881-4f33-9a16-198e0cc3236e" providerId="ADAL" clId="{E04E270E-2E1C-48D9-9D56-FF7DC7799C64}" dt="2022-06-21T16:34:40.589" v="0" actId="1076"/>
        <pc:sldMkLst>
          <pc:docMk/>
          <pc:sldMk cId="1593749560" sldId="307"/>
        </pc:sldMkLst>
        <pc:spChg chg="mod">
          <ac:chgData name="Aline Tognini" userId="c58afb65-c881-4f33-9a16-198e0cc3236e" providerId="ADAL" clId="{E04E270E-2E1C-48D9-9D56-FF7DC7799C64}" dt="2022-06-21T16:34:40.589" v="0" actId="1076"/>
          <ac:spMkLst>
            <pc:docMk/>
            <pc:sldMk cId="1593749560" sldId="307"/>
            <ac:spMk id="6" creationId="{EEAD41BD-DABC-457C-BC51-25B1E2A71C57}"/>
          </ac:spMkLst>
        </pc:spChg>
      </pc:sldChg>
    </pc:docChg>
  </pc:docChgLst>
  <pc:docChgLst>
    <pc:chgData name="Srikanth Gutha" userId="1de4ec77-3cd4-4727-9d7c-74657aaa26f5" providerId="ADAL" clId="{AE43A058-60FF-4CDA-AB39-5A08FD02D06B}"/>
    <pc:docChg chg="custSel modSld">
      <pc:chgData name="Srikanth Gutha" userId="1de4ec77-3cd4-4727-9d7c-74657aaa26f5" providerId="ADAL" clId="{AE43A058-60FF-4CDA-AB39-5A08FD02D06B}" dt="2020-07-23T23:32:52.067" v="1136" actId="20577"/>
      <pc:docMkLst>
        <pc:docMk/>
      </pc:docMkLst>
      <pc:sldChg chg="modSp mod">
        <pc:chgData name="Srikanth Gutha" userId="1de4ec77-3cd4-4727-9d7c-74657aaa26f5" providerId="ADAL" clId="{AE43A058-60FF-4CDA-AB39-5A08FD02D06B}" dt="2020-07-23T23:32:52.067" v="1136" actId="20577"/>
        <pc:sldMkLst>
          <pc:docMk/>
          <pc:sldMk cId="850547079" sldId="305"/>
        </pc:sldMkLst>
        <pc:spChg chg="mod">
          <ac:chgData name="Srikanth Gutha" userId="1de4ec77-3cd4-4727-9d7c-74657aaa26f5" providerId="ADAL" clId="{AE43A058-60FF-4CDA-AB39-5A08FD02D06B}" dt="2020-07-23T23:31:24.457" v="943" actId="1076"/>
          <ac:spMkLst>
            <pc:docMk/>
            <pc:sldMk cId="850547079" sldId="305"/>
            <ac:spMk id="2" creationId="{2ED2837C-4D52-4085-B96A-E179C197F768}"/>
          </ac:spMkLst>
        </pc:spChg>
        <pc:spChg chg="mod">
          <ac:chgData name="Srikanth Gutha" userId="1de4ec77-3cd4-4727-9d7c-74657aaa26f5" providerId="ADAL" clId="{AE43A058-60FF-4CDA-AB39-5A08FD02D06B}" dt="2020-07-23T23:26:31.638" v="794" actId="20577"/>
          <ac:spMkLst>
            <pc:docMk/>
            <pc:sldMk cId="850547079" sldId="305"/>
            <ac:spMk id="3" creationId="{F5F908CD-6232-418C-B98F-2BB74DF0856D}"/>
          </ac:spMkLst>
        </pc:spChg>
        <pc:spChg chg="mod">
          <ac:chgData name="Srikanth Gutha" userId="1de4ec77-3cd4-4727-9d7c-74657aaa26f5" providerId="ADAL" clId="{AE43A058-60FF-4CDA-AB39-5A08FD02D06B}" dt="2020-07-23T23:32:17.503" v="1046" actId="20577"/>
          <ac:spMkLst>
            <pc:docMk/>
            <pc:sldMk cId="850547079" sldId="305"/>
            <ac:spMk id="16" creationId="{E6BCA8A9-F2DB-4D70-9BE8-7BEAEF0EA3B6}"/>
          </ac:spMkLst>
        </pc:spChg>
        <pc:spChg chg="mod">
          <ac:chgData name="Srikanth Gutha" userId="1de4ec77-3cd4-4727-9d7c-74657aaa26f5" providerId="ADAL" clId="{AE43A058-60FF-4CDA-AB39-5A08FD02D06B}" dt="2020-07-23T23:32:52.067" v="1136" actId="20577"/>
          <ac:spMkLst>
            <pc:docMk/>
            <pc:sldMk cId="850547079" sldId="305"/>
            <ac:spMk id="20" creationId="{67729A7A-55A6-4515-8658-5615415E827A}"/>
          </ac:spMkLst>
        </pc:spChg>
      </pc:sldChg>
      <pc:sldChg chg="modSp mod">
        <pc:chgData name="Srikanth Gutha" userId="1de4ec77-3cd4-4727-9d7c-74657aaa26f5" providerId="ADAL" clId="{AE43A058-60FF-4CDA-AB39-5A08FD02D06B}" dt="2020-07-23T23:24:51.396" v="609" actId="20577"/>
        <pc:sldMkLst>
          <pc:docMk/>
          <pc:sldMk cId="1593749560" sldId="307"/>
        </pc:sldMkLst>
        <pc:spChg chg="mod">
          <ac:chgData name="Srikanth Gutha" userId="1de4ec77-3cd4-4727-9d7c-74657aaa26f5" providerId="ADAL" clId="{AE43A058-60FF-4CDA-AB39-5A08FD02D06B}" dt="2020-07-23T23:22:52.441" v="495" actId="20577"/>
          <ac:spMkLst>
            <pc:docMk/>
            <pc:sldMk cId="1593749560" sldId="307"/>
            <ac:spMk id="2" creationId="{54B6C8F6-F7AE-4434-84CC-F3C91ACCF401}"/>
          </ac:spMkLst>
        </pc:spChg>
        <pc:spChg chg="mod">
          <ac:chgData name="Srikanth Gutha" userId="1de4ec77-3cd4-4727-9d7c-74657aaa26f5" providerId="ADAL" clId="{AE43A058-60FF-4CDA-AB39-5A08FD02D06B}" dt="2020-07-23T23:24:07.243" v="563" actId="20577"/>
          <ac:spMkLst>
            <pc:docMk/>
            <pc:sldMk cId="1593749560" sldId="307"/>
            <ac:spMk id="14" creationId="{905FF07D-FA14-4647-8458-18B5AFB03FBB}"/>
          </ac:spMkLst>
        </pc:spChg>
        <pc:spChg chg="mod">
          <ac:chgData name="Srikanth Gutha" userId="1de4ec77-3cd4-4727-9d7c-74657aaa26f5" providerId="ADAL" clId="{AE43A058-60FF-4CDA-AB39-5A08FD02D06B}" dt="2020-07-23T23:17:45.802" v="270" actId="20577"/>
          <ac:spMkLst>
            <pc:docMk/>
            <pc:sldMk cId="1593749560" sldId="307"/>
            <ac:spMk id="15" creationId="{1F78F0B0-B346-4DF8-A3F6-79DCDAD90568}"/>
          </ac:spMkLst>
        </pc:spChg>
        <pc:spChg chg="mod">
          <ac:chgData name="Srikanth Gutha" userId="1de4ec77-3cd4-4727-9d7c-74657aaa26f5" providerId="ADAL" clId="{AE43A058-60FF-4CDA-AB39-5A08FD02D06B}" dt="2020-07-23T23:19:01.802" v="395" actId="20577"/>
          <ac:spMkLst>
            <pc:docMk/>
            <pc:sldMk cId="1593749560" sldId="307"/>
            <ac:spMk id="16" creationId="{C6101173-FD0B-445B-AF6E-94F7BEB3A632}"/>
          </ac:spMkLst>
        </pc:spChg>
        <pc:spChg chg="mod">
          <ac:chgData name="Srikanth Gutha" userId="1de4ec77-3cd4-4727-9d7c-74657aaa26f5" providerId="ADAL" clId="{AE43A058-60FF-4CDA-AB39-5A08FD02D06B}" dt="2020-07-23T23:24:51.396" v="609" actId="20577"/>
          <ac:spMkLst>
            <pc:docMk/>
            <pc:sldMk cId="1593749560" sldId="307"/>
            <ac:spMk id="17" creationId="{3BE38833-274D-47A1-ADB0-2D4A8831996E}"/>
          </ac:spMkLst>
        </pc:spChg>
      </pc:sldChg>
    </pc:docChg>
  </pc:docChgLst>
  <pc:docChgLst>
    <pc:chgData name="Ian Baker" userId="3d39e4a9-b668-4df4-98cc-bfb78aa64156" providerId="ADAL" clId="{6FDEAA34-F649-4132-9D73-BB8EDFD52A5D}"/>
    <pc:docChg chg="undo custSel modSld">
      <pc:chgData name="Ian Baker" userId="3d39e4a9-b668-4df4-98cc-bfb78aa64156" providerId="ADAL" clId="{6FDEAA34-F649-4132-9D73-BB8EDFD52A5D}" dt="2022-01-06T02:14:25.600" v="1065" actId="20577"/>
      <pc:docMkLst>
        <pc:docMk/>
      </pc:docMkLst>
      <pc:sldChg chg="addSp delSp modSp mod">
        <pc:chgData name="Ian Baker" userId="3d39e4a9-b668-4df4-98cc-bfb78aa64156" providerId="ADAL" clId="{6FDEAA34-F649-4132-9D73-BB8EDFD52A5D}" dt="2022-01-06T02:08:07.525" v="1063" actId="12"/>
        <pc:sldMkLst>
          <pc:docMk/>
          <pc:sldMk cId="850547079" sldId="305"/>
        </pc:sldMkLst>
        <pc:spChg chg="del">
          <ac:chgData name="Ian Baker" userId="3d39e4a9-b668-4df4-98cc-bfb78aa64156" providerId="ADAL" clId="{6FDEAA34-F649-4132-9D73-BB8EDFD52A5D}" dt="2022-01-06T01:18:33.312" v="17" actId="478"/>
          <ac:spMkLst>
            <pc:docMk/>
            <pc:sldMk cId="850547079" sldId="305"/>
            <ac:spMk id="2" creationId="{2ED2837C-4D52-4085-B96A-E179C197F768}"/>
          </ac:spMkLst>
        </pc:spChg>
        <pc:spChg chg="del">
          <ac:chgData name="Ian Baker" userId="3d39e4a9-b668-4df4-98cc-bfb78aa64156" providerId="ADAL" clId="{6FDEAA34-F649-4132-9D73-BB8EDFD52A5D}" dt="2022-01-06T01:18:30.854" v="15" actId="478"/>
          <ac:spMkLst>
            <pc:docMk/>
            <pc:sldMk cId="850547079" sldId="305"/>
            <ac:spMk id="3" creationId="{F5F908CD-6232-418C-B98F-2BB74DF0856D}"/>
          </ac:spMkLst>
        </pc:spChg>
        <pc:spChg chg="add del">
          <ac:chgData name="Ian Baker" userId="3d39e4a9-b668-4df4-98cc-bfb78aa64156" providerId="ADAL" clId="{6FDEAA34-F649-4132-9D73-BB8EDFD52A5D}" dt="2022-01-06T01:21:23.386" v="58" actId="22"/>
          <ac:spMkLst>
            <pc:docMk/>
            <pc:sldMk cId="850547079" sldId="305"/>
            <ac:spMk id="4" creationId="{1F6C96B6-EF78-4F1C-9DC9-54C97047316B}"/>
          </ac:spMkLst>
        </pc:spChg>
        <pc:spChg chg="add">
          <ac:chgData name="Ian Baker" userId="3d39e4a9-b668-4df4-98cc-bfb78aa64156" providerId="ADAL" clId="{6FDEAA34-F649-4132-9D73-BB8EDFD52A5D}" dt="2022-01-06T01:21:59.066" v="60" actId="22"/>
          <ac:spMkLst>
            <pc:docMk/>
            <pc:sldMk cId="850547079" sldId="305"/>
            <ac:spMk id="5" creationId="{E5693F27-4E2C-40AE-A8D7-5C46D54BDB60}"/>
          </ac:spMkLst>
        </pc:spChg>
        <pc:spChg chg="add mod">
          <ac:chgData name="Ian Baker" userId="3d39e4a9-b668-4df4-98cc-bfb78aa64156" providerId="ADAL" clId="{6FDEAA34-F649-4132-9D73-BB8EDFD52A5D}" dt="2022-01-06T01:50:42.285" v="617" actId="1036"/>
          <ac:spMkLst>
            <pc:docMk/>
            <pc:sldMk cId="850547079" sldId="305"/>
            <ac:spMk id="7" creationId="{E9606578-7C22-4685-BB1D-F1BD52C69F0A}"/>
          </ac:spMkLst>
        </pc:spChg>
        <pc:spChg chg="add mod">
          <ac:chgData name="Ian Baker" userId="3d39e4a9-b668-4df4-98cc-bfb78aa64156" providerId="ADAL" clId="{6FDEAA34-F649-4132-9D73-BB8EDFD52A5D}" dt="2022-01-06T01:22:22.900" v="65" actId="1035"/>
          <ac:spMkLst>
            <pc:docMk/>
            <pc:sldMk cId="850547079" sldId="305"/>
            <ac:spMk id="9" creationId="{0ACEEE4F-220F-4639-8A13-CE4C62E43B1F}"/>
          </ac:spMkLst>
        </pc:spChg>
        <pc:spChg chg="add">
          <ac:chgData name="Ian Baker" userId="3d39e4a9-b668-4df4-98cc-bfb78aa64156" providerId="ADAL" clId="{6FDEAA34-F649-4132-9D73-BB8EDFD52A5D}" dt="2022-01-06T01:22:45.072" v="66" actId="22"/>
          <ac:spMkLst>
            <pc:docMk/>
            <pc:sldMk cId="850547079" sldId="305"/>
            <ac:spMk id="10" creationId="{4D95152A-5D46-48A3-9C1F-1B5E91B4BC6A}"/>
          </ac:spMkLst>
        </pc:spChg>
        <pc:spChg chg="add del">
          <ac:chgData name="Ian Baker" userId="3d39e4a9-b668-4df4-98cc-bfb78aa64156" providerId="ADAL" clId="{6FDEAA34-F649-4132-9D73-BB8EDFD52A5D}" dt="2022-01-06T01:24:45.530" v="71" actId="478"/>
          <ac:spMkLst>
            <pc:docMk/>
            <pc:sldMk cId="850547079" sldId="305"/>
            <ac:spMk id="12" creationId="{1092805F-2057-4AE8-AC39-6BB58ACF6335}"/>
          </ac:spMkLst>
        </pc:spChg>
        <pc:spChg chg="del">
          <ac:chgData name="Ian Baker" userId="3d39e4a9-b668-4df4-98cc-bfb78aa64156" providerId="ADAL" clId="{6FDEAA34-F649-4132-9D73-BB8EDFD52A5D}" dt="2022-01-06T01:19:09.709" v="20" actId="478"/>
          <ac:spMkLst>
            <pc:docMk/>
            <pc:sldMk cId="850547079" sldId="305"/>
            <ac:spMk id="15" creationId="{6FC69795-2844-4296-B38F-70F2A2A51EF8}"/>
          </ac:spMkLst>
        </pc:spChg>
        <pc:spChg chg="del">
          <ac:chgData name="Ian Baker" userId="3d39e4a9-b668-4df4-98cc-bfb78aa64156" providerId="ADAL" clId="{6FDEAA34-F649-4132-9D73-BB8EDFD52A5D}" dt="2022-01-06T01:19:06.792" v="19" actId="478"/>
          <ac:spMkLst>
            <pc:docMk/>
            <pc:sldMk cId="850547079" sldId="305"/>
            <ac:spMk id="16" creationId="{E6BCA8A9-F2DB-4D70-9BE8-7BEAEF0EA3B6}"/>
          </ac:spMkLst>
        </pc:spChg>
        <pc:spChg chg="del">
          <ac:chgData name="Ian Baker" userId="3d39e4a9-b668-4df4-98cc-bfb78aa64156" providerId="ADAL" clId="{6FDEAA34-F649-4132-9D73-BB8EDFD52A5D}" dt="2022-01-06T01:18:32.021" v="16" actId="478"/>
          <ac:spMkLst>
            <pc:docMk/>
            <pc:sldMk cId="850547079" sldId="305"/>
            <ac:spMk id="18" creationId="{B72C1B3A-CEE3-4133-A020-FB48514189B5}"/>
          </ac:spMkLst>
        </pc:spChg>
        <pc:spChg chg="del">
          <ac:chgData name="Ian Baker" userId="3d39e4a9-b668-4df4-98cc-bfb78aa64156" providerId="ADAL" clId="{6FDEAA34-F649-4132-9D73-BB8EDFD52A5D}" dt="2022-01-06T01:18:35.021" v="18" actId="478"/>
          <ac:spMkLst>
            <pc:docMk/>
            <pc:sldMk cId="850547079" sldId="305"/>
            <ac:spMk id="20" creationId="{67729A7A-55A6-4515-8658-5615415E827A}"/>
          </ac:spMkLst>
        </pc:spChg>
        <pc:spChg chg="add mod">
          <ac:chgData name="Ian Baker" userId="3d39e4a9-b668-4df4-98cc-bfb78aa64156" providerId="ADAL" clId="{6FDEAA34-F649-4132-9D73-BB8EDFD52A5D}" dt="2022-01-06T01:50:01.182" v="605" actId="1037"/>
          <ac:spMkLst>
            <pc:docMk/>
            <pc:sldMk cId="850547079" sldId="305"/>
            <ac:spMk id="24" creationId="{5B4AF38D-ECCC-4C00-9D00-1FDA092B22FB}"/>
          </ac:spMkLst>
        </pc:spChg>
        <pc:spChg chg="del mod topLvl">
          <ac:chgData name="Ian Baker" userId="3d39e4a9-b668-4df4-98cc-bfb78aa64156" providerId="ADAL" clId="{6FDEAA34-F649-4132-9D73-BB8EDFD52A5D}" dt="2022-01-06T01:19:12.421" v="22" actId="478"/>
          <ac:spMkLst>
            <pc:docMk/>
            <pc:sldMk cId="850547079" sldId="305"/>
            <ac:spMk id="71" creationId="{3CDA4F0F-85B1-4D54-A596-8B031E2DFA80}"/>
          </ac:spMkLst>
        </pc:spChg>
        <pc:grpChg chg="del">
          <ac:chgData name="Ian Baker" userId="3d39e4a9-b668-4df4-98cc-bfb78aa64156" providerId="ADAL" clId="{6FDEAA34-F649-4132-9D73-BB8EDFD52A5D}" dt="2022-01-06T01:19:12.421" v="22" actId="478"/>
          <ac:grpSpMkLst>
            <pc:docMk/>
            <pc:sldMk cId="850547079" sldId="305"/>
            <ac:grpSpMk id="70" creationId="{7F96AC7A-C672-45CF-A781-6C84A5D14D76}"/>
          </ac:grpSpMkLst>
        </pc:grpChg>
        <pc:graphicFrameChg chg="add mod modGraphic">
          <ac:chgData name="Ian Baker" userId="3d39e4a9-b668-4df4-98cc-bfb78aa64156" providerId="ADAL" clId="{6FDEAA34-F649-4132-9D73-BB8EDFD52A5D}" dt="2022-01-06T02:08:07.525" v="1063" actId="12"/>
          <ac:graphicFrameMkLst>
            <pc:docMk/>
            <pc:sldMk cId="850547079" sldId="305"/>
            <ac:graphicFrameMk id="6" creationId="{22B6B894-B27C-45BF-AC04-B544702B9A63}"/>
          </ac:graphicFrameMkLst>
        </pc:graphicFrameChg>
        <pc:graphicFrameChg chg="add mod modGraphic">
          <ac:chgData name="Ian Baker" userId="3d39e4a9-b668-4df4-98cc-bfb78aa64156" providerId="ADAL" clId="{6FDEAA34-F649-4132-9D73-BB8EDFD52A5D}" dt="2022-01-06T02:04:12.890" v="988" actId="20577"/>
          <ac:graphicFrameMkLst>
            <pc:docMk/>
            <pc:sldMk cId="850547079" sldId="305"/>
            <ac:graphicFrameMk id="8" creationId="{3B7EB60F-9A0A-4487-B1AD-215993F09083}"/>
          </ac:graphicFrameMkLst>
        </pc:graphicFrameChg>
        <pc:picChg chg="add">
          <ac:chgData name="Ian Baker" userId="3d39e4a9-b668-4df4-98cc-bfb78aa64156" providerId="ADAL" clId="{6FDEAA34-F649-4132-9D73-BB8EDFD52A5D}" dt="2022-01-06T01:25:00.303" v="72" actId="22"/>
          <ac:picMkLst>
            <pc:docMk/>
            <pc:sldMk cId="850547079" sldId="305"/>
            <ac:picMk id="14" creationId="{B1D059EE-1B71-479E-AA83-D4AD99012404}"/>
          </ac:picMkLst>
        </pc:picChg>
        <pc:picChg chg="del topLvl">
          <ac:chgData name="Ian Baker" userId="3d39e4a9-b668-4df4-98cc-bfb78aa64156" providerId="ADAL" clId="{6FDEAA34-F649-4132-9D73-BB8EDFD52A5D}" dt="2022-01-06T01:19:13.647" v="23" actId="478"/>
          <ac:picMkLst>
            <pc:docMk/>
            <pc:sldMk cId="850547079" sldId="305"/>
            <ac:picMk id="72" creationId="{CD0DC264-ABED-4A08-8A57-045FD1FD0DC7}"/>
          </ac:picMkLst>
        </pc:picChg>
      </pc:sldChg>
      <pc:sldChg chg="addSp delSp modSp mod">
        <pc:chgData name="Ian Baker" userId="3d39e4a9-b668-4df4-98cc-bfb78aa64156" providerId="ADAL" clId="{6FDEAA34-F649-4132-9D73-BB8EDFD52A5D}" dt="2022-01-06T02:14:25.600" v="1065" actId="20577"/>
        <pc:sldMkLst>
          <pc:docMk/>
          <pc:sldMk cId="1593749560" sldId="307"/>
        </pc:sldMkLst>
        <pc:spChg chg="del mod">
          <ac:chgData name="Ian Baker" userId="3d39e4a9-b668-4df4-98cc-bfb78aa64156" providerId="ADAL" clId="{6FDEAA34-F649-4132-9D73-BB8EDFD52A5D}" dt="2022-01-06T01:18:18.724" v="11" actId="478"/>
          <ac:spMkLst>
            <pc:docMk/>
            <pc:sldMk cId="1593749560" sldId="307"/>
            <ac:spMk id="2" creationId="{54B6C8F6-F7AE-4434-84CC-F3C91ACCF401}"/>
          </ac:spMkLst>
        </pc:spChg>
        <pc:spChg chg="add mod">
          <ac:chgData name="Ian Baker" userId="3d39e4a9-b668-4df4-98cc-bfb78aa64156" providerId="ADAL" clId="{6FDEAA34-F649-4132-9D73-BB8EDFD52A5D}" dt="2022-01-06T02:14:25.600" v="1065" actId="20577"/>
          <ac:spMkLst>
            <pc:docMk/>
            <pc:sldMk cId="1593749560" sldId="307"/>
            <ac:spMk id="3" creationId="{9ABAC7F1-F8AE-4481-88E9-C9D2858B278E}"/>
          </ac:spMkLst>
        </pc:spChg>
        <pc:spChg chg="add del">
          <ac:chgData name="Ian Baker" userId="3d39e4a9-b668-4df4-98cc-bfb78aa64156" providerId="ADAL" clId="{6FDEAA34-F649-4132-9D73-BB8EDFD52A5D}" dt="2022-01-06T01:24:07.068" v="68" actId="22"/>
          <ac:spMkLst>
            <pc:docMk/>
            <pc:sldMk cId="1593749560" sldId="307"/>
            <ac:spMk id="5" creationId="{47C6C348-2A4F-4C6A-9BCF-71BFCF9FA3D4}"/>
          </ac:spMkLst>
        </pc:spChg>
        <pc:spChg chg="add">
          <ac:chgData name="Ian Baker" userId="3d39e4a9-b668-4df4-98cc-bfb78aa64156" providerId="ADAL" clId="{6FDEAA34-F649-4132-9D73-BB8EDFD52A5D}" dt="2022-01-06T01:24:21.235" v="69" actId="22"/>
          <ac:spMkLst>
            <pc:docMk/>
            <pc:sldMk cId="1593749560" sldId="307"/>
            <ac:spMk id="6" creationId="{EEAD41BD-DABC-457C-BC51-25B1E2A71C57}"/>
          </ac:spMkLst>
        </pc:spChg>
        <pc:spChg chg="mod">
          <ac:chgData name="Ian Baker" userId="3d39e4a9-b668-4df4-98cc-bfb78aa64156" providerId="ADAL" clId="{6FDEAA34-F649-4132-9D73-BB8EDFD52A5D}" dt="2022-01-06T01:52:34.782" v="620" actId="255"/>
          <ac:spMkLst>
            <pc:docMk/>
            <pc:sldMk cId="1593749560" sldId="307"/>
            <ac:spMk id="12" creationId="{66A74F8F-B972-4E6D-87C6-02B761AC4982}"/>
          </ac:spMkLst>
        </pc:spChg>
        <pc:spChg chg="del">
          <ac:chgData name="Ian Baker" userId="3d39e4a9-b668-4df4-98cc-bfb78aa64156" providerId="ADAL" clId="{6FDEAA34-F649-4132-9D73-BB8EDFD52A5D}" dt="2022-01-06T01:18:15.810" v="9" actId="478"/>
          <ac:spMkLst>
            <pc:docMk/>
            <pc:sldMk cId="1593749560" sldId="307"/>
            <ac:spMk id="15" creationId="{1F78F0B0-B346-4DF8-A3F6-79DCDAD90568}"/>
          </ac:spMkLst>
        </pc:spChg>
        <pc:spChg chg="del mod">
          <ac:chgData name="Ian Baker" userId="3d39e4a9-b668-4df4-98cc-bfb78aa64156" providerId="ADAL" clId="{6FDEAA34-F649-4132-9D73-BB8EDFD52A5D}" dt="2022-01-06T01:18:23.090" v="13" actId="478"/>
          <ac:spMkLst>
            <pc:docMk/>
            <pc:sldMk cId="1593749560" sldId="307"/>
            <ac:spMk id="16" creationId="{C6101173-FD0B-445B-AF6E-94F7BEB3A632}"/>
          </ac:spMkLst>
        </pc:spChg>
        <pc:spChg chg="del">
          <ac:chgData name="Ian Baker" userId="3d39e4a9-b668-4df4-98cc-bfb78aa64156" providerId="ADAL" clId="{6FDEAA34-F649-4132-9D73-BB8EDFD52A5D}" dt="2022-01-06T01:18:24.696" v="14" actId="478"/>
          <ac:spMkLst>
            <pc:docMk/>
            <pc:sldMk cId="1593749560" sldId="307"/>
            <ac:spMk id="17" creationId="{3BE38833-274D-47A1-ADB0-2D4A8831996E}"/>
          </ac:spMkLst>
        </pc:spChg>
        <pc:spChg chg="mod">
          <ac:chgData name="Ian Baker" userId="3d39e4a9-b668-4df4-98cc-bfb78aa64156" providerId="ADAL" clId="{6FDEAA34-F649-4132-9D73-BB8EDFD52A5D}" dt="2022-01-06T01:20:10.575" v="54" actId="1037"/>
          <ac:spMkLst>
            <pc:docMk/>
            <pc:sldMk cId="1593749560" sldId="307"/>
            <ac:spMk id="20" creationId="{48E3E77F-B6FF-4A06-AAF6-5BBB37D8F320}"/>
          </ac:spMkLst>
        </pc:spChg>
        <pc:spChg chg="mod">
          <ac:chgData name="Ian Baker" userId="3d39e4a9-b668-4df4-98cc-bfb78aa64156" providerId="ADAL" clId="{6FDEAA34-F649-4132-9D73-BB8EDFD52A5D}" dt="2022-01-06T02:04:38.732" v="1004" actId="1037"/>
          <ac:spMkLst>
            <pc:docMk/>
            <pc:sldMk cId="1593749560" sldId="307"/>
            <ac:spMk id="21" creationId="{BECE10F2-5756-4244-AE84-84624990B58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3E151360-E3B3-1E4F-8368-093E8B4CED3C}" type="datetimeFigureOut">
              <a:rPr lang="en-US" smtClean="0"/>
              <a:t>6/21/2022</a:t>
            </a:fld>
            <a:endParaRPr lang="en-US"/>
          </a:p>
        </p:txBody>
      </p:sp>
      <p:sp>
        <p:nvSpPr>
          <p:cNvPr id="4" name="Slide Image Placeholder 3"/>
          <p:cNvSpPr>
            <a:spLocks noGrp="1" noRot="1" noChangeAspect="1"/>
          </p:cNvSpPr>
          <p:nvPr>
            <p:ph type="sldImg" idx="2"/>
          </p:nvPr>
        </p:nvSpPr>
        <p:spPr>
          <a:xfrm>
            <a:off x="2405063" y="1200150"/>
            <a:ext cx="25050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991BF36C-B446-8345-AB39-687E5A7B0CE1}" type="slidenum">
              <a:rPr lang="en-US" smtClean="0"/>
              <a:t>‹#›</a:t>
            </a:fld>
            <a:endParaRPr lang="en-US"/>
          </a:p>
        </p:txBody>
      </p:sp>
    </p:spTree>
    <p:extLst>
      <p:ext uri="{BB962C8B-B14F-4D97-AF65-F5344CB8AC3E}">
        <p14:creationId xmlns:p14="http://schemas.microsoft.com/office/powerpoint/2010/main" val="282805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ts val="1450"/>
              </a:lnSpc>
            </a:pPr>
            <a:r>
              <a:rPr lang="en-US" sz="1200" dirty="0">
                <a:solidFill>
                  <a:schemeClr val="bg2">
                    <a:lumMod val="50000"/>
                  </a:schemeClr>
                </a:solidFill>
                <a:latin typeface="Segoe UI Semilight" charset="0"/>
                <a:ea typeface="Segoe UI Semilight" charset="0"/>
                <a:cs typeface="Segoe UI Semilight" charset="0"/>
              </a:rPr>
              <a:t>The formula for a successful digital transformation requires addressing people, process and technology. Adoption Services addresses the people side of change.</a:t>
            </a:r>
          </a:p>
          <a:p>
            <a:pPr lvl="0">
              <a:lnSpc>
                <a:spcPts val="1450"/>
              </a:lnSpc>
            </a:pPr>
            <a:endParaRPr lang="en-US" sz="1200" dirty="0">
              <a:solidFill>
                <a:schemeClr val="bg2">
                  <a:lumMod val="50000"/>
                </a:schemeClr>
              </a:solidFill>
              <a:latin typeface="Segoe UI Semilight" charset="0"/>
              <a:ea typeface="Segoe UI Semilight" charset="0"/>
              <a:cs typeface="Segoe UI Semilight" charset="0"/>
            </a:endParaRPr>
          </a:p>
          <a:p>
            <a:pPr lvl="0">
              <a:lnSpc>
                <a:spcPts val="1450"/>
              </a:lnSpc>
            </a:pPr>
            <a:endParaRPr lang="en-US" sz="1200" dirty="0">
              <a:solidFill>
                <a:schemeClr val="bg2">
                  <a:lumMod val="50000"/>
                </a:schemeClr>
              </a:solidFill>
              <a:latin typeface="Segoe UI Semilight" charset="0"/>
              <a:ea typeface="Segoe UI Semilight" charset="0"/>
              <a:cs typeface="Segoe UI Semilight" charset="0"/>
            </a:endParaRPr>
          </a:p>
          <a:p>
            <a:pPr lvl="0">
              <a:lnSpc>
                <a:spcPts val="1450"/>
              </a:lnSpc>
            </a:pPr>
            <a:endParaRPr lang="en-US" sz="1200" dirty="0">
              <a:solidFill>
                <a:schemeClr val="bg2">
                  <a:lumMod val="50000"/>
                </a:schemeClr>
              </a:solidFill>
              <a:latin typeface="Segoe UI Semilight" charset="0"/>
              <a:ea typeface="Segoe UI Semilight" charset="0"/>
              <a:cs typeface="Segoe UI Semilight" charset="0"/>
            </a:endParaRPr>
          </a:p>
          <a:p>
            <a:pPr lvl="0">
              <a:lnSpc>
                <a:spcPts val="1450"/>
              </a:lnSpc>
            </a:pPr>
            <a:endParaRPr lang="en-US" sz="1200" dirty="0">
              <a:solidFill>
                <a:schemeClr val="bg2">
                  <a:lumMod val="50000"/>
                </a:schemeClr>
              </a:solidFill>
              <a:latin typeface="Segoe UI Semilight" charset="0"/>
              <a:ea typeface="Segoe UI Semilight" charset="0"/>
              <a:cs typeface="Segoe UI Semilight" charset="0"/>
            </a:endParaRPr>
          </a:p>
          <a:p>
            <a:pPr lvl="0">
              <a:lnSpc>
                <a:spcPts val="1450"/>
              </a:lnSpc>
            </a:pPr>
            <a:r>
              <a:rPr lang="en-US" sz="1200" dirty="0">
                <a:solidFill>
                  <a:schemeClr val="bg2">
                    <a:lumMod val="50000"/>
                  </a:schemeClr>
                </a:solidFill>
                <a:latin typeface="Segoe UI Semilight" charset="0"/>
                <a:ea typeface="Segoe UI Semilight" charset="0"/>
                <a:cs typeface="Segoe UI Semilight" charset="0"/>
              </a:rPr>
              <a:t>With deep expertise in our own products and services, we support your lifecycle and are prepared to build for your needs regardless of where you are on the digital journey.</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1BF36C-B446-8345-AB39-687E5A7B0CE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7621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ts val="1450"/>
              </a:lnSpc>
            </a:pPr>
            <a:r>
              <a:rPr lang="en-US" sz="1200">
                <a:solidFill>
                  <a:schemeClr val="bg2">
                    <a:lumMod val="50000"/>
                  </a:schemeClr>
                </a:solidFill>
                <a:latin typeface="Segoe UI Semilight" charset="0"/>
                <a:ea typeface="Segoe UI Semilight" charset="0"/>
                <a:cs typeface="Segoe UI Semilight" charset="0"/>
              </a:rPr>
              <a:t>The formula for a successful digital transformation requires addressing people, process and technology. Adoption Services addresses the people side of change.</a:t>
            </a:r>
          </a:p>
          <a:p>
            <a:pPr lvl="0">
              <a:lnSpc>
                <a:spcPts val="1450"/>
              </a:lnSpc>
            </a:pPr>
            <a:endParaRPr lang="en-US" sz="1200">
              <a:solidFill>
                <a:schemeClr val="bg2">
                  <a:lumMod val="50000"/>
                </a:schemeClr>
              </a:solidFill>
              <a:latin typeface="Segoe UI Semilight" charset="0"/>
              <a:ea typeface="Segoe UI Semilight" charset="0"/>
              <a:cs typeface="Segoe UI Semilight" charset="0"/>
            </a:endParaRPr>
          </a:p>
          <a:p>
            <a:pPr lvl="0">
              <a:lnSpc>
                <a:spcPts val="1450"/>
              </a:lnSpc>
            </a:pPr>
            <a:endParaRPr lang="en-US" sz="1200">
              <a:solidFill>
                <a:schemeClr val="bg2">
                  <a:lumMod val="50000"/>
                </a:schemeClr>
              </a:solidFill>
              <a:latin typeface="Segoe UI Semilight" charset="0"/>
              <a:ea typeface="Segoe UI Semilight" charset="0"/>
              <a:cs typeface="Segoe UI Semilight" charset="0"/>
            </a:endParaRPr>
          </a:p>
          <a:p>
            <a:pPr lvl="0">
              <a:lnSpc>
                <a:spcPts val="1450"/>
              </a:lnSpc>
            </a:pPr>
            <a:endParaRPr lang="en-US" sz="1200">
              <a:solidFill>
                <a:schemeClr val="bg2">
                  <a:lumMod val="50000"/>
                </a:schemeClr>
              </a:solidFill>
              <a:latin typeface="Segoe UI Semilight" charset="0"/>
              <a:ea typeface="Segoe UI Semilight" charset="0"/>
              <a:cs typeface="Segoe UI Semilight" charset="0"/>
            </a:endParaRPr>
          </a:p>
          <a:p>
            <a:pPr lvl="0">
              <a:lnSpc>
                <a:spcPts val="1450"/>
              </a:lnSpc>
            </a:pPr>
            <a:endParaRPr lang="en-US" sz="1200">
              <a:solidFill>
                <a:schemeClr val="bg2">
                  <a:lumMod val="50000"/>
                </a:schemeClr>
              </a:solidFill>
              <a:latin typeface="Segoe UI Semilight" charset="0"/>
              <a:ea typeface="Segoe UI Semilight" charset="0"/>
              <a:cs typeface="Segoe UI Semilight" charset="0"/>
            </a:endParaRPr>
          </a:p>
          <a:p>
            <a:pPr lvl="0">
              <a:lnSpc>
                <a:spcPts val="1450"/>
              </a:lnSpc>
            </a:pPr>
            <a:r>
              <a:rPr lang="en-US" sz="1200">
                <a:solidFill>
                  <a:schemeClr val="bg2">
                    <a:lumMod val="50000"/>
                  </a:schemeClr>
                </a:solidFill>
                <a:latin typeface="Segoe UI Semilight" charset="0"/>
                <a:ea typeface="Segoe UI Semilight" charset="0"/>
                <a:cs typeface="Segoe UI Semilight" charset="0"/>
              </a:rPr>
              <a:t>With deep expertise in our own products and services, we support your lifecycle and are prepared to build for your needs regardless of where you are on the digital journey.</a:t>
            </a: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1BF36C-B446-8345-AB39-687E5A7B0CE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2911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D4AD-EF1B-4E5A-B338-C5321F1FE703}"/>
              </a:ext>
            </a:extLst>
          </p:cNvPr>
          <p:cNvSpPr>
            <a:spLocks noGrp="1"/>
          </p:cNvSpPr>
          <p:nvPr>
            <p:ph type="ctrTitle"/>
          </p:nvPr>
        </p:nvSpPr>
        <p:spPr>
          <a:xfrm>
            <a:off x="971550" y="1646238"/>
            <a:ext cx="5829300" cy="350202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4744D-4E73-452E-A167-A3923A9785C7}"/>
              </a:ext>
            </a:extLst>
          </p:cNvPr>
          <p:cNvSpPr>
            <a:spLocks noGrp="1"/>
          </p:cNvSpPr>
          <p:nvPr>
            <p:ph type="subTitle" idx="1"/>
          </p:nvPr>
        </p:nvSpPr>
        <p:spPr>
          <a:xfrm>
            <a:off x="971550" y="5283200"/>
            <a:ext cx="5829300" cy="242887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65FC47-193B-44B0-9787-2C43FE663A66}"/>
              </a:ext>
            </a:extLst>
          </p:cNvPr>
          <p:cNvSpPr>
            <a:spLocks noGrp="1"/>
          </p:cNvSpPr>
          <p:nvPr>
            <p:ph type="dt" sz="half" idx="10"/>
          </p:nvPr>
        </p:nvSpPr>
        <p:spPr/>
        <p:txBody>
          <a:bodyPr/>
          <a:lstStyle/>
          <a:p>
            <a:fld id="{CCB13038-5131-4CF0-952B-AF5D6838F75B}" type="datetimeFigureOut">
              <a:rPr lang="en-US" smtClean="0"/>
              <a:t>6/21/2022</a:t>
            </a:fld>
            <a:endParaRPr lang="en-US"/>
          </a:p>
        </p:txBody>
      </p:sp>
      <p:sp>
        <p:nvSpPr>
          <p:cNvPr id="5" name="Footer Placeholder 4">
            <a:extLst>
              <a:ext uri="{FF2B5EF4-FFF2-40B4-BE49-F238E27FC236}">
                <a16:creationId xmlns:a16="http://schemas.microsoft.com/office/drawing/2014/main" id="{54D1CED7-211B-45C1-9860-C515449795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466660-F224-4720-9314-D51222CD21CF}"/>
              </a:ext>
            </a:extLst>
          </p:cNvPr>
          <p:cNvSpPr>
            <a:spLocks noGrp="1"/>
          </p:cNvSpPr>
          <p:nvPr>
            <p:ph type="sldNum" sz="quarter" idx="12"/>
          </p:nvPr>
        </p:nvSpPr>
        <p:spPr/>
        <p:txBody>
          <a:bodyPr/>
          <a:lstStyle/>
          <a:p>
            <a:fld id="{2344689E-058F-4A5F-93A7-B32C6BF7D3D8}" type="slidenum">
              <a:rPr lang="en-US" smtClean="0"/>
              <a:t>‹#›</a:t>
            </a:fld>
            <a:endParaRPr lang="en-US"/>
          </a:p>
        </p:txBody>
      </p:sp>
    </p:spTree>
    <p:extLst>
      <p:ext uri="{BB962C8B-B14F-4D97-AF65-F5344CB8AC3E}">
        <p14:creationId xmlns:p14="http://schemas.microsoft.com/office/powerpoint/2010/main" val="3786573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F5733-8CDE-4D62-9093-684BE71CEF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AFEFA4-59E1-4B73-9711-9306B9FC50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A193C4-F9B2-4AE1-A984-3C3FD0F55163}"/>
              </a:ext>
            </a:extLst>
          </p:cNvPr>
          <p:cNvSpPr>
            <a:spLocks noGrp="1"/>
          </p:cNvSpPr>
          <p:nvPr>
            <p:ph type="dt" sz="half" idx="10"/>
          </p:nvPr>
        </p:nvSpPr>
        <p:spPr/>
        <p:txBody>
          <a:bodyPr/>
          <a:lstStyle/>
          <a:p>
            <a:fld id="{CCB13038-5131-4CF0-952B-AF5D6838F75B}" type="datetimeFigureOut">
              <a:rPr lang="en-US" smtClean="0"/>
              <a:t>6/21/2022</a:t>
            </a:fld>
            <a:endParaRPr lang="en-US"/>
          </a:p>
        </p:txBody>
      </p:sp>
      <p:sp>
        <p:nvSpPr>
          <p:cNvPr id="5" name="Footer Placeholder 4">
            <a:extLst>
              <a:ext uri="{FF2B5EF4-FFF2-40B4-BE49-F238E27FC236}">
                <a16:creationId xmlns:a16="http://schemas.microsoft.com/office/drawing/2014/main" id="{1B514CAA-EBF8-46B4-A675-42B2618C37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C67AD3-5E0E-4E2C-8219-827F7B605501}"/>
              </a:ext>
            </a:extLst>
          </p:cNvPr>
          <p:cNvSpPr>
            <a:spLocks noGrp="1"/>
          </p:cNvSpPr>
          <p:nvPr>
            <p:ph type="sldNum" sz="quarter" idx="12"/>
          </p:nvPr>
        </p:nvSpPr>
        <p:spPr/>
        <p:txBody>
          <a:bodyPr/>
          <a:lstStyle/>
          <a:p>
            <a:fld id="{2344689E-058F-4A5F-93A7-B32C6BF7D3D8}" type="slidenum">
              <a:rPr lang="en-US" smtClean="0"/>
              <a:t>‹#›</a:t>
            </a:fld>
            <a:endParaRPr lang="en-US"/>
          </a:p>
        </p:txBody>
      </p:sp>
    </p:spTree>
    <p:extLst>
      <p:ext uri="{BB962C8B-B14F-4D97-AF65-F5344CB8AC3E}">
        <p14:creationId xmlns:p14="http://schemas.microsoft.com/office/powerpoint/2010/main" val="231375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ACD986-3774-411A-9A68-2190FFB1DDAA}"/>
              </a:ext>
            </a:extLst>
          </p:cNvPr>
          <p:cNvSpPr>
            <a:spLocks noGrp="1"/>
          </p:cNvSpPr>
          <p:nvPr>
            <p:ph type="title" orient="vert"/>
          </p:nvPr>
        </p:nvSpPr>
        <p:spPr>
          <a:xfrm>
            <a:off x="5562600" y="534988"/>
            <a:ext cx="1674813" cy="85248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C92E14-58DA-4111-ADFA-D4C7F7CC831B}"/>
              </a:ext>
            </a:extLst>
          </p:cNvPr>
          <p:cNvSpPr>
            <a:spLocks noGrp="1"/>
          </p:cNvSpPr>
          <p:nvPr>
            <p:ph type="body" orient="vert" idx="1"/>
          </p:nvPr>
        </p:nvSpPr>
        <p:spPr>
          <a:xfrm>
            <a:off x="534988" y="534988"/>
            <a:ext cx="4875212" cy="8524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D3037A-8590-48DD-AB90-E3A83CC8C002}"/>
              </a:ext>
            </a:extLst>
          </p:cNvPr>
          <p:cNvSpPr>
            <a:spLocks noGrp="1"/>
          </p:cNvSpPr>
          <p:nvPr>
            <p:ph type="dt" sz="half" idx="10"/>
          </p:nvPr>
        </p:nvSpPr>
        <p:spPr/>
        <p:txBody>
          <a:bodyPr/>
          <a:lstStyle/>
          <a:p>
            <a:fld id="{CCB13038-5131-4CF0-952B-AF5D6838F75B}" type="datetimeFigureOut">
              <a:rPr lang="en-US" smtClean="0"/>
              <a:t>6/21/2022</a:t>
            </a:fld>
            <a:endParaRPr lang="en-US"/>
          </a:p>
        </p:txBody>
      </p:sp>
      <p:sp>
        <p:nvSpPr>
          <p:cNvPr id="5" name="Footer Placeholder 4">
            <a:extLst>
              <a:ext uri="{FF2B5EF4-FFF2-40B4-BE49-F238E27FC236}">
                <a16:creationId xmlns:a16="http://schemas.microsoft.com/office/drawing/2014/main" id="{9AC181CF-EFAF-479F-B56C-1F3E721356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72B3BD-56B0-47FE-84D5-936F62264246}"/>
              </a:ext>
            </a:extLst>
          </p:cNvPr>
          <p:cNvSpPr>
            <a:spLocks noGrp="1"/>
          </p:cNvSpPr>
          <p:nvPr>
            <p:ph type="sldNum" sz="quarter" idx="12"/>
          </p:nvPr>
        </p:nvSpPr>
        <p:spPr/>
        <p:txBody>
          <a:bodyPr/>
          <a:lstStyle/>
          <a:p>
            <a:fld id="{2344689E-058F-4A5F-93A7-B32C6BF7D3D8}" type="slidenum">
              <a:rPr lang="en-US" smtClean="0"/>
              <a:t>‹#›</a:t>
            </a:fld>
            <a:endParaRPr lang="en-US"/>
          </a:p>
        </p:txBody>
      </p:sp>
    </p:spTree>
    <p:extLst>
      <p:ext uri="{BB962C8B-B14F-4D97-AF65-F5344CB8AC3E}">
        <p14:creationId xmlns:p14="http://schemas.microsoft.com/office/powerpoint/2010/main" val="4079709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1550" y="1646133"/>
            <a:ext cx="5829300" cy="3501813"/>
          </a:xfrm>
        </p:spPr>
        <p:txBody>
          <a:bodyPr anchor="b"/>
          <a:lstStyle>
            <a:lvl1pPr algn="ctr">
              <a:defRPr sz="8800"/>
            </a:lvl1pPr>
          </a:lstStyle>
          <a:p>
            <a:r>
              <a:rPr lang="en-US"/>
              <a:t>Click to edit Master title style</a:t>
            </a:r>
          </a:p>
        </p:txBody>
      </p:sp>
      <p:sp>
        <p:nvSpPr>
          <p:cNvPr id="3" name="Subtitle 2"/>
          <p:cNvSpPr>
            <a:spLocks noGrp="1"/>
          </p:cNvSpPr>
          <p:nvPr>
            <p:ph type="subTitle" idx="1"/>
          </p:nvPr>
        </p:nvSpPr>
        <p:spPr>
          <a:xfrm>
            <a:off x="971550" y="5282989"/>
            <a:ext cx="5829300" cy="2428451"/>
          </a:xfrm>
        </p:spPr>
        <p:txBody>
          <a:bodyPr/>
          <a:lstStyle>
            <a:lvl1pPr marL="0" indent="0" algn="ctr">
              <a:buNone/>
              <a:defRPr sz="3520"/>
            </a:lvl1pPr>
            <a:lvl2pPr marL="670575" indent="0" algn="ctr">
              <a:buNone/>
              <a:defRPr sz="2933"/>
            </a:lvl2pPr>
            <a:lvl3pPr marL="1341150" indent="0" algn="ctr">
              <a:buNone/>
              <a:defRPr sz="2640"/>
            </a:lvl3pPr>
            <a:lvl4pPr marL="2011726" indent="0" algn="ctr">
              <a:buNone/>
              <a:defRPr sz="2347"/>
            </a:lvl4pPr>
            <a:lvl5pPr marL="2682301" indent="0" algn="ctr">
              <a:buNone/>
              <a:defRPr sz="2347"/>
            </a:lvl5pPr>
            <a:lvl6pPr marL="3352876" indent="0" algn="ctr">
              <a:buNone/>
              <a:defRPr sz="2347"/>
            </a:lvl6pPr>
            <a:lvl7pPr marL="4023451" indent="0" algn="ctr">
              <a:buNone/>
              <a:defRPr sz="2347"/>
            </a:lvl7pPr>
            <a:lvl8pPr marL="4694027" indent="0" algn="ctr">
              <a:buNone/>
              <a:defRPr sz="2347"/>
            </a:lvl8pPr>
            <a:lvl9pPr marL="5364602" indent="0" algn="ctr">
              <a:buNone/>
              <a:defRPr sz="2347"/>
            </a:lvl9pPr>
          </a:lstStyle>
          <a:p>
            <a:r>
              <a:rPr lang="en-US"/>
              <a:t>Click to edit Master subtitle style</a:t>
            </a:r>
          </a:p>
        </p:txBody>
      </p:sp>
      <p:sp>
        <p:nvSpPr>
          <p:cNvPr id="4" name="Date Placeholder 3"/>
          <p:cNvSpPr>
            <a:spLocks noGrp="1"/>
          </p:cNvSpPr>
          <p:nvPr>
            <p:ph type="dt" sz="half" idx="10"/>
          </p:nvPr>
        </p:nvSpPr>
        <p:spPr/>
        <p:txBody>
          <a:bodyPr/>
          <a:lstStyle/>
          <a:p>
            <a:fld id="{DC031296-BA27-484A-81AC-420E0E660109}"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FF2303-7336-0248-8805-6C12C15DDEDC}" type="slidenum">
              <a:rPr lang="en-US" smtClean="0"/>
              <a:t>‹#›</a:t>
            </a:fld>
            <a:endParaRPr lang="en-US"/>
          </a:p>
        </p:txBody>
      </p:sp>
    </p:spTree>
    <p:extLst>
      <p:ext uri="{BB962C8B-B14F-4D97-AF65-F5344CB8AC3E}">
        <p14:creationId xmlns:p14="http://schemas.microsoft.com/office/powerpoint/2010/main" val="2259253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31296-BA27-484A-81AC-420E0E660109}"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FF2303-7336-0248-8805-6C12C15DDEDC}" type="slidenum">
              <a:rPr lang="en-US" smtClean="0"/>
              <a:t>‹#›</a:t>
            </a:fld>
            <a:endParaRPr lang="en-US"/>
          </a:p>
        </p:txBody>
      </p:sp>
    </p:spTree>
    <p:extLst>
      <p:ext uri="{BB962C8B-B14F-4D97-AF65-F5344CB8AC3E}">
        <p14:creationId xmlns:p14="http://schemas.microsoft.com/office/powerpoint/2010/main" val="2808433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4" y="2507617"/>
            <a:ext cx="6703695" cy="4184014"/>
          </a:xfrm>
        </p:spPr>
        <p:txBody>
          <a:bodyPr anchor="b"/>
          <a:lstStyle>
            <a:lvl1pPr>
              <a:defRPr sz="8800"/>
            </a:lvl1pPr>
          </a:lstStyle>
          <a:p>
            <a:r>
              <a:rPr lang="en-US"/>
              <a:t>Click to edit Master title style</a:t>
            </a:r>
          </a:p>
        </p:txBody>
      </p:sp>
      <p:sp>
        <p:nvSpPr>
          <p:cNvPr id="3" name="Text Placeholder 2"/>
          <p:cNvSpPr>
            <a:spLocks noGrp="1"/>
          </p:cNvSpPr>
          <p:nvPr>
            <p:ph type="body" idx="1"/>
          </p:nvPr>
        </p:nvSpPr>
        <p:spPr>
          <a:xfrm>
            <a:off x="530304" y="6731213"/>
            <a:ext cx="6703695" cy="2200274"/>
          </a:xfrm>
        </p:spPr>
        <p:txBody>
          <a:bodyPr/>
          <a:lstStyle>
            <a:lvl1pPr marL="0" indent="0">
              <a:buNone/>
              <a:defRPr sz="3520">
                <a:solidFill>
                  <a:schemeClr val="tx1">
                    <a:tint val="75000"/>
                  </a:schemeClr>
                </a:solidFill>
              </a:defRPr>
            </a:lvl1pPr>
            <a:lvl2pPr marL="670575" indent="0">
              <a:buNone/>
              <a:defRPr sz="2933">
                <a:solidFill>
                  <a:schemeClr val="tx1">
                    <a:tint val="75000"/>
                  </a:schemeClr>
                </a:solidFill>
              </a:defRPr>
            </a:lvl2pPr>
            <a:lvl3pPr marL="1341150" indent="0">
              <a:buNone/>
              <a:defRPr sz="2640">
                <a:solidFill>
                  <a:schemeClr val="tx1">
                    <a:tint val="75000"/>
                  </a:schemeClr>
                </a:solidFill>
              </a:defRPr>
            </a:lvl3pPr>
            <a:lvl4pPr marL="2011726" indent="0">
              <a:buNone/>
              <a:defRPr sz="2347">
                <a:solidFill>
                  <a:schemeClr val="tx1">
                    <a:tint val="75000"/>
                  </a:schemeClr>
                </a:solidFill>
              </a:defRPr>
            </a:lvl4pPr>
            <a:lvl5pPr marL="2682301" indent="0">
              <a:buNone/>
              <a:defRPr sz="2347">
                <a:solidFill>
                  <a:schemeClr val="tx1">
                    <a:tint val="75000"/>
                  </a:schemeClr>
                </a:solidFill>
              </a:defRPr>
            </a:lvl5pPr>
            <a:lvl6pPr marL="3352876" indent="0">
              <a:buNone/>
              <a:defRPr sz="2347">
                <a:solidFill>
                  <a:schemeClr val="tx1">
                    <a:tint val="75000"/>
                  </a:schemeClr>
                </a:solidFill>
              </a:defRPr>
            </a:lvl6pPr>
            <a:lvl7pPr marL="4023451" indent="0">
              <a:buNone/>
              <a:defRPr sz="2347">
                <a:solidFill>
                  <a:schemeClr val="tx1">
                    <a:tint val="75000"/>
                  </a:schemeClr>
                </a:solidFill>
              </a:defRPr>
            </a:lvl7pPr>
            <a:lvl8pPr marL="4694027" indent="0">
              <a:buNone/>
              <a:defRPr sz="2347">
                <a:solidFill>
                  <a:schemeClr val="tx1">
                    <a:tint val="75000"/>
                  </a:schemeClr>
                </a:solidFill>
              </a:defRPr>
            </a:lvl8pPr>
            <a:lvl9pPr marL="5364602" indent="0">
              <a:buNone/>
              <a:defRPr sz="234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031296-BA27-484A-81AC-420E0E660109}"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FF2303-7336-0248-8805-6C12C15DDEDC}" type="slidenum">
              <a:rPr lang="en-US" smtClean="0"/>
              <a:t>‹#›</a:t>
            </a:fld>
            <a:endParaRPr lang="en-US"/>
          </a:p>
        </p:txBody>
      </p:sp>
    </p:spTree>
    <p:extLst>
      <p:ext uri="{BB962C8B-B14F-4D97-AF65-F5344CB8AC3E}">
        <p14:creationId xmlns:p14="http://schemas.microsoft.com/office/powerpoint/2010/main" val="1041728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1055" y="3927899"/>
            <a:ext cx="2087820" cy="9359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26030" y="3927899"/>
            <a:ext cx="2087821" cy="9359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031296-BA27-484A-81AC-420E0E660109}"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FF2303-7336-0248-8805-6C12C15DDEDC}" type="slidenum">
              <a:rPr lang="en-US" smtClean="0"/>
              <a:t>‹#›</a:t>
            </a:fld>
            <a:endParaRPr lang="en-US"/>
          </a:p>
        </p:txBody>
      </p:sp>
    </p:spTree>
    <p:extLst>
      <p:ext uri="{BB962C8B-B14F-4D97-AF65-F5344CB8AC3E}">
        <p14:creationId xmlns:p14="http://schemas.microsoft.com/office/powerpoint/2010/main" val="3165173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7"/>
            <a:ext cx="6703695" cy="1944159"/>
          </a:xfrm>
        </p:spPr>
        <p:txBody>
          <a:bodyPr/>
          <a:lstStyle/>
          <a:p>
            <a:r>
              <a:rPr lang="en-US"/>
              <a:t>Click to edit Master title style</a:t>
            </a:r>
          </a:p>
        </p:txBody>
      </p:sp>
      <p:sp>
        <p:nvSpPr>
          <p:cNvPr id="3" name="Text Placeholder 2"/>
          <p:cNvSpPr>
            <a:spLocks noGrp="1"/>
          </p:cNvSpPr>
          <p:nvPr>
            <p:ph type="body" idx="1"/>
          </p:nvPr>
        </p:nvSpPr>
        <p:spPr>
          <a:xfrm>
            <a:off x="535365" y="2465706"/>
            <a:ext cx="3288089" cy="1208404"/>
          </a:xfrm>
        </p:spPr>
        <p:txBody>
          <a:bodyPr anchor="b"/>
          <a:lstStyle>
            <a:lvl1pPr marL="0" indent="0">
              <a:buNone/>
              <a:defRPr sz="3520" b="1"/>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a:t>Edit Master text styles</a:t>
            </a:r>
          </a:p>
        </p:txBody>
      </p:sp>
      <p:sp>
        <p:nvSpPr>
          <p:cNvPr id="4" name="Content Placeholder 3"/>
          <p:cNvSpPr>
            <a:spLocks noGrp="1"/>
          </p:cNvSpPr>
          <p:nvPr>
            <p:ph sz="half" idx="2"/>
          </p:nvPr>
        </p:nvSpPr>
        <p:spPr>
          <a:xfrm>
            <a:off x="535365" y="3674110"/>
            <a:ext cx="3288089"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3520" b="1"/>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a:t>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031296-BA27-484A-81AC-420E0E660109}" type="datetimeFigureOut">
              <a:rPr lang="en-US" smtClean="0"/>
              <a:t>6/21/2022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FF2303-7336-0248-8805-6C12C15DDEDC}" type="slidenum">
              <a:rPr lang="en-US" smtClean="0"/>
              <a:t>‹#›</a:t>
            </a:fld>
            <a:endParaRPr lang="en-US"/>
          </a:p>
        </p:txBody>
      </p:sp>
    </p:spTree>
    <p:extLst>
      <p:ext uri="{BB962C8B-B14F-4D97-AF65-F5344CB8AC3E}">
        <p14:creationId xmlns:p14="http://schemas.microsoft.com/office/powerpoint/2010/main" val="2582550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031296-BA27-484A-81AC-420E0E660109}" type="datetimeFigureOut">
              <a:rPr lang="en-US" smtClean="0"/>
              <a:t>6/21/2022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FF2303-7336-0248-8805-6C12C15DDEDC}" type="slidenum">
              <a:rPr lang="en-US" smtClean="0"/>
              <a:t>‹#›</a:t>
            </a:fld>
            <a:endParaRPr lang="en-US"/>
          </a:p>
        </p:txBody>
      </p:sp>
    </p:spTree>
    <p:extLst>
      <p:ext uri="{BB962C8B-B14F-4D97-AF65-F5344CB8AC3E}">
        <p14:creationId xmlns:p14="http://schemas.microsoft.com/office/powerpoint/2010/main" val="9456138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31296-BA27-484A-81AC-420E0E660109}" type="datetimeFigureOut">
              <a:rPr lang="en-US" smtClean="0"/>
              <a:t>6/21/2022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FF2303-7336-0248-8805-6C12C15DDEDC}" type="slidenum">
              <a:rPr lang="en-US" smtClean="0"/>
              <a:t>‹#›</a:t>
            </a:fld>
            <a:endParaRPr lang="en-US"/>
          </a:p>
        </p:txBody>
      </p:sp>
    </p:spTree>
    <p:extLst>
      <p:ext uri="{BB962C8B-B14F-4D97-AF65-F5344CB8AC3E}">
        <p14:creationId xmlns:p14="http://schemas.microsoft.com/office/powerpoint/2010/main" val="8336273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4693"/>
            </a:lvl1pPr>
          </a:lstStyle>
          <a:p>
            <a:r>
              <a:rPr lang="en-US"/>
              <a:t>Click to edit Master title style</a:t>
            </a:r>
          </a:p>
        </p:txBody>
      </p:sp>
      <p:sp>
        <p:nvSpPr>
          <p:cNvPr id="3" name="Content Placeholder 2"/>
          <p:cNvSpPr>
            <a:spLocks noGrp="1"/>
          </p:cNvSpPr>
          <p:nvPr>
            <p:ph idx="1"/>
          </p:nvPr>
        </p:nvSpPr>
        <p:spPr>
          <a:xfrm>
            <a:off x="3304282" y="1448224"/>
            <a:ext cx="3934778" cy="7147983"/>
          </a:xfrm>
        </p:spPr>
        <p:txBody>
          <a:bodyPr/>
          <a:lstStyle>
            <a:lvl1pPr>
              <a:defRPr sz="4693"/>
            </a:lvl1pPr>
            <a:lvl2pPr>
              <a:defRPr sz="4107"/>
            </a:lvl2pPr>
            <a:lvl3pPr>
              <a:defRPr sz="3520"/>
            </a:lvl3pPr>
            <a:lvl4pPr>
              <a:defRPr sz="2933"/>
            </a:lvl4pPr>
            <a:lvl5pPr>
              <a:defRPr sz="2933"/>
            </a:lvl5pPr>
            <a:lvl6pPr>
              <a:defRPr sz="2933"/>
            </a:lvl6pPr>
            <a:lvl7pPr>
              <a:defRPr sz="2933"/>
            </a:lvl7pPr>
            <a:lvl8pPr>
              <a:defRPr sz="2933"/>
            </a:lvl8pPr>
            <a:lvl9pPr>
              <a:defRPr sz="29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5365" y="3017520"/>
            <a:ext cx="2506801" cy="5590329"/>
          </a:xfrm>
        </p:spPr>
        <p:txBody>
          <a:bodyPr/>
          <a:lstStyle>
            <a:lvl1pPr marL="0" indent="0">
              <a:buNone/>
              <a:defRPr sz="2347"/>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a:r>
              <a:rPr lang="en-US"/>
              <a:t>Edit Master text styles</a:t>
            </a:r>
          </a:p>
        </p:txBody>
      </p:sp>
      <p:sp>
        <p:nvSpPr>
          <p:cNvPr id="5" name="Date Placeholder 4"/>
          <p:cNvSpPr>
            <a:spLocks noGrp="1"/>
          </p:cNvSpPr>
          <p:nvPr>
            <p:ph type="dt" sz="half" idx="10"/>
          </p:nvPr>
        </p:nvSpPr>
        <p:spPr/>
        <p:txBody>
          <a:bodyPr/>
          <a:lstStyle/>
          <a:p>
            <a:fld id="{DC031296-BA27-484A-81AC-420E0E660109}"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FF2303-7336-0248-8805-6C12C15DDEDC}" type="slidenum">
              <a:rPr lang="en-US" smtClean="0"/>
              <a:t>‹#›</a:t>
            </a:fld>
            <a:endParaRPr lang="en-US"/>
          </a:p>
        </p:txBody>
      </p:sp>
    </p:spTree>
    <p:extLst>
      <p:ext uri="{BB962C8B-B14F-4D97-AF65-F5344CB8AC3E}">
        <p14:creationId xmlns:p14="http://schemas.microsoft.com/office/powerpoint/2010/main" val="241567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2E263-963B-47A0-A155-CD638DE6EB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30EC5D-6BD7-41ED-92C6-C70783E0A7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489413-B83F-4C37-B838-15C45451D5BC}"/>
              </a:ext>
            </a:extLst>
          </p:cNvPr>
          <p:cNvSpPr>
            <a:spLocks noGrp="1"/>
          </p:cNvSpPr>
          <p:nvPr>
            <p:ph type="dt" sz="half" idx="10"/>
          </p:nvPr>
        </p:nvSpPr>
        <p:spPr/>
        <p:txBody>
          <a:bodyPr/>
          <a:lstStyle/>
          <a:p>
            <a:fld id="{CCB13038-5131-4CF0-952B-AF5D6838F75B}" type="datetimeFigureOut">
              <a:rPr lang="en-US" smtClean="0"/>
              <a:t>6/21/2022</a:t>
            </a:fld>
            <a:endParaRPr lang="en-US"/>
          </a:p>
        </p:txBody>
      </p:sp>
      <p:sp>
        <p:nvSpPr>
          <p:cNvPr id="5" name="Footer Placeholder 4">
            <a:extLst>
              <a:ext uri="{FF2B5EF4-FFF2-40B4-BE49-F238E27FC236}">
                <a16:creationId xmlns:a16="http://schemas.microsoft.com/office/drawing/2014/main" id="{363A258A-9866-4314-8C02-3B5B88F42E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47A3D8-34F1-4F0E-B310-2779C43A18AC}"/>
              </a:ext>
            </a:extLst>
          </p:cNvPr>
          <p:cNvSpPr>
            <a:spLocks noGrp="1"/>
          </p:cNvSpPr>
          <p:nvPr>
            <p:ph type="sldNum" sz="quarter" idx="12"/>
          </p:nvPr>
        </p:nvSpPr>
        <p:spPr/>
        <p:txBody>
          <a:bodyPr/>
          <a:lstStyle/>
          <a:p>
            <a:fld id="{2344689E-058F-4A5F-93A7-B32C6BF7D3D8}" type="slidenum">
              <a:rPr lang="en-US" smtClean="0"/>
              <a:t>‹#›</a:t>
            </a:fld>
            <a:endParaRPr lang="en-US"/>
          </a:p>
        </p:txBody>
      </p:sp>
    </p:spTree>
    <p:extLst>
      <p:ext uri="{BB962C8B-B14F-4D97-AF65-F5344CB8AC3E}">
        <p14:creationId xmlns:p14="http://schemas.microsoft.com/office/powerpoint/2010/main" val="14055054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4693"/>
            </a:lvl1pPr>
          </a:lstStyle>
          <a:p>
            <a:r>
              <a:rPr lang="en-US"/>
              <a:t>Click to edit Master title style</a:t>
            </a:r>
          </a:p>
        </p:txBody>
      </p:sp>
      <p:sp>
        <p:nvSpPr>
          <p:cNvPr id="3" name="Picture Placeholder 2"/>
          <p:cNvSpPr>
            <a:spLocks noGrp="1"/>
          </p:cNvSpPr>
          <p:nvPr>
            <p:ph type="pic" idx="1"/>
          </p:nvPr>
        </p:nvSpPr>
        <p:spPr>
          <a:xfrm>
            <a:off x="3304282" y="1448224"/>
            <a:ext cx="3934778" cy="7147983"/>
          </a:xfrm>
        </p:spPr>
        <p:txBody>
          <a:bodyPr/>
          <a:lstStyle>
            <a:lvl1pPr marL="0" indent="0">
              <a:buNone/>
              <a:defRPr sz="4693"/>
            </a:lvl1pPr>
            <a:lvl2pPr marL="670575" indent="0">
              <a:buNone/>
              <a:defRPr sz="4107"/>
            </a:lvl2pPr>
            <a:lvl3pPr marL="1341150" indent="0">
              <a:buNone/>
              <a:defRPr sz="3520"/>
            </a:lvl3pPr>
            <a:lvl4pPr marL="2011726" indent="0">
              <a:buNone/>
              <a:defRPr sz="2933"/>
            </a:lvl4pPr>
            <a:lvl5pPr marL="2682301" indent="0">
              <a:buNone/>
              <a:defRPr sz="2933"/>
            </a:lvl5pPr>
            <a:lvl6pPr marL="3352876" indent="0">
              <a:buNone/>
              <a:defRPr sz="2933"/>
            </a:lvl6pPr>
            <a:lvl7pPr marL="4023451" indent="0">
              <a:buNone/>
              <a:defRPr sz="2933"/>
            </a:lvl7pPr>
            <a:lvl8pPr marL="4694027" indent="0">
              <a:buNone/>
              <a:defRPr sz="2933"/>
            </a:lvl8pPr>
            <a:lvl9pPr marL="5364602" indent="0">
              <a:buNone/>
              <a:defRPr sz="2933"/>
            </a:lvl9pPr>
          </a:lstStyle>
          <a:p>
            <a:r>
              <a:rPr lang="en-US"/>
              <a:t>Click icon to add picture</a:t>
            </a:r>
          </a:p>
        </p:txBody>
      </p:sp>
      <p:sp>
        <p:nvSpPr>
          <p:cNvPr id="4" name="Text Placeholder 3"/>
          <p:cNvSpPr>
            <a:spLocks noGrp="1"/>
          </p:cNvSpPr>
          <p:nvPr>
            <p:ph type="body" sz="half" idx="2"/>
          </p:nvPr>
        </p:nvSpPr>
        <p:spPr>
          <a:xfrm>
            <a:off x="535365" y="3017520"/>
            <a:ext cx="2506801" cy="5590329"/>
          </a:xfrm>
        </p:spPr>
        <p:txBody>
          <a:bodyPr/>
          <a:lstStyle>
            <a:lvl1pPr marL="0" indent="0">
              <a:buNone/>
              <a:defRPr sz="2347"/>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a:r>
              <a:rPr lang="en-US"/>
              <a:t>Edit Master text styles</a:t>
            </a:r>
          </a:p>
        </p:txBody>
      </p:sp>
      <p:sp>
        <p:nvSpPr>
          <p:cNvPr id="5" name="Date Placeholder 4"/>
          <p:cNvSpPr>
            <a:spLocks noGrp="1"/>
          </p:cNvSpPr>
          <p:nvPr>
            <p:ph type="dt" sz="half" idx="10"/>
          </p:nvPr>
        </p:nvSpPr>
        <p:spPr/>
        <p:txBody>
          <a:bodyPr/>
          <a:lstStyle/>
          <a:p>
            <a:fld id="{DC031296-BA27-484A-81AC-420E0E660109}"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FF2303-7336-0248-8805-6C12C15DDEDC}" type="slidenum">
              <a:rPr lang="en-US" smtClean="0"/>
              <a:t>‹#›</a:t>
            </a:fld>
            <a:endParaRPr lang="en-US"/>
          </a:p>
        </p:txBody>
      </p:sp>
    </p:spTree>
    <p:extLst>
      <p:ext uri="{BB962C8B-B14F-4D97-AF65-F5344CB8AC3E}">
        <p14:creationId xmlns:p14="http://schemas.microsoft.com/office/powerpoint/2010/main" val="8230488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31296-BA27-484A-81AC-420E0E660109}"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FF2303-7336-0248-8805-6C12C15DDEDC}" type="slidenum">
              <a:rPr lang="en-US" smtClean="0"/>
              <a:t>‹#›</a:t>
            </a:fld>
            <a:endParaRPr lang="en-US"/>
          </a:p>
        </p:txBody>
      </p:sp>
    </p:spTree>
    <p:extLst>
      <p:ext uri="{BB962C8B-B14F-4D97-AF65-F5344CB8AC3E}">
        <p14:creationId xmlns:p14="http://schemas.microsoft.com/office/powerpoint/2010/main" val="35445055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46158" y="784650"/>
            <a:ext cx="1067693" cy="12503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1055" y="784650"/>
            <a:ext cx="3107948" cy="125031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31296-BA27-484A-81AC-420E0E660109}"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FF2303-7336-0248-8805-6C12C15DDEDC}" type="slidenum">
              <a:rPr lang="en-US" smtClean="0"/>
              <a:t>‹#›</a:t>
            </a:fld>
            <a:endParaRPr lang="en-US"/>
          </a:p>
        </p:txBody>
      </p:sp>
    </p:spTree>
    <p:extLst>
      <p:ext uri="{BB962C8B-B14F-4D97-AF65-F5344CB8AC3E}">
        <p14:creationId xmlns:p14="http://schemas.microsoft.com/office/powerpoint/2010/main" val="2737448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5EE13-345E-41FD-B9BA-02EFBE6CBA35}"/>
              </a:ext>
            </a:extLst>
          </p:cNvPr>
          <p:cNvSpPr>
            <a:spLocks noGrp="1"/>
          </p:cNvSpPr>
          <p:nvPr>
            <p:ph type="title"/>
          </p:nvPr>
        </p:nvSpPr>
        <p:spPr>
          <a:xfrm>
            <a:off x="530225" y="2508250"/>
            <a:ext cx="6704013" cy="4183063"/>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FDF448-8584-42A7-B969-1702F429DB96}"/>
              </a:ext>
            </a:extLst>
          </p:cNvPr>
          <p:cNvSpPr>
            <a:spLocks noGrp="1"/>
          </p:cNvSpPr>
          <p:nvPr>
            <p:ph type="body" idx="1"/>
          </p:nvPr>
        </p:nvSpPr>
        <p:spPr>
          <a:xfrm>
            <a:off x="530225" y="6731000"/>
            <a:ext cx="6704013" cy="22002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139DBF-4121-4ADE-86D6-A4DA6AE37B1D}"/>
              </a:ext>
            </a:extLst>
          </p:cNvPr>
          <p:cNvSpPr>
            <a:spLocks noGrp="1"/>
          </p:cNvSpPr>
          <p:nvPr>
            <p:ph type="dt" sz="half" idx="10"/>
          </p:nvPr>
        </p:nvSpPr>
        <p:spPr/>
        <p:txBody>
          <a:bodyPr/>
          <a:lstStyle/>
          <a:p>
            <a:fld id="{CCB13038-5131-4CF0-952B-AF5D6838F75B}" type="datetimeFigureOut">
              <a:rPr lang="en-US" smtClean="0"/>
              <a:t>6/21/2022</a:t>
            </a:fld>
            <a:endParaRPr lang="en-US"/>
          </a:p>
        </p:txBody>
      </p:sp>
      <p:sp>
        <p:nvSpPr>
          <p:cNvPr id="5" name="Footer Placeholder 4">
            <a:extLst>
              <a:ext uri="{FF2B5EF4-FFF2-40B4-BE49-F238E27FC236}">
                <a16:creationId xmlns:a16="http://schemas.microsoft.com/office/drawing/2014/main" id="{8625FF15-DC7E-4AA4-B29F-0D221A5BF6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3D76F5-8BC0-4E37-BE8B-C2038741D704}"/>
              </a:ext>
            </a:extLst>
          </p:cNvPr>
          <p:cNvSpPr>
            <a:spLocks noGrp="1"/>
          </p:cNvSpPr>
          <p:nvPr>
            <p:ph type="sldNum" sz="quarter" idx="12"/>
          </p:nvPr>
        </p:nvSpPr>
        <p:spPr/>
        <p:txBody>
          <a:bodyPr/>
          <a:lstStyle/>
          <a:p>
            <a:fld id="{2344689E-058F-4A5F-93A7-B32C6BF7D3D8}" type="slidenum">
              <a:rPr lang="en-US" smtClean="0"/>
              <a:t>‹#›</a:t>
            </a:fld>
            <a:endParaRPr lang="en-US"/>
          </a:p>
        </p:txBody>
      </p:sp>
    </p:spTree>
    <p:extLst>
      <p:ext uri="{BB962C8B-B14F-4D97-AF65-F5344CB8AC3E}">
        <p14:creationId xmlns:p14="http://schemas.microsoft.com/office/powerpoint/2010/main" val="3265123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3F3E1-9CAB-4ECF-8577-038BDA99A8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856643-5BB6-40A6-A2B8-A8139625C91D}"/>
              </a:ext>
            </a:extLst>
          </p:cNvPr>
          <p:cNvSpPr>
            <a:spLocks noGrp="1"/>
          </p:cNvSpPr>
          <p:nvPr>
            <p:ph sz="half" idx="1"/>
          </p:nvPr>
        </p:nvSpPr>
        <p:spPr>
          <a:xfrm>
            <a:off x="534988" y="2678113"/>
            <a:ext cx="3275012" cy="638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3FFAB6-C0C7-467C-B77A-4F88757B8682}"/>
              </a:ext>
            </a:extLst>
          </p:cNvPr>
          <p:cNvSpPr>
            <a:spLocks noGrp="1"/>
          </p:cNvSpPr>
          <p:nvPr>
            <p:ph sz="half" idx="2"/>
          </p:nvPr>
        </p:nvSpPr>
        <p:spPr>
          <a:xfrm>
            <a:off x="3962400" y="2678113"/>
            <a:ext cx="3275013" cy="638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388043-839A-4386-96B8-AF43BD28018F}"/>
              </a:ext>
            </a:extLst>
          </p:cNvPr>
          <p:cNvSpPr>
            <a:spLocks noGrp="1"/>
          </p:cNvSpPr>
          <p:nvPr>
            <p:ph type="dt" sz="half" idx="10"/>
          </p:nvPr>
        </p:nvSpPr>
        <p:spPr/>
        <p:txBody>
          <a:bodyPr/>
          <a:lstStyle/>
          <a:p>
            <a:fld id="{CCB13038-5131-4CF0-952B-AF5D6838F75B}" type="datetimeFigureOut">
              <a:rPr lang="en-US" smtClean="0"/>
              <a:t>6/21/2022</a:t>
            </a:fld>
            <a:endParaRPr lang="en-US"/>
          </a:p>
        </p:txBody>
      </p:sp>
      <p:sp>
        <p:nvSpPr>
          <p:cNvPr id="6" name="Footer Placeholder 5">
            <a:extLst>
              <a:ext uri="{FF2B5EF4-FFF2-40B4-BE49-F238E27FC236}">
                <a16:creationId xmlns:a16="http://schemas.microsoft.com/office/drawing/2014/main" id="{D01D966F-7EF3-4428-BC1B-01B43766BE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152B17-20B0-42D2-B6D7-180D62AB897F}"/>
              </a:ext>
            </a:extLst>
          </p:cNvPr>
          <p:cNvSpPr>
            <a:spLocks noGrp="1"/>
          </p:cNvSpPr>
          <p:nvPr>
            <p:ph type="sldNum" sz="quarter" idx="12"/>
          </p:nvPr>
        </p:nvSpPr>
        <p:spPr/>
        <p:txBody>
          <a:bodyPr/>
          <a:lstStyle/>
          <a:p>
            <a:fld id="{2344689E-058F-4A5F-93A7-B32C6BF7D3D8}" type="slidenum">
              <a:rPr lang="en-US" smtClean="0"/>
              <a:t>‹#›</a:t>
            </a:fld>
            <a:endParaRPr lang="en-US"/>
          </a:p>
        </p:txBody>
      </p:sp>
    </p:spTree>
    <p:extLst>
      <p:ext uri="{BB962C8B-B14F-4D97-AF65-F5344CB8AC3E}">
        <p14:creationId xmlns:p14="http://schemas.microsoft.com/office/powerpoint/2010/main" val="3263068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E3BE-488E-4D11-A573-7AEC4F3AAC6F}"/>
              </a:ext>
            </a:extLst>
          </p:cNvPr>
          <p:cNvSpPr>
            <a:spLocks noGrp="1"/>
          </p:cNvSpPr>
          <p:nvPr>
            <p:ph type="title"/>
          </p:nvPr>
        </p:nvSpPr>
        <p:spPr>
          <a:xfrm>
            <a:off x="534988" y="534988"/>
            <a:ext cx="6704012" cy="1944687"/>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2D23C2-B774-4B33-8102-0CD8BFCB40F9}"/>
              </a:ext>
            </a:extLst>
          </p:cNvPr>
          <p:cNvSpPr>
            <a:spLocks noGrp="1"/>
          </p:cNvSpPr>
          <p:nvPr>
            <p:ph type="body" idx="1"/>
          </p:nvPr>
        </p:nvSpPr>
        <p:spPr>
          <a:xfrm>
            <a:off x="534988" y="2465388"/>
            <a:ext cx="3287712" cy="1208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A422EC-7179-4CB7-9D12-9822EE2F3AC4}"/>
              </a:ext>
            </a:extLst>
          </p:cNvPr>
          <p:cNvSpPr>
            <a:spLocks noGrp="1"/>
          </p:cNvSpPr>
          <p:nvPr>
            <p:ph sz="half" idx="2"/>
          </p:nvPr>
        </p:nvSpPr>
        <p:spPr>
          <a:xfrm>
            <a:off x="534988" y="3673475"/>
            <a:ext cx="3287712" cy="5405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D957D5-1FC9-46CA-846C-3B409384572B}"/>
              </a:ext>
            </a:extLst>
          </p:cNvPr>
          <p:cNvSpPr>
            <a:spLocks noGrp="1"/>
          </p:cNvSpPr>
          <p:nvPr>
            <p:ph type="body" sz="quarter" idx="3"/>
          </p:nvPr>
        </p:nvSpPr>
        <p:spPr>
          <a:xfrm>
            <a:off x="3935413" y="2465388"/>
            <a:ext cx="3303587" cy="1208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E7AC74-C47A-4E27-B775-68EE90759043}"/>
              </a:ext>
            </a:extLst>
          </p:cNvPr>
          <p:cNvSpPr>
            <a:spLocks noGrp="1"/>
          </p:cNvSpPr>
          <p:nvPr>
            <p:ph sz="quarter" idx="4"/>
          </p:nvPr>
        </p:nvSpPr>
        <p:spPr>
          <a:xfrm>
            <a:off x="3935413" y="3673475"/>
            <a:ext cx="3303587" cy="5405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19C7D4-134F-4EEF-9B4D-83059CAC274D}"/>
              </a:ext>
            </a:extLst>
          </p:cNvPr>
          <p:cNvSpPr>
            <a:spLocks noGrp="1"/>
          </p:cNvSpPr>
          <p:nvPr>
            <p:ph type="dt" sz="half" idx="10"/>
          </p:nvPr>
        </p:nvSpPr>
        <p:spPr/>
        <p:txBody>
          <a:bodyPr/>
          <a:lstStyle/>
          <a:p>
            <a:fld id="{CCB13038-5131-4CF0-952B-AF5D6838F75B}" type="datetimeFigureOut">
              <a:rPr lang="en-US" smtClean="0"/>
              <a:t>6/21/2022</a:t>
            </a:fld>
            <a:endParaRPr lang="en-US"/>
          </a:p>
        </p:txBody>
      </p:sp>
      <p:sp>
        <p:nvSpPr>
          <p:cNvPr id="8" name="Footer Placeholder 7">
            <a:extLst>
              <a:ext uri="{FF2B5EF4-FFF2-40B4-BE49-F238E27FC236}">
                <a16:creationId xmlns:a16="http://schemas.microsoft.com/office/drawing/2014/main" id="{EF7F77C2-24FF-433A-AB62-8725744634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C8E47F-2CE0-4B38-AD75-6269CAD32EAB}"/>
              </a:ext>
            </a:extLst>
          </p:cNvPr>
          <p:cNvSpPr>
            <a:spLocks noGrp="1"/>
          </p:cNvSpPr>
          <p:nvPr>
            <p:ph type="sldNum" sz="quarter" idx="12"/>
          </p:nvPr>
        </p:nvSpPr>
        <p:spPr/>
        <p:txBody>
          <a:bodyPr/>
          <a:lstStyle/>
          <a:p>
            <a:fld id="{2344689E-058F-4A5F-93A7-B32C6BF7D3D8}" type="slidenum">
              <a:rPr lang="en-US" smtClean="0"/>
              <a:t>‹#›</a:t>
            </a:fld>
            <a:endParaRPr lang="en-US"/>
          </a:p>
        </p:txBody>
      </p:sp>
    </p:spTree>
    <p:extLst>
      <p:ext uri="{BB962C8B-B14F-4D97-AF65-F5344CB8AC3E}">
        <p14:creationId xmlns:p14="http://schemas.microsoft.com/office/powerpoint/2010/main" val="1347878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43089-8ABA-41FB-9996-4EFD662D11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E12FCF-8678-44BE-A095-5D18EE85DFB8}"/>
              </a:ext>
            </a:extLst>
          </p:cNvPr>
          <p:cNvSpPr>
            <a:spLocks noGrp="1"/>
          </p:cNvSpPr>
          <p:nvPr>
            <p:ph type="dt" sz="half" idx="10"/>
          </p:nvPr>
        </p:nvSpPr>
        <p:spPr/>
        <p:txBody>
          <a:bodyPr/>
          <a:lstStyle/>
          <a:p>
            <a:fld id="{CCB13038-5131-4CF0-952B-AF5D6838F75B}" type="datetimeFigureOut">
              <a:rPr lang="en-US" smtClean="0"/>
              <a:t>6/21/2022</a:t>
            </a:fld>
            <a:endParaRPr lang="en-US"/>
          </a:p>
        </p:txBody>
      </p:sp>
      <p:sp>
        <p:nvSpPr>
          <p:cNvPr id="4" name="Footer Placeholder 3">
            <a:extLst>
              <a:ext uri="{FF2B5EF4-FFF2-40B4-BE49-F238E27FC236}">
                <a16:creationId xmlns:a16="http://schemas.microsoft.com/office/drawing/2014/main" id="{EF9CB48B-5159-44C2-88D7-E8970921B1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12F37C-9D23-44D9-B586-6EFE8234963F}"/>
              </a:ext>
            </a:extLst>
          </p:cNvPr>
          <p:cNvSpPr>
            <a:spLocks noGrp="1"/>
          </p:cNvSpPr>
          <p:nvPr>
            <p:ph type="sldNum" sz="quarter" idx="12"/>
          </p:nvPr>
        </p:nvSpPr>
        <p:spPr/>
        <p:txBody>
          <a:bodyPr/>
          <a:lstStyle/>
          <a:p>
            <a:fld id="{2344689E-058F-4A5F-93A7-B32C6BF7D3D8}" type="slidenum">
              <a:rPr lang="en-US" smtClean="0"/>
              <a:t>‹#›</a:t>
            </a:fld>
            <a:endParaRPr lang="en-US"/>
          </a:p>
        </p:txBody>
      </p:sp>
    </p:spTree>
    <p:extLst>
      <p:ext uri="{BB962C8B-B14F-4D97-AF65-F5344CB8AC3E}">
        <p14:creationId xmlns:p14="http://schemas.microsoft.com/office/powerpoint/2010/main" val="3117508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5EE25-8A4E-4F03-B9AF-73D06ADCB8ED}"/>
              </a:ext>
            </a:extLst>
          </p:cNvPr>
          <p:cNvSpPr>
            <a:spLocks noGrp="1"/>
          </p:cNvSpPr>
          <p:nvPr>
            <p:ph type="dt" sz="half" idx="10"/>
          </p:nvPr>
        </p:nvSpPr>
        <p:spPr/>
        <p:txBody>
          <a:bodyPr/>
          <a:lstStyle/>
          <a:p>
            <a:fld id="{CCB13038-5131-4CF0-952B-AF5D6838F75B}" type="datetimeFigureOut">
              <a:rPr lang="en-US" smtClean="0"/>
              <a:t>6/21/2022</a:t>
            </a:fld>
            <a:endParaRPr lang="en-US"/>
          </a:p>
        </p:txBody>
      </p:sp>
      <p:sp>
        <p:nvSpPr>
          <p:cNvPr id="3" name="Footer Placeholder 2">
            <a:extLst>
              <a:ext uri="{FF2B5EF4-FFF2-40B4-BE49-F238E27FC236}">
                <a16:creationId xmlns:a16="http://schemas.microsoft.com/office/drawing/2014/main" id="{1D7F4AF4-772B-4970-86A8-C195DF91A3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4F3D17-326C-4C0D-9BCC-4DB5F0C649FC}"/>
              </a:ext>
            </a:extLst>
          </p:cNvPr>
          <p:cNvSpPr>
            <a:spLocks noGrp="1"/>
          </p:cNvSpPr>
          <p:nvPr>
            <p:ph type="sldNum" sz="quarter" idx="12"/>
          </p:nvPr>
        </p:nvSpPr>
        <p:spPr/>
        <p:txBody>
          <a:bodyPr/>
          <a:lstStyle/>
          <a:p>
            <a:fld id="{2344689E-058F-4A5F-93A7-B32C6BF7D3D8}" type="slidenum">
              <a:rPr lang="en-US" smtClean="0"/>
              <a:t>‹#›</a:t>
            </a:fld>
            <a:endParaRPr lang="en-US"/>
          </a:p>
        </p:txBody>
      </p:sp>
    </p:spTree>
    <p:extLst>
      <p:ext uri="{BB962C8B-B14F-4D97-AF65-F5344CB8AC3E}">
        <p14:creationId xmlns:p14="http://schemas.microsoft.com/office/powerpoint/2010/main" val="1104648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C0F6-500A-4BE0-9B4C-814545A02E6A}"/>
              </a:ext>
            </a:extLst>
          </p:cNvPr>
          <p:cNvSpPr>
            <a:spLocks noGrp="1"/>
          </p:cNvSpPr>
          <p:nvPr>
            <p:ph type="title"/>
          </p:nvPr>
        </p:nvSpPr>
        <p:spPr>
          <a:xfrm>
            <a:off x="534988" y="669925"/>
            <a:ext cx="2506662" cy="234791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C707C2-2614-448D-A22E-A2D1DA69A012}"/>
              </a:ext>
            </a:extLst>
          </p:cNvPr>
          <p:cNvSpPr>
            <a:spLocks noGrp="1"/>
          </p:cNvSpPr>
          <p:nvPr>
            <p:ph idx="1"/>
          </p:nvPr>
        </p:nvSpPr>
        <p:spPr>
          <a:xfrm>
            <a:off x="3303588" y="1447800"/>
            <a:ext cx="3935412" cy="71485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1BC4F1-D4AA-4A29-A41B-ED63E677E227}"/>
              </a:ext>
            </a:extLst>
          </p:cNvPr>
          <p:cNvSpPr>
            <a:spLocks noGrp="1"/>
          </p:cNvSpPr>
          <p:nvPr>
            <p:ph type="body" sz="half" idx="2"/>
          </p:nvPr>
        </p:nvSpPr>
        <p:spPr>
          <a:xfrm>
            <a:off x="534988" y="3017838"/>
            <a:ext cx="2506662" cy="5589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70109C-E317-4AE1-B672-145B8725E107}"/>
              </a:ext>
            </a:extLst>
          </p:cNvPr>
          <p:cNvSpPr>
            <a:spLocks noGrp="1"/>
          </p:cNvSpPr>
          <p:nvPr>
            <p:ph type="dt" sz="half" idx="10"/>
          </p:nvPr>
        </p:nvSpPr>
        <p:spPr/>
        <p:txBody>
          <a:bodyPr/>
          <a:lstStyle/>
          <a:p>
            <a:fld id="{CCB13038-5131-4CF0-952B-AF5D6838F75B}" type="datetimeFigureOut">
              <a:rPr lang="en-US" smtClean="0"/>
              <a:t>6/21/2022</a:t>
            </a:fld>
            <a:endParaRPr lang="en-US"/>
          </a:p>
        </p:txBody>
      </p:sp>
      <p:sp>
        <p:nvSpPr>
          <p:cNvPr id="6" name="Footer Placeholder 5">
            <a:extLst>
              <a:ext uri="{FF2B5EF4-FFF2-40B4-BE49-F238E27FC236}">
                <a16:creationId xmlns:a16="http://schemas.microsoft.com/office/drawing/2014/main" id="{FB475AE5-28B7-4518-A37A-D35978CC43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200DEB-2D95-44EC-A137-DFF5993286BD}"/>
              </a:ext>
            </a:extLst>
          </p:cNvPr>
          <p:cNvSpPr>
            <a:spLocks noGrp="1"/>
          </p:cNvSpPr>
          <p:nvPr>
            <p:ph type="sldNum" sz="quarter" idx="12"/>
          </p:nvPr>
        </p:nvSpPr>
        <p:spPr/>
        <p:txBody>
          <a:bodyPr/>
          <a:lstStyle/>
          <a:p>
            <a:fld id="{2344689E-058F-4A5F-93A7-B32C6BF7D3D8}" type="slidenum">
              <a:rPr lang="en-US" smtClean="0"/>
              <a:t>‹#›</a:t>
            </a:fld>
            <a:endParaRPr lang="en-US"/>
          </a:p>
        </p:txBody>
      </p:sp>
    </p:spTree>
    <p:extLst>
      <p:ext uri="{BB962C8B-B14F-4D97-AF65-F5344CB8AC3E}">
        <p14:creationId xmlns:p14="http://schemas.microsoft.com/office/powerpoint/2010/main" val="778947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34EC7-5385-47D9-A6FC-4F50CCF391D2}"/>
              </a:ext>
            </a:extLst>
          </p:cNvPr>
          <p:cNvSpPr>
            <a:spLocks noGrp="1"/>
          </p:cNvSpPr>
          <p:nvPr>
            <p:ph type="title"/>
          </p:nvPr>
        </p:nvSpPr>
        <p:spPr>
          <a:xfrm>
            <a:off x="534988" y="669925"/>
            <a:ext cx="2506662" cy="234791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61288B-C278-429E-97D4-9E48F85AA9F6}"/>
              </a:ext>
            </a:extLst>
          </p:cNvPr>
          <p:cNvSpPr>
            <a:spLocks noGrp="1"/>
          </p:cNvSpPr>
          <p:nvPr>
            <p:ph type="pic" idx="1"/>
          </p:nvPr>
        </p:nvSpPr>
        <p:spPr>
          <a:xfrm>
            <a:off x="3303588" y="1447800"/>
            <a:ext cx="3935412" cy="71485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7B1BFC-5A1F-4B7E-B326-8031DE1175FD}"/>
              </a:ext>
            </a:extLst>
          </p:cNvPr>
          <p:cNvSpPr>
            <a:spLocks noGrp="1"/>
          </p:cNvSpPr>
          <p:nvPr>
            <p:ph type="body" sz="half" idx="2"/>
          </p:nvPr>
        </p:nvSpPr>
        <p:spPr>
          <a:xfrm>
            <a:off x="534988" y="3017838"/>
            <a:ext cx="2506662" cy="5589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1F8683-123D-4882-BBC1-BF07340AF987}"/>
              </a:ext>
            </a:extLst>
          </p:cNvPr>
          <p:cNvSpPr>
            <a:spLocks noGrp="1"/>
          </p:cNvSpPr>
          <p:nvPr>
            <p:ph type="dt" sz="half" idx="10"/>
          </p:nvPr>
        </p:nvSpPr>
        <p:spPr/>
        <p:txBody>
          <a:bodyPr/>
          <a:lstStyle/>
          <a:p>
            <a:fld id="{CCB13038-5131-4CF0-952B-AF5D6838F75B}" type="datetimeFigureOut">
              <a:rPr lang="en-US" smtClean="0"/>
              <a:t>6/21/2022</a:t>
            </a:fld>
            <a:endParaRPr lang="en-US"/>
          </a:p>
        </p:txBody>
      </p:sp>
      <p:sp>
        <p:nvSpPr>
          <p:cNvPr id="6" name="Footer Placeholder 5">
            <a:extLst>
              <a:ext uri="{FF2B5EF4-FFF2-40B4-BE49-F238E27FC236}">
                <a16:creationId xmlns:a16="http://schemas.microsoft.com/office/drawing/2014/main" id="{57E75F7C-3D7F-4E9F-BF60-015492DBE9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C592C-3067-440A-A5C3-3699172ACAAA}"/>
              </a:ext>
            </a:extLst>
          </p:cNvPr>
          <p:cNvSpPr>
            <a:spLocks noGrp="1"/>
          </p:cNvSpPr>
          <p:nvPr>
            <p:ph type="sldNum" sz="quarter" idx="12"/>
          </p:nvPr>
        </p:nvSpPr>
        <p:spPr/>
        <p:txBody>
          <a:bodyPr/>
          <a:lstStyle/>
          <a:p>
            <a:fld id="{2344689E-058F-4A5F-93A7-B32C6BF7D3D8}" type="slidenum">
              <a:rPr lang="en-US" smtClean="0"/>
              <a:t>‹#›</a:t>
            </a:fld>
            <a:endParaRPr lang="en-US"/>
          </a:p>
        </p:txBody>
      </p:sp>
    </p:spTree>
    <p:extLst>
      <p:ext uri="{BB962C8B-B14F-4D97-AF65-F5344CB8AC3E}">
        <p14:creationId xmlns:p14="http://schemas.microsoft.com/office/powerpoint/2010/main" val="2644301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427FD8-7CEB-4CC9-B595-D102DA3EBF99}"/>
              </a:ext>
            </a:extLst>
          </p:cNvPr>
          <p:cNvSpPr>
            <a:spLocks noGrp="1"/>
          </p:cNvSpPr>
          <p:nvPr>
            <p:ph type="title"/>
          </p:nvPr>
        </p:nvSpPr>
        <p:spPr>
          <a:xfrm>
            <a:off x="0" y="534988"/>
            <a:ext cx="7772400" cy="194468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558F23-CD4B-4C1A-9562-F2E928F64E08}"/>
              </a:ext>
            </a:extLst>
          </p:cNvPr>
          <p:cNvSpPr>
            <a:spLocks noGrp="1"/>
          </p:cNvSpPr>
          <p:nvPr>
            <p:ph type="body" idx="1"/>
          </p:nvPr>
        </p:nvSpPr>
        <p:spPr>
          <a:xfrm>
            <a:off x="534988" y="2678113"/>
            <a:ext cx="6702425" cy="63817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29E697-7B40-4554-A5B5-0A44F52106FB}"/>
              </a:ext>
            </a:extLst>
          </p:cNvPr>
          <p:cNvSpPr>
            <a:spLocks noGrp="1"/>
          </p:cNvSpPr>
          <p:nvPr>
            <p:ph type="dt" sz="half" idx="2"/>
          </p:nvPr>
        </p:nvSpPr>
        <p:spPr>
          <a:xfrm>
            <a:off x="534988" y="9323388"/>
            <a:ext cx="1747837" cy="534987"/>
          </a:xfrm>
          <a:prstGeom prst="rect">
            <a:avLst/>
          </a:prstGeom>
        </p:spPr>
        <p:txBody>
          <a:bodyPr vert="horz" lIns="91440" tIns="45720" rIns="91440" bIns="45720" rtlCol="0" anchor="ctr"/>
          <a:lstStyle>
            <a:lvl1pPr algn="l">
              <a:defRPr sz="1200">
                <a:solidFill>
                  <a:schemeClr val="tx1">
                    <a:tint val="75000"/>
                  </a:schemeClr>
                </a:solidFill>
              </a:defRPr>
            </a:lvl1pPr>
          </a:lstStyle>
          <a:p>
            <a:fld id="{CCB13038-5131-4CF0-952B-AF5D6838F75B}" type="datetimeFigureOut">
              <a:rPr lang="en-US" smtClean="0"/>
              <a:t>6/21/2022</a:t>
            </a:fld>
            <a:endParaRPr lang="en-US"/>
          </a:p>
        </p:txBody>
      </p:sp>
      <p:sp>
        <p:nvSpPr>
          <p:cNvPr id="5" name="Footer Placeholder 4">
            <a:extLst>
              <a:ext uri="{FF2B5EF4-FFF2-40B4-BE49-F238E27FC236}">
                <a16:creationId xmlns:a16="http://schemas.microsoft.com/office/drawing/2014/main" id="{5A212C32-34D2-436E-BC61-53452351F6B1}"/>
              </a:ext>
            </a:extLst>
          </p:cNvPr>
          <p:cNvSpPr>
            <a:spLocks noGrp="1"/>
          </p:cNvSpPr>
          <p:nvPr>
            <p:ph type="ftr" sz="quarter" idx="3"/>
          </p:nvPr>
        </p:nvSpPr>
        <p:spPr>
          <a:xfrm>
            <a:off x="2574925" y="9323388"/>
            <a:ext cx="2622550" cy="53498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48641B-1082-4EB5-B781-23A234BE3812}"/>
              </a:ext>
            </a:extLst>
          </p:cNvPr>
          <p:cNvSpPr>
            <a:spLocks noGrp="1"/>
          </p:cNvSpPr>
          <p:nvPr>
            <p:ph type="sldNum" sz="quarter" idx="4"/>
          </p:nvPr>
        </p:nvSpPr>
        <p:spPr>
          <a:xfrm>
            <a:off x="5489575" y="9323388"/>
            <a:ext cx="1747838" cy="534987"/>
          </a:xfrm>
          <a:prstGeom prst="rect">
            <a:avLst/>
          </a:prstGeom>
        </p:spPr>
        <p:txBody>
          <a:bodyPr vert="horz" lIns="91440" tIns="45720" rIns="91440" bIns="45720" rtlCol="0" anchor="ctr"/>
          <a:lstStyle>
            <a:lvl1pPr algn="r">
              <a:defRPr sz="1200">
                <a:solidFill>
                  <a:schemeClr val="tx1">
                    <a:tint val="75000"/>
                  </a:schemeClr>
                </a:solidFill>
              </a:defRPr>
            </a:lvl1pPr>
          </a:lstStyle>
          <a:p>
            <a:fld id="{2344689E-058F-4A5F-93A7-B32C6BF7D3D8}" type="slidenum">
              <a:rPr lang="en-US" smtClean="0"/>
              <a:t>‹#›</a:t>
            </a:fld>
            <a:endParaRPr lang="en-US"/>
          </a:p>
        </p:txBody>
      </p:sp>
    </p:spTree>
    <p:extLst>
      <p:ext uri="{BB962C8B-B14F-4D97-AF65-F5344CB8AC3E}">
        <p14:creationId xmlns:p14="http://schemas.microsoft.com/office/powerpoint/2010/main" val="426590230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7"/>
            <a:ext cx="6703695" cy="194415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34353" y="9322647"/>
            <a:ext cx="1748790" cy="535517"/>
          </a:xfrm>
          <a:prstGeom prst="rect">
            <a:avLst/>
          </a:prstGeom>
        </p:spPr>
        <p:txBody>
          <a:bodyPr vert="horz" lIns="91440" tIns="45720" rIns="91440" bIns="45720" rtlCol="0" anchor="ctr"/>
          <a:lstStyle>
            <a:lvl1pPr algn="l">
              <a:defRPr sz="1760">
                <a:solidFill>
                  <a:schemeClr val="tx1">
                    <a:tint val="75000"/>
                  </a:schemeClr>
                </a:solidFill>
              </a:defRPr>
            </a:lvl1pPr>
          </a:lstStyle>
          <a:p>
            <a:fld id="{DC031296-BA27-484A-81AC-420E0E660109}" type="datetimeFigureOut">
              <a:rPr lang="en-US" smtClean="0"/>
              <a:t>6/21/2022</a:t>
            </a:fld>
            <a:endParaRPr lang="en-US"/>
          </a:p>
        </p:txBody>
      </p:sp>
      <p:sp>
        <p:nvSpPr>
          <p:cNvPr id="5" name="Footer Placeholder 4"/>
          <p:cNvSpPr>
            <a:spLocks noGrp="1"/>
          </p:cNvSpPr>
          <p:nvPr>
            <p:ph type="ftr" sz="quarter" idx="3"/>
          </p:nvPr>
        </p:nvSpPr>
        <p:spPr>
          <a:xfrm>
            <a:off x="2574608" y="9322647"/>
            <a:ext cx="2623185" cy="535517"/>
          </a:xfrm>
          <a:prstGeom prst="rect">
            <a:avLst/>
          </a:prstGeom>
        </p:spPr>
        <p:txBody>
          <a:bodyPr vert="horz" lIns="91440" tIns="45720" rIns="91440" bIns="45720" rtlCol="0" anchor="ctr"/>
          <a:lstStyle>
            <a:lvl1pPr algn="ctr">
              <a:defRPr sz="1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7"/>
            <a:ext cx="1748790" cy="535517"/>
          </a:xfrm>
          <a:prstGeom prst="rect">
            <a:avLst/>
          </a:prstGeom>
        </p:spPr>
        <p:txBody>
          <a:bodyPr vert="horz" lIns="91440" tIns="45720" rIns="91440" bIns="45720" rtlCol="0" anchor="ctr"/>
          <a:lstStyle>
            <a:lvl1pPr algn="r">
              <a:defRPr sz="1760">
                <a:solidFill>
                  <a:schemeClr val="tx1">
                    <a:tint val="75000"/>
                  </a:schemeClr>
                </a:solidFill>
              </a:defRPr>
            </a:lvl1pPr>
          </a:lstStyle>
          <a:p>
            <a:fld id="{22FF2303-7336-0248-8805-6C12C15DDEDC}" type="slidenum">
              <a:rPr lang="en-US" smtClean="0"/>
              <a:t>‹#›</a:t>
            </a:fld>
            <a:endParaRPr lang="en-US"/>
          </a:p>
        </p:txBody>
      </p:sp>
    </p:spTree>
    <p:extLst>
      <p:ext uri="{BB962C8B-B14F-4D97-AF65-F5344CB8AC3E}">
        <p14:creationId xmlns:p14="http://schemas.microsoft.com/office/powerpoint/2010/main" val="1290009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41150" rtl="0" eaLnBrk="1" latinLnBrk="0" hangingPunct="1">
        <a:lnSpc>
          <a:spcPct val="90000"/>
        </a:lnSpc>
        <a:spcBef>
          <a:spcPct val="0"/>
        </a:spcBef>
        <a:buNone/>
        <a:defRPr sz="6453" kern="1200">
          <a:solidFill>
            <a:schemeClr val="tx1"/>
          </a:solidFill>
          <a:latin typeface="+mj-lt"/>
          <a:ea typeface="+mj-ea"/>
          <a:cs typeface="+mj-cs"/>
        </a:defRPr>
      </a:lvl1pPr>
    </p:titleStyle>
    <p:bodyStyle>
      <a:lvl1pPr marL="335288" indent="-335288" algn="l" defTabSz="1341150" rtl="0" eaLnBrk="1" latinLnBrk="0" hangingPunct="1">
        <a:lnSpc>
          <a:spcPct val="90000"/>
        </a:lnSpc>
        <a:spcBef>
          <a:spcPts val="1467"/>
        </a:spcBef>
        <a:buFont typeface="Arial"/>
        <a:buChar char="•"/>
        <a:defRPr sz="4107" kern="1200">
          <a:solidFill>
            <a:schemeClr val="tx1"/>
          </a:solidFill>
          <a:latin typeface="+mn-lt"/>
          <a:ea typeface="+mn-ea"/>
          <a:cs typeface="+mn-cs"/>
        </a:defRPr>
      </a:lvl1pPr>
      <a:lvl2pPr marL="1005863" indent="-335288" algn="l" defTabSz="1341150" rtl="0" eaLnBrk="1" latinLnBrk="0" hangingPunct="1">
        <a:lnSpc>
          <a:spcPct val="90000"/>
        </a:lnSpc>
        <a:spcBef>
          <a:spcPts val="733"/>
        </a:spcBef>
        <a:buFont typeface="Arial"/>
        <a:buChar char="•"/>
        <a:defRPr sz="3520" kern="1200">
          <a:solidFill>
            <a:schemeClr val="tx1"/>
          </a:solidFill>
          <a:latin typeface="+mn-lt"/>
          <a:ea typeface="+mn-ea"/>
          <a:cs typeface="+mn-cs"/>
        </a:defRPr>
      </a:lvl2pPr>
      <a:lvl3pPr marL="1676438" indent="-335288" algn="l" defTabSz="1341150" rtl="0" eaLnBrk="1" latinLnBrk="0" hangingPunct="1">
        <a:lnSpc>
          <a:spcPct val="90000"/>
        </a:lnSpc>
        <a:spcBef>
          <a:spcPts val="733"/>
        </a:spcBef>
        <a:buFont typeface="Arial"/>
        <a:buChar char="•"/>
        <a:defRPr sz="2933" kern="1200">
          <a:solidFill>
            <a:schemeClr val="tx1"/>
          </a:solidFill>
          <a:latin typeface="+mn-lt"/>
          <a:ea typeface="+mn-ea"/>
          <a:cs typeface="+mn-cs"/>
        </a:defRPr>
      </a:lvl3pPr>
      <a:lvl4pPr marL="2347013" indent="-335288" algn="l" defTabSz="1341150" rtl="0" eaLnBrk="1" latinLnBrk="0" hangingPunct="1">
        <a:lnSpc>
          <a:spcPct val="90000"/>
        </a:lnSpc>
        <a:spcBef>
          <a:spcPts val="733"/>
        </a:spcBef>
        <a:buFont typeface="Arial"/>
        <a:buChar char="•"/>
        <a:defRPr sz="2640" kern="1200">
          <a:solidFill>
            <a:schemeClr val="tx1"/>
          </a:solidFill>
          <a:latin typeface="+mn-lt"/>
          <a:ea typeface="+mn-ea"/>
          <a:cs typeface="+mn-cs"/>
        </a:defRPr>
      </a:lvl4pPr>
      <a:lvl5pPr marL="3017589" indent="-335288" algn="l" defTabSz="1341150" rtl="0" eaLnBrk="1" latinLnBrk="0" hangingPunct="1">
        <a:lnSpc>
          <a:spcPct val="90000"/>
        </a:lnSpc>
        <a:spcBef>
          <a:spcPts val="733"/>
        </a:spcBef>
        <a:buFont typeface="Arial"/>
        <a:buChar char="•"/>
        <a:defRPr sz="2640" kern="1200">
          <a:solidFill>
            <a:schemeClr val="tx1"/>
          </a:solidFill>
          <a:latin typeface="+mn-lt"/>
          <a:ea typeface="+mn-ea"/>
          <a:cs typeface="+mn-cs"/>
        </a:defRPr>
      </a:lvl5pPr>
      <a:lvl6pPr marL="3688164" indent="-335288" algn="l" defTabSz="1341150" rtl="0" eaLnBrk="1" latinLnBrk="0" hangingPunct="1">
        <a:lnSpc>
          <a:spcPct val="90000"/>
        </a:lnSpc>
        <a:spcBef>
          <a:spcPts val="733"/>
        </a:spcBef>
        <a:buFont typeface="Arial"/>
        <a:buChar char="•"/>
        <a:defRPr sz="2640" kern="1200">
          <a:solidFill>
            <a:schemeClr val="tx1"/>
          </a:solidFill>
          <a:latin typeface="+mn-lt"/>
          <a:ea typeface="+mn-ea"/>
          <a:cs typeface="+mn-cs"/>
        </a:defRPr>
      </a:lvl6pPr>
      <a:lvl7pPr marL="4358739" indent="-335288" algn="l" defTabSz="1341150" rtl="0" eaLnBrk="1" latinLnBrk="0" hangingPunct="1">
        <a:lnSpc>
          <a:spcPct val="90000"/>
        </a:lnSpc>
        <a:spcBef>
          <a:spcPts val="733"/>
        </a:spcBef>
        <a:buFont typeface="Arial"/>
        <a:buChar char="•"/>
        <a:defRPr sz="2640" kern="1200">
          <a:solidFill>
            <a:schemeClr val="tx1"/>
          </a:solidFill>
          <a:latin typeface="+mn-lt"/>
          <a:ea typeface="+mn-ea"/>
          <a:cs typeface="+mn-cs"/>
        </a:defRPr>
      </a:lvl7pPr>
      <a:lvl8pPr marL="5029314" indent="-335288" algn="l" defTabSz="1341150" rtl="0" eaLnBrk="1" latinLnBrk="0" hangingPunct="1">
        <a:lnSpc>
          <a:spcPct val="90000"/>
        </a:lnSpc>
        <a:spcBef>
          <a:spcPts val="733"/>
        </a:spcBef>
        <a:buFont typeface="Arial"/>
        <a:buChar char="•"/>
        <a:defRPr sz="2640" kern="1200">
          <a:solidFill>
            <a:schemeClr val="tx1"/>
          </a:solidFill>
          <a:latin typeface="+mn-lt"/>
          <a:ea typeface="+mn-ea"/>
          <a:cs typeface="+mn-cs"/>
        </a:defRPr>
      </a:lvl8pPr>
      <a:lvl9pPr marL="5699890" indent="-335288" algn="l" defTabSz="1341150" rtl="0" eaLnBrk="1" latinLnBrk="0" hangingPunct="1">
        <a:lnSpc>
          <a:spcPct val="90000"/>
        </a:lnSpc>
        <a:spcBef>
          <a:spcPts val="733"/>
        </a:spcBef>
        <a:buFont typeface="Arial"/>
        <a:buChar char="•"/>
        <a:defRPr sz="2640" kern="1200">
          <a:solidFill>
            <a:schemeClr val="tx1"/>
          </a:solidFill>
          <a:latin typeface="+mn-lt"/>
          <a:ea typeface="+mn-ea"/>
          <a:cs typeface="+mn-cs"/>
        </a:defRPr>
      </a:lvl9pPr>
    </p:bodyStyle>
    <p:otherStyle>
      <a:defPPr>
        <a:defRPr lang="en-US"/>
      </a:defPPr>
      <a:lvl1pPr marL="0" algn="l" defTabSz="1341150" rtl="0" eaLnBrk="1" latinLnBrk="0" hangingPunct="1">
        <a:defRPr sz="2640" kern="1200">
          <a:solidFill>
            <a:schemeClr val="tx1"/>
          </a:solidFill>
          <a:latin typeface="+mn-lt"/>
          <a:ea typeface="+mn-ea"/>
          <a:cs typeface="+mn-cs"/>
        </a:defRPr>
      </a:lvl1pPr>
      <a:lvl2pPr marL="670575" algn="l" defTabSz="1341150" rtl="0" eaLnBrk="1" latinLnBrk="0" hangingPunct="1">
        <a:defRPr sz="2640" kern="1200">
          <a:solidFill>
            <a:schemeClr val="tx1"/>
          </a:solidFill>
          <a:latin typeface="+mn-lt"/>
          <a:ea typeface="+mn-ea"/>
          <a:cs typeface="+mn-cs"/>
        </a:defRPr>
      </a:lvl2pPr>
      <a:lvl3pPr marL="1341150" algn="l" defTabSz="1341150" rtl="0" eaLnBrk="1" latinLnBrk="0" hangingPunct="1">
        <a:defRPr sz="2640" kern="1200">
          <a:solidFill>
            <a:schemeClr val="tx1"/>
          </a:solidFill>
          <a:latin typeface="+mn-lt"/>
          <a:ea typeface="+mn-ea"/>
          <a:cs typeface="+mn-cs"/>
        </a:defRPr>
      </a:lvl3pPr>
      <a:lvl4pPr marL="2011726" algn="l" defTabSz="1341150" rtl="0" eaLnBrk="1" latinLnBrk="0" hangingPunct="1">
        <a:defRPr sz="2640" kern="1200">
          <a:solidFill>
            <a:schemeClr val="tx1"/>
          </a:solidFill>
          <a:latin typeface="+mn-lt"/>
          <a:ea typeface="+mn-ea"/>
          <a:cs typeface="+mn-cs"/>
        </a:defRPr>
      </a:lvl4pPr>
      <a:lvl5pPr marL="2682301" algn="l" defTabSz="1341150" rtl="0" eaLnBrk="1" latinLnBrk="0" hangingPunct="1">
        <a:defRPr sz="2640" kern="1200">
          <a:solidFill>
            <a:schemeClr val="tx1"/>
          </a:solidFill>
          <a:latin typeface="+mn-lt"/>
          <a:ea typeface="+mn-ea"/>
          <a:cs typeface="+mn-cs"/>
        </a:defRPr>
      </a:lvl5pPr>
      <a:lvl6pPr marL="3352876" algn="l" defTabSz="1341150" rtl="0" eaLnBrk="1" latinLnBrk="0" hangingPunct="1">
        <a:defRPr sz="2640" kern="1200">
          <a:solidFill>
            <a:schemeClr val="tx1"/>
          </a:solidFill>
          <a:latin typeface="+mn-lt"/>
          <a:ea typeface="+mn-ea"/>
          <a:cs typeface="+mn-cs"/>
        </a:defRPr>
      </a:lvl6pPr>
      <a:lvl7pPr marL="4023451" algn="l" defTabSz="1341150" rtl="0" eaLnBrk="1" latinLnBrk="0" hangingPunct="1">
        <a:defRPr sz="2640" kern="1200">
          <a:solidFill>
            <a:schemeClr val="tx1"/>
          </a:solidFill>
          <a:latin typeface="+mn-lt"/>
          <a:ea typeface="+mn-ea"/>
          <a:cs typeface="+mn-cs"/>
        </a:defRPr>
      </a:lvl7pPr>
      <a:lvl8pPr marL="4694027" algn="l" defTabSz="1341150" rtl="0" eaLnBrk="1" latinLnBrk="0" hangingPunct="1">
        <a:defRPr sz="2640" kern="1200">
          <a:solidFill>
            <a:schemeClr val="tx1"/>
          </a:solidFill>
          <a:latin typeface="+mn-lt"/>
          <a:ea typeface="+mn-ea"/>
          <a:cs typeface="+mn-cs"/>
        </a:defRPr>
      </a:lvl8pPr>
      <a:lvl9pPr marL="5364602" algn="l" defTabSz="1341150" rtl="0" eaLnBrk="1" latinLnBrk="0" hangingPunct="1">
        <a:defRPr sz="2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EDECF9D1-76CC-4EEB-88F9-99B525D9E1DD}"/>
              </a:ext>
            </a:extLst>
          </p:cNvPr>
          <p:cNvPicPr>
            <a:picLocks noChangeAspect="1"/>
          </p:cNvPicPr>
          <p:nvPr/>
        </p:nvPicPr>
        <p:blipFill>
          <a:blip r:embed="rId3"/>
          <a:stretch>
            <a:fillRect/>
          </a:stretch>
        </p:blipFill>
        <p:spPr>
          <a:xfrm>
            <a:off x="-3579" y="811"/>
            <a:ext cx="7811436" cy="2259013"/>
          </a:xfrm>
          <a:prstGeom prst="rect">
            <a:avLst/>
          </a:prstGeom>
        </p:spPr>
      </p:pic>
      <p:pic>
        <p:nvPicPr>
          <p:cNvPr id="7" name="Picture 7" descr="Shape&#10;&#10;Description automatically generated">
            <a:extLst>
              <a:ext uri="{FF2B5EF4-FFF2-40B4-BE49-F238E27FC236}">
                <a16:creationId xmlns:a16="http://schemas.microsoft.com/office/drawing/2014/main" id="{A20245E6-885E-4E89-BB8C-A76D38AD1484}"/>
              </a:ext>
            </a:extLst>
          </p:cNvPr>
          <p:cNvPicPr>
            <a:picLocks noChangeAspect="1"/>
          </p:cNvPicPr>
          <p:nvPr/>
        </p:nvPicPr>
        <p:blipFill>
          <a:blip r:embed="rId4"/>
          <a:stretch>
            <a:fillRect/>
          </a:stretch>
        </p:blipFill>
        <p:spPr>
          <a:xfrm>
            <a:off x="-3578" y="9612869"/>
            <a:ext cx="7795274" cy="459107"/>
          </a:xfrm>
          <a:prstGeom prst="rect">
            <a:avLst/>
          </a:prstGeom>
        </p:spPr>
      </p:pic>
      <p:sp>
        <p:nvSpPr>
          <p:cNvPr id="12" name="TextBox 11">
            <a:extLst>
              <a:ext uri="{FF2B5EF4-FFF2-40B4-BE49-F238E27FC236}">
                <a16:creationId xmlns:a16="http://schemas.microsoft.com/office/drawing/2014/main" id="{66A74F8F-B972-4E6D-87C6-02B761AC4982}"/>
              </a:ext>
            </a:extLst>
          </p:cNvPr>
          <p:cNvSpPr txBox="1"/>
          <p:nvPr/>
        </p:nvSpPr>
        <p:spPr>
          <a:xfrm>
            <a:off x="137160" y="365760"/>
            <a:ext cx="734568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FFFFFF"/>
                </a:solidFill>
                <a:latin typeface="Segoe UI"/>
                <a:cs typeface="Segoe UI"/>
              </a:rPr>
              <a:t>Activate – SharePoint Workflow transformation to Power Automate</a:t>
            </a:r>
            <a:endParaRPr lang="en-US" sz="3200" dirty="0"/>
          </a:p>
        </p:txBody>
      </p:sp>
      <p:sp>
        <p:nvSpPr>
          <p:cNvPr id="20" name="TextBox 19">
            <a:extLst>
              <a:ext uri="{FF2B5EF4-FFF2-40B4-BE49-F238E27FC236}">
                <a16:creationId xmlns:a16="http://schemas.microsoft.com/office/drawing/2014/main" id="{48E3E77F-B6FF-4A06-AAF6-5BBB37D8F320}"/>
              </a:ext>
            </a:extLst>
          </p:cNvPr>
          <p:cNvSpPr txBox="1"/>
          <p:nvPr/>
        </p:nvSpPr>
        <p:spPr>
          <a:xfrm>
            <a:off x="160020" y="1813560"/>
            <a:ext cx="2743200" cy="353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b="1" dirty="0">
                <a:solidFill>
                  <a:schemeClr val="bg1"/>
                </a:solidFill>
                <a:latin typeface="Segoe UI"/>
                <a:cs typeface="Segoe UI"/>
              </a:rPr>
              <a:t>Proof of Concept</a:t>
            </a:r>
            <a:endParaRPr lang="en-US" dirty="0">
              <a:solidFill>
                <a:schemeClr val="bg1"/>
              </a:solidFill>
            </a:endParaRPr>
          </a:p>
        </p:txBody>
      </p:sp>
      <p:sp>
        <p:nvSpPr>
          <p:cNvPr id="21" name="TextBox 20">
            <a:extLst>
              <a:ext uri="{FF2B5EF4-FFF2-40B4-BE49-F238E27FC236}">
                <a16:creationId xmlns:a16="http://schemas.microsoft.com/office/drawing/2014/main" id="{BECE10F2-5756-4244-AE84-84624990B589}"/>
              </a:ext>
            </a:extLst>
          </p:cNvPr>
          <p:cNvSpPr txBox="1"/>
          <p:nvPr/>
        </p:nvSpPr>
        <p:spPr>
          <a:xfrm>
            <a:off x="3909060" y="1737360"/>
            <a:ext cx="2743200" cy="4818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1575"/>
              </a:lnSpc>
            </a:pPr>
            <a:r>
              <a:rPr lang="en-US" sz="1050" b="1" dirty="0">
                <a:solidFill>
                  <a:schemeClr val="bg1"/>
                </a:solidFill>
                <a:latin typeface="Segoe UI"/>
                <a:cs typeface="Segoe UI"/>
              </a:rPr>
              <a:t>Duration</a:t>
            </a:r>
            <a:r>
              <a:rPr lang="en-US" sz="1050" dirty="0">
                <a:solidFill>
                  <a:schemeClr val="bg1"/>
                </a:solidFill>
                <a:latin typeface="Segoe UI"/>
                <a:cs typeface="Segoe UI"/>
              </a:rPr>
              <a:t>: 2 Days [Remote / Onsite]</a:t>
            </a:r>
          </a:p>
          <a:p>
            <a:pPr>
              <a:lnSpc>
                <a:spcPts val="1575"/>
              </a:lnSpc>
            </a:pPr>
            <a:r>
              <a:rPr lang="en-US" sz="1050" b="1" dirty="0">
                <a:solidFill>
                  <a:schemeClr val="bg1"/>
                </a:solidFill>
                <a:latin typeface="Segoe UI"/>
                <a:cs typeface="Segoe UI"/>
              </a:rPr>
              <a:t>Difficulty Level</a:t>
            </a:r>
            <a:r>
              <a:rPr lang="en-US" sz="1050" dirty="0">
                <a:solidFill>
                  <a:schemeClr val="bg1"/>
                </a:solidFill>
                <a:latin typeface="Segoe UI"/>
                <a:cs typeface="Segoe UI"/>
              </a:rPr>
              <a:t>:</a:t>
            </a:r>
            <a:r>
              <a:rPr lang="en-US" sz="1050" b="1" dirty="0">
                <a:solidFill>
                  <a:schemeClr val="bg1"/>
                </a:solidFill>
                <a:latin typeface="Segoe UI"/>
                <a:cs typeface="Segoe UI"/>
              </a:rPr>
              <a:t> </a:t>
            </a:r>
            <a:r>
              <a:rPr lang="en-US" sz="1050" dirty="0">
                <a:solidFill>
                  <a:schemeClr val="bg1"/>
                </a:solidFill>
                <a:latin typeface="Segoe UI"/>
                <a:cs typeface="Segoe UI"/>
              </a:rPr>
              <a:t>300 - Advanced</a:t>
            </a:r>
          </a:p>
        </p:txBody>
      </p:sp>
      <p:sp>
        <p:nvSpPr>
          <p:cNvPr id="3" name="TextBox 2">
            <a:extLst>
              <a:ext uri="{FF2B5EF4-FFF2-40B4-BE49-F238E27FC236}">
                <a16:creationId xmlns:a16="http://schemas.microsoft.com/office/drawing/2014/main" id="{9ABAC7F1-F8AE-4481-88E9-C9D2858B278E}"/>
              </a:ext>
            </a:extLst>
          </p:cNvPr>
          <p:cNvSpPr txBox="1"/>
          <p:nvPr/>
        </p:nvSpPr>
        <p:spPr>
          <a:xfrm>
            <a:off x="160020" y="2323103"/>
            <a:ext cx="7482840" cy="7145226"/>
          </a:xfrm>
          <a:prstGeom prst="rect">
            <a:avLst/>
          </a:prstGeom>
          <a:noFill/>
        </p:spPr>
        <p:txBody>
          <a:bodyPr wrap="square" rIns="137160" numCol="2" spcCol="365760" rtlCol="0" anchor="t">
            <a:spAutoFit/>
          </a:bodyPr>
          <a:lstStyle/>
          <a:p>
            <a:pPr>
              <a:spcBef>
                <a:spcPts val="600"/>
              </a:spcBef>
              <a:spcAft>
                <a:spcPts val="600"/>
              </a:spcAft>
            </a:pPr>
            <a:r>
              <a:rPr lang="en-US" sz="1600" b="1" dirty="0">
                <a:latin typeface="Segoe UI" panose="020B0502040204020203" pitchFamily="34" charset="0"/>
                <a:cs typeface="Segoe UI" panose="020B0502040204020203" pitchFamily="34" charset="0"/>
              </a:rPr>
              <a:t>Description</a:t>
            </a:r>
          </a:p>
          <a:p>
            <a:pPr algn="just">
              <a:lnSpc>
                <a:spcPts val="1575"/>
              </a:lnSpc>
              <a:spcBef>
                <a:spcPts val="300"/>
              </a:spcBef>
              <a:spcAft>
                <a:spcPts val="300"/>
              </a:spcAft>
            </a:pPr>
            <a:r>
              <a:rPr lang="en-US" sz="1050" b="0" i="0" u="none" strike="noStrike" dirty="0">
                <a:solidFill>
                  <a:srgbClr val="000000"/>
                </a:solidFill>
                <a:effectLst/>
                <a:latin typeface="Segoe UI" panose="020B0502040204020203" pitchFamily="34" charset="0"/>
              </a:rPr>
              <a:t>This offering is designed to provide knowledge and hands-on experience to those in </a:t>
            </a:r>
            <a:r>
              <a:rPr lang="en-US" sz="1050" dirty="0">
                <a:solidFill>
                  <a:srgbClr val="1A1A1A"/>
                </a:solidFill>
                <a:latin typeface="Segoe UI"/>
                <a:cs typeface="Segoe UI"/>
              </a:rPr>
              <a:t>Business and IT about Workflow assessment (SharePoint 2010 Workflows in SharePoint Online in the SharePoint Online tenant) and guidance when migrating to Power Automate. It examines the discovery of SharePoint 2010 Workflows, training comparison of Workflows vs Power Automate, and includes a Hackathon: Transforming a SharePoint Designer SharePoint 2010 Workflow to a Power Automate flow.</a:t>
            </a:r>
          </a:p>
          <a:p>
            <a:pPr algn="just">
              <a:spcBef>
                <a:spcPts val="600"/>
              </a:spcBef>
              <a:spcAft>
                <a:spcPts val="600"/>
              </a:spcAft>
            </a:pPr>
            <a:r>
              <a:rPr lang="en-US" sz="1600" b="1" dirty="0">
                <a:latin typeface="Segoe UI" panose="020B0502040204020203" pitchFamily="34" charset="0"/>
                <a:cs typeface="Segoe UI" panose="020B0502040204020203" pitchFamily="34" charset="0"/>
              </a:rPr>
              <a:t>Objectives</a:t>
            </a:r>
          </a:p>
          <a:p>
            <a:pPr>
              <a:lnSpc>
                <a:spcPts val="1500"/>
              </a:lnSpc>
              <a:spcBef>
                <a:spcPts val="300"/>
              </a:spcBef>
              <a:spcAft>
                <a:spcPts val="300"/>
              </a:spcAft>
            </a:pPr>
            <a:r>
              <a:rPr lang="en-US" sz="1050" dirty="0">
                <a:solidFill>
                  <a:srgbClr val="1A1A1A"/>
                </a:solidFill>
                <a:latin typeface="Segoe UI" panose="020B0502040204020203" pitchFamily="34" charset="0"/>
                <a:cs typeface="Segoe UI" panose="020B0502040204020203" pitchFamily="34" charset="0"/>
              </a:rPr>
              <a:t>After completing this offering, participants will be able to:</a:t>
            </a:r>
          </a:p>
          <a:p>
            <a:pPr marL="171450" indent="-171450">
              <a:lnSpc>
                <a:spcPts val="1500"/>
              </a:lnSpc>
              <a:spcBef>
                <a:spcPts val="300"/>
              </a:spcBef>
              <a:spcAft>
                <a:spcPts val="300"/>
              </a:spcAft>
              <a:buClr>
                <a:srgbClr val="1B7368"/>
              </a:buClr>
              <a:buFont typeface="Wingdings" panose="05000000000000000000" pitchFamily="2" charset="2"/>
              <a:buChar char="§"/>
            </a:pPr>
            <a:r>
              <a:rPr lang="en-US" sz="1050" dirty="0">
                <a:solidFill>
                  <a:srgbClr val="1A1A1A"/>
                </a:solidFill>
                <a:latin typeface="Segoe UI" panose="020B0502040204020203" pitchFamily="34" charset="0"/>
                <a:cs typeface="Segoe UI" panose="020B0502040204020203" pitchFamily="34" charset="0"/>
              </a:rPr>
              <a:t>Understand the footprint of SharePoint 2010 Workflows in the environment.</a:t>
            </a:r>
          </a:p>
          <a:p>
            <a:pPr marL="171450" indent="-171450">
              <a:lnSpc>
                <a:spcPts val="1500"/>
              </a:lnSpc>
              <a:spcBef>
                <a:spcPts val="300"/>
              </a:spcBef>
              <a:spcAft>
                <a:spcPts val="300"/>
              </a:spcAft>
              <a:buClr>
                <a:srgbClr val="1B7368"/>
              </a:buClr>
              <a:buFont typeface="Wingdings" panose="05000000000000000000" pitchFamily="2" charset="2"/>
              <a:buChar char="§"/>
            </a:pPr>
            <a:r>
              <a:rPr lang="en-US" sz="1050" dirty="0">
                <a:solidFill>
                  <a:srgbClr val="1A1A1A"/>
                </a:solidFill>
                <a:latin typeface="Segoe UI" panose="020B0502040204020203" pitchFamily="34" charset="0"/>
                <a:cs typeface="Segoe UI" panose="020B0502040204020203" pitchFamily="34" charset="0"/>
              </a:rPr>
              <a:t>Learn the features and functionality differences between Workflows and Power Automate.</a:t>
            </a:r>
          </a:p>
          <a:p>
            <a:pPr marL="171450" indent="-171450">
              <a:lnSpc>
                <a:spcPts val="1500"/>
              </a:lnSpc>
              <a:spcBef>
                <a:spcPts val="300"/>
              </a:spcBef>
              <a:spcAft>
                <a:spcPts val="300"/>
              </a:spcAft>
              <a:buClr>
                <a:srgbClr val="1B7368"/>
              </a:buClr>
              <a:buFont typeface="Wingdings" panose="05000000000000000000" pitchFamily="2" charset="2"/>
              <a:buChar char="§"/>
            </a:pPr>
            <a:r>
              <a:rPr lang="en-US" sz="1050" dirty="0">
                <a:solidFill>
                  <a:srgbClr val="1A1A1A"/>
                </a:solidFill>
                <a:latin typeface="Segoe UI" panose="020B0502040204020203" pitchFamily="34" charset="0"/>
                <a:cs typeface="Segoe UI" panose="020B0502040204020203" pitchFamily="34" charset="0"/>
              </a:rPr>
              <a:t>Migrate a sample SharePoint Designer SharePoint 2010 Workflow to Power Automate flow (manual conversion).</a:t>
            </a:r>
          </a:p>
          <a:p>
            <a:pPr marL="171450" indent="-171450">
              <a:lnSpc>
                <a:spcPts val="1500"/>
              </a:lnSpc>
              <a:spcBef>
                <a:spcPts val="300"/>
              </a:spcBef>
              <a:spcAft>
                <a:spcPts val="300"/>
              </a:spcAft>
              <a:buClr>
                <a:srgbClr val="1B7368"/>
              </a:buClr>
              <a:buFont typeface="Wingdings" panose="05000000000000000000" pitchFamily="2" charset="2"/>
              <a:buChar char="§"/>
            </a:pPr>
            <a:r>
              <a:rPr lang="en-US" sz="1050" dirty="0">
                <a:solidFill>
                  <a:srgbClr val="1A1A1A"/>
                </a:solidFill>
                <a:latin typeface="Segoe UI" panose="020B0502040204020203" pitchFamily="34" charset="0"/>
                <a:cs typeface="Segoe UI" panose="020B0502040204020203" pitchFamily="34" charset="0"/>
              </a:rPr>
              <a:t>Migrate a SharePoint 2010 Workflow from target environment to Power Automate (manual conversion) as a proof of concept.</a:t>
            </a:r>
          </a:p>
          <a:p>
            <a:pPr>
              <a:spcBef>
                <a:spcPts val="600"/>
              </a:spcBef>
              <a:spcAft>
                <a:spcPts val="600"/>
              </a:spcAft>
            </a:pPr>
            <a:r>
              <a:rPr lang="en-US" sz="1600" b="1" dirty="0">
                <a:latin typeface="Segoe UI" panose="020B0502040204020203" pitchFamily="34" charset="0"/>
                <a:cs typeface="Segoe UI" panose="020B0502040204020203" pitchFamily="34" charset="0"/>
              </a:rPr>
              <a:t>Outcomes</a:t>
            </a:r>
          </a:p>
          <a:p>
            <a:pPr marL="173736" indent="-171450">
              <a:lnSpc>
                <a:spcPts val="1575"/>
              </a:lnSpc>
              <a:buClr>
                <a:srgbClr val="008575"/>
              </a:buClr>
              <a:buFont typeface="Wingdings" panose="05000000000000000000" pitchFamily="2" charset="2"/>
              <a:buChar char="§"/>
            </a:pPr>
            <a:r>
              <a:rPr lang="en-US" sz="1050" dirty="0">
                <a:solidFill>
                  <a:srgbClr val="1A1A1A"/>
                </a:solidFill>
                <a:highlight>
                  <a:srgbClr val="FFFF00"/>
                </a:highlight>
                <a:latin typeface="Segoe UI" panose="020B0502040204020203" pitchFamily="34" charset="0"/>
                <a:cs typeface="Segoe UI" panose="020B0502040204020203" pitchFamily="34" charset="0"/>
              </a:rPr>
              <a:t>Increased productivity of your organization</a:t>
            </a:r>
          </a:p>
          <a:p>
            <a:pPr marL="173736" indent="-171450">
              <a:lnSpc>
                <a:spcPts val="1575"/>
              </a:lnSpc>
              <a:buClr>
                <a:srgbClr val="008575"/>
              </a:buClr>
              <a:buFont typeface="Wingdings" panose="05000000000000000000" pitchFamily="2" charset="2"/>
              <a:buChar char="§"/>
            </a:pPr>
            <a:r>
              <a:rPr lang="en-US" sz="1050" dirty="0">
                <a:solidFill>
                  <a:srgbClr val="1A1A1A"/>
                </a:solidFill>
                <a:highlight>
                  <a:srgbClr val="FFFF00"/>
                </a:highlight>
                <a:latin typeface="Segoe UI" panose="020B0502040204020203" pitchFamily="34" charset="0"/>
                <a:cs typeface="Segoe UI" panose="020B0502040204020203" pitchFamily="34" charset="0"/>
              </a:rPr>
              <a:t>[A working, fully-functioning proof-of-concept that can be reused.]</a:t>
            </a:r>
          </a:p>
          <a:p>
            <a:pPr marL="173736" indent="-171450">
              <a:lnSpc>
                <a:spcPts val="1575"/>
              </a:lnSpc>
              <a:buClr>
                <a:srgbClr val="008575"/>
              </a:buClr>
              <a:buFont typeface="Wingdings" panose="05000000000000000000" pitchFamily="2" charset="2"/>
              <a:buChar char="§"/>
            </a:pPr>
            <a:endParaRPr lang="en-US" sz="1050" dirty="0">
              <a:solidFill>
                <a:srgbClr val="1A1A1A"/>
              </a:solidFill>
              <a:highlight>
                <a:srgbClr val="FFFF00"/>
              </a:highlight>
              <a:latin typeface="Segoe UI" panose="020B0502040204020203" pitchFamily="34" charset="0"/>
              <a:cs typeface="Segoe UI" panose="020B0502040204020203" pitchFamily="34" charset="0"/>
            </a:endParaRPr>
          </a:p>
          <a:p>
            <a:pPr marL="173736" indent="-171450">
              <a:lnSpc>
                <a:spcPts val="1575"/>
              </a:lnSpc>
              <a:buClr>
                <a:srgbClr val="008575"/>
              </a:buClr>
              <a:buFont typeface="Wingdings" panose="05000000000000000000" pitchFamily="2" charset="2"/>
              <a:buChar char="§"/>
            </a:pPr>
            <a:endParaRPr lang="en-US" sz="1050" dirty="0">
              <a:solidFill>
                <a:srgbClr val="1A1A1A"/>
              </a:solidFill>
              <a:highlight>
                <a:srgbClr val="FFFF00"/>
              </a:highlight>
              <a:latin typeface="Segoe UI" panose="020B0502040204020203" pitchFamily="34" charset="0"/>
              <a:cs typeface="Segoe UI" panose="020B0502040204020203" pitchFamily="34" charset="0"/>
            </a:endParaRPr>
          </a:p>
          <a:p>
            <a:pPr marL="173736" indent="-171450">
              <a:lnSpc>
                <a:spcPts val="1575"/>
              </a:lnSpc>
              <a:buClr>
                <a:srgbClr val="008575"/>
              </a:buClr>
              <a:buFont typeface="Wingdings" panose="05000000000000000000" pitchFamily="2" charset="2"/>
              <a:buChar char="§"/>
            </a:pPr>
            <a:endParaRPr lang="en-US" sz="1050" dirty="0">
              <a:solidFill>
                <a:srgbClr val="1A1A1A"/>
              </a:solidFill>
              <a:highlight>
                <a:srgbClr val="FFFF00"/>
              </a:highlight>
              <a:latin typeface="Segoe UI" panose="020B0502040204020203" pitchFamily="34" charset="0"/>
              <a:cs typeface="Segoe UI" panose="020B0502040204020203" pitchFamily="34" charset="0"/>
            </a:endParaRPr>
          </a:p>
          <a:p>
            <a:pPr marL="173736" indent="-171450">
              <a:lnSpc>
                <a:spcPts val="1575"/>
              </a:lnSpc>
              <a:buClr>
                <a:srgbClr val="008575"/>
              </a:buClr>
              <a:buFont typeface="Wingdings" panose="05000000000000000000" pitchFamily="2" charset="2"/>
              <a:buChar char="§"/>
            </a:pPr>
            <a:endParaRPr lang="en-US" sz="1050" dirty="0">
              <a:solidFill>
                <a:srgbClr val="1A1A1A"/>
              </a:solidFill>
              <a:highlight>
                <a:srgbClr val="FFFF00"/>
              </a:highlight>
              <a:latin typeface="Segoe UI" panose="020B0502040204020203" pitchFamily="34" charset="0"/>
              <a:cs typeface="Segoe UI" panose="020B0502040204020203" pitchFamily="34" charset="0"/>
            </a:endParaRPr>
          </a:p>
          <a:p>
            <a:pPr>
              <a:spcBef>
                <a:spcPts val="600"/>
              </a:spcBef>
              <a:spcAft>
                <a:spcPts val="600"/>
              </a:spcAft>
            </a:pPr>
            <a:r>
              <a:rPr lang="en-US" sz="1600" b="1" dirty="0">
                <a:latin typeface="Segoe UI" panose="020B0502040204020203" pitchFamily="34" charset="0"/>
                <a:cs typeface="Segoe UI" panose="020B0502040204020203" pitchFamily="34" charset="0"/>
              </a:rPr>
              <a:t>Methodology</a:t>
            </a:r>
          </a:p>
          <a:p>
            <a:pPr>
              <a:spcBef>
                <a:spcPts val="100"/>
              </a:spcBef>
              <a:spcAft>
                <a:spcPts val="200"/>
              </a:spcAft>
            </a:pPr>
            <a:r>
              <a:rPr lang="en-US" sz="1200" b="1" dirty="0">
                <a:latin typeface="Segoe UI"/>
                <a:cs typeface="Segoe UI"/>
              </a:rPr>
              <a:t>Learn by example</a:t>
            </a:r>
            <a:endParaRPr lang="en-US" sz="1200" b="1" dirty="0">
              <a:solidFill>
                <a:srgbClr val="243A5E"/>
              </a:solidFill>
              <a:latin typeface="Segoe UI"/>
              <a:cs typeface="Segoe UI"/>
            </a:endParaRPr>
          </a:p>
          <a:p>
            <a:pPr>
              <a:lnSpc>
                <a:spcPts val="1575"/>
              </a:lnSpc>
              <a:spcBef>
                <a:spcPts val="200"/>
              </a:spcBef>
              <a:spcAft>
                <a:spcPts val="300"/>
              </a:spcAft>
            </a:pPr>
            <a:r>
              <a:rPr lang="en-US" sz="1050" dirty="0">
                <a:solidFill>
                  <a:srgbClr val="1A1A1A"/>
                </a:solidFill>
                <a:latin typeface="Segoe UI" panose="020B0502040204020203" pitchFamily="34" charset="0"/>
                <a:cs typeface="Segoe UI" panose="020B0502040204020203" pitchFamily="34" charset="0"/>
              </a:rPr>
              <a:t>You will learn key concepts and receive migration guidance as you work directly with a Microsoft Field Engineer. You will transform your business processes by migrating from legacy SharePoint 2010 Workflow service to modern Power Automate technology.</a:t>
            </a:r>
          </a:p>
          <a:p>
            <a:pPr algn="just">
              <a:spcBef>
                <a:spcPts val="200"/>
              </a:spcBef>
              <a:spcAft>
                <a:spcPts val="300"/>
              </a:spcAft>
            </a:pPr>
            <a:r>
              <a:rPr lang="en-US" sz="1200" b="1" dirty="0">
                <a:solidFill>
                  <a:srgbClr val="1A1A1A"/>
                </a:solidFill>
                <a:latin typeface="Segoe UI" panose="020B0502040204020203" pitchFamily="34" charset="0"/>
                <a:cs typeface="Segoe UI" panose="020B0502040204020203" pitchFamily="34" charset="0"/>
              </a:rPr>
              <a:t>Hands-on</a:t>
            </a:r>
          </a:p>
          <a:p>
            <a:pPr>
              <a:lnSpc>
                <a:spcPts val="1575"/>
              </a:lnSpc>
              <a:spcBef>
                <a:spcPts val="200"/>
              </a:spcBef>
              <a:spcAft>
                <a:spcPts val="200"/>
              </a:spcAft>
            </a:pPr>
            <a:r>
              <a:rPr lang="en-US" sz="1050" dirty="0">
                <a:solidFill>
                  <a:srgbClr val="1A1A1A"/>
                </a:solidFill>
                <a:latin typeface="Segoe UI" panose="020B0502040204020203" pitchFamily="34" charset="0"/>
                <a:cs typeface="Segoe UI" panose="020B0502040204020203" pitchFamily="34" charset="0"/>
              </a:rPr>
              <a:t>You will gain hands-on experience and build a proof-of-concept that demonstrates how to transform existing legacy SharePoint 2010 Workflows that leverage Power Automate.</a:t>
            </a:r>
          </a:p>
          <a:p>
            <a:pPr>
              <a:lnSpc>
                <a:spcPct val="150000"/>
              </a:lnSpc>
              <a:buClr>
                <a:srgbClr val="1B7368"/>
              </a:buClr>
            </a:pPr>
            <a:r>
              <a:rPr lang="en-US" sz="1600" b="1" dirty="0">
                <a:latin typeface="Segoe UI" panose="020B0502040204020203" pitchFamily="34" charset="0"/>
                <a:cs typeface="Segoe UI" panose="020B0502040204020203" pitchFamily="34" charset="0"/>
              </a:rPr>
              <a:t>Scope</a:t>
            </a:r>
          </a:p>
          <a:p>
            <a:pPr>
              <a:lnSpc>
                <a:spcPts val="1500"/>
              </a:lnSpc>
              <a:spcBef>
                <a:spcPts val="300"/>
              </a:spcBef>
              <a:spcAft>
                <a:spcPts val="300"/>
              </a:spcAft>
              <a:buClr>
                <a:srgbClr val="1B7368"/>
              </a:buClr>
            </a:pPr>
            <a:r>
              <a:rPr lang="en-US" sz="1050" dirty="0">
                <a:solidFill>
                  <a:srgbClr val="1A1A1A"/>
                </a:solidFill>
                <a:latin typeface="Segoe UI" panose="020B0502040204020203" pitchFamily="34" charset="0"/>
                <a:cs typeface="Segoe UI" panose="020B0502040204020203" pitchFamily="34" charset="0"/>
              </a:rPr>
              <a:t>The assessment is targeted towards SharePoint Online environment only and can be run against any of the target environments; scope of this IP is limited to business processes that use the SharePoint 2010 Workflow service.</a:t>
            </a:r>
          </a:p>
          <a:p>
            <a:pPr>
              <a:lnSpc>
                <a:spcPts val="1575"/>
              </a:lnSpc>
              <a:spcBef>
                <a:spcPts val="600"/>
              </a:spcBef>
              <a:spcAft>
                <a:spcPts val="600"/>
              </a:spcAft>
            </a:pPr>
            <a:r>
              <a:rPr lang="en-US" sz="1600" b="1" dirty="0">
                <a:latin typeface="Segoe UI"/>
                <a:cs typeface="Segoe UI"/>
              </a:rPr>
              <a:t>Agenda</a:t>
            </a:r>
          </a:p>
          <a:p>
            <a:pPr marL="0" marR="0" lvl="0" indent="0" algn="l" defTabSz="914400" rtl="0" eaLnBrk="1" fontAlgn="auto" latinLnBrk="0" hangingPunct="1">
              <a:lnSpc>
                <a:spcPts val="1500"/>
              </a:lnSpc>
              <a:spcBef>
                <a:spcPts val="300"/>
              </a:spcBef>
              <a:spcAft>
                <a:spcPts val="300"/>
              </a:spcAft>
              <a:buClrTx/>
              <a:buSzTx/>
              <a:buFontTx/>
              <a:buNone/>
              <a:tabLst/>
              <a:defRPr/>
            </a:pPr>
            <a:r>
              <a:rPr kumimoji="0" lang="en-US" sz="105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Pre-delivery</a:t>
            </a:r>
          </a:p>
          <a:p>
            <a:pPr marL="171450" marR="0" lvl="0" indent="-171450" defTabSz="914400" rtl="0" eaLnBrk="1" fontAlgn="auto" latinLnBrk="0" hangingPunct="1">
              <a:lnSpc>
                <a:spcPts val="1500"/>
              </a:lnSpc>
              <a:spcBef>
                <a:spcPts val="300"/>
              </a:spcBef>
              <a:spcAft>
                <a:spcPts val="300"/>
              </a:spcAft>
              <a:buClr>
                <a:srgbClr val="1B7368"/>
              </a:buClr>
              <a:buSzTx/>
              <a:buFont typeface="Wingdings" panose="05000000000000000000" pitchFamily="2" charset="2"/>
              <a:buChar char="§"/>
              <a:tabLst/>
              <a:defRPr/>
            </a:pPr>
            <a:r>
              <a:rPr kumimoji="0" lang="en-US" sz="105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Run automated </a:t>
            </a:r>
            <a:r>
              <a:rPr lang="en-US" sz="1050" dirty="0">
                <a:solidFill>
                  <a:srgbClr val="1A1A1A"/>
                </a:solidFill>
                <a:latin typeface="Segoe UI" panose="020B0502040204020203" pitchFamily="34" charset="0"/>
                <a:ea typeface="+mn-ea"/>
                <a:cs typeface="Segoe UI" panose="020B0502040204020203" pitchFamily="34" charset="0"/>
              </a:rPr>
              <a:t>SharePoint 2010 Workflow discovery</a:t>
            </a:r>
          </a:p>
          <a:p>
            <a:pPr marR="0" lvl="0" algn="just" defTabSz="914400" rtl="0" eaLnBrk="1" fontAlgn="auto" latinLnBrk="0" hangingPunct="1">
              <a:lnSpc>
                <a:spcPts val="1500"/>
              </a:lnSpc>
              <a:spcBef>
                <a:spcPts val="300"/>
              </a:spcBef>
              <a:spcAft>
                <a:spcPts val="300"/>
              </a:spcAft>
              <a:buClr>
                <a:srgbClr val="1B7368"/>
              </a:buClr>
              <a:buSzTx/>
              <a:tabLst/>
              <a:defRPr/>
            </a:pPr>
            <a:r>
              <a:rPr kumimoji="0" lang="en-US" sz="105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Day 1</a:t>
            </a:r>
          </a:p>
          <a:p>
            <a:pPr marL="171450" marR="0" lvl="0" indent="-171450" defTabSz="914400" rtl="0" eaLnBrk="1" fontAlgn="auto" latinLnBrk="0" hangingPunct="1">
              <a:lnSpc>
                <a:spcPts val="1500"/>
              </a:lnSpc>
              <a:spcBef>
                <a:spcPts val="300"/>
              </a:spcBef>
              <a:spcAft>
                <a:spcPts val="300"/>
              </a:spcAft>
              <a:buClr>
                <a:srgbClr val="1B7368"/>
              </a:buClr>
              <a:buSzTx/>
              <a:buFont typeface="Wingdings" panose="05000000000000000000" pitchFamily="2" charset="2"/>
              <a:buChar char="§"/>
              <a:tabLst/>
              <a:defRPr/>
            </a:pPr>
            <a:r>
              <a:rPr kumimoji="0" lang="en-US" sz="105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Understand the feature/functionality differences</a:t>
            </a:r>
          </a:p>
          <a:p>
            <a:pPr marL="171450" marR="0" lvl="0" indent="-171450" defTabSz="914400" rtl="0" eaLnBrk="1" fontAlgn="auto" latinLnBrk="0" hangingPunct="1">
              <a:lnSpc>
                <a:spcPts val="1500"/>
              </a:lnSpc>
              <a:spcBef>
                <a:spcPts val="300"/>
              </a:spcBef>
              <a:spcAft>
                <a:spcPts val="300"/>
              </a:spcAft>
              <a:buClr>
                <a:srgbClr val="1B7368"/>
              </a:buClr>
              <a:buSzTx/>
              <a:buFont typeface="Wingdings" panose="05000000000000000000" pitchFamily="2" charset="2"/>
              <a:buChar char="§"/>
              <a:tabLst/>
              <a:defRPr/>
            </a:pPr>
            <a:r>
              <a:rPr kumimoji="0" lang="en-US" sz="105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Convert a sample</a:t>
            </a:r>
          </a:p>
          <a:p>
            <a:pPr marR="0" lvl="0" algn="l" defTabSz="914400" rtl="0" eaLnBrk="1" fontAlgn="auto" latinLnBrk="0" hangingPunct="1">
              <a:lnSpc>
                <a:spcPts val="1500"/>
              </a:lnSpc>
              <a:spcBef>
                <a:spcPts val="300"/>
              </a:spcBef>
              <a:spcAft>
                <a:spcPts val="300"/>
              </a:spcAft>
              <a:buClr>
                <a:srgbClr val="1B7368"/>
              </a:buClr>
              <a:buSzTx/>
              <a:tabLst/>
              <a:defRPr/>
            </a:pPr>
            <a:r>
              <a:rPr kumimoji="0" lang="en-US" sz="1050" b="1"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Day 2</a:t>
            </a:r>
          </a:p>
          <a:p>
            <a:pPr marL="171450" marR="0" lvl="0" indent="-171450" defTabSz="914400" rtl="0" eaLnBrk="1" fontAlgn="auto" latinLnBrk="0" hangingPunct="1">
              <a:lnSpc>
                <a:spcPts val="1500"/>
              </a:lnSpc>
              <a:spcBef>
                <a:spcPts val="300"/>
              </a:spcBef>
              <a:spcAft>
                <a:spcPts val="300"/>
              </a:spcAft>
              <a:buClr>
                <a:srgbClr val="1B7368"/>
              </a:buClr>
              <a:buSzTx/>
              <a:buFont typeface="Wingdings" panose="05000000000000000000" pitchFamily="2" charset="2"/>
              <a:buChar char="§"/>
              <a:tabLst/>
              <a:defRPr/>
            </a:pPr>
            <a:r>
              <a:rPr kumimoji="0" lang="en-US" sz="105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Transform a SharePoint 2010 Workflow to Power Automate flow via Hackathon</a:t>
            </a:r>
            <a:endParaRPr lang="en-US" sz="1050" dirty="0">
              <a:highlight>
                <a:srgbClr val="FFFF00"/>
              </a:highlight>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EEAD41BD-DABC-457C-BC51-25B1E2A71C57}"/>
              </a:ext>
            </a:extLst>
          </p:cNvPr>
          <p:cNvSpPr txBox="1"/>
          <p:nvPr/>
        </p:nvSpPr>
        <p:spPr>
          <a:xfrm>
            <a:off x="240504" y="9651334"/>
            <a:ext cx="5969876" cy="461665"/>
          </a:xfrm>
          <a:prstGeom prst="rect">
            <a:avLst/>
          </a:prstGeom>
          <a:noFill/>
        </p:spPr>
        <p:txBody>
          <a:bodyPr wrap="square" rtlCol="0">
            <a:spAutoFit/>
          </a:bodyPr>
          <a:lstStyle/>
          <a:p>
            <a:pPr lvl="0"/>
            <a:r>
              <a:rPr lang="en-US" sz="800" kern="1200" dirty="0">
                <a:solidFill>
                  <a:schemeClr val="bg1"/>
                </a:solidFill>
                <a:effectLst/>
                <a:latin typeface="Segoe UI" panose="020B0502040204020203" pitchFamily="34" charset="0"/>
                <a:ea typeface="+mn-ea"/>
                <a:cs typeface="Segoe UI" panose="020B0502040204020203" pitchFamily="34" charset="0"/>
              </a:rPr>
              <a:t>© Microsoft Corporation. All rights reserved. </a:t>
            </a:r>
          </a:p>
          <a:p>
            <a:pPr lvl="0"/>
            <a:r>
              <a:rPr lang="en-US" sz="800" kern="1200" dirty="0">
                <a:solidFill>
                  <a:schemeClr val="bg1"/>
                </a:solidFill>
                <a:effectLst/>
                <a:latin typeface="Segoe UI" panose="020B0502040204020203" pitchFamily="34" charset="0"/>
                <a:ea typeface="+mn-ea"/>
                <a:cs typeface="Segoe UI" panose="020B0502040204020203" pitchFamily="34" charset="0"/>
              </a:rPr>
              <a:t>This data sheet is for informational purposes only. </a:t>
            </a:r>
          </a:p>
          <a:p>
            <a:pPr lvl="0"/>
            <a:r>
              <a:rPr lang="en-US" sz="800" kern="1200" dirty="0">
                <a:solidFill>
                  <a:schemeClr val="bg1"/>
                </a:solidFill>
                <a:effectLst/>
                <a:latin typeface="Segoe UI" panose="020B0502040204020203" pitchFamily="34" charset="0"/>
                <a:ea typeface="+mn-ea"/>
                <a:cs typeface="Segoe UI" panose="020B0502040204020203" pitchFamily="34" charset="0"/>
              </a:rPr>
              <a:t>MICROSOFT MAKES NO WARRANTIES, EXPRESS OR IMPLIED, IN THIS SUMMARY</a:t>
            </a:r>
            <a:endParaRPr lang="en-US" sz="800" dirty="0">
              <a:solidFill>
                <a:schemeClr val="bg1"/>
              </a:solidFill>
            </a:endParaRPr>
          </a:p>
        </p:txBody>
      </p:sp>
    </p:spTree>
    <p:extLst>
      <p:ext uri="{BB962C8B-B14F-4D97-AF65-F5344CB8AC3E}">
        <p14:creationId xmlns:p14="http://schemas.microsoft.com/office/powerpoint/2010/main" val="1593749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693F27-4E2C-40AE-A8D7-5C46D54BDB60}"/>
              </a:ext>
            </a:extLst>
          </p:cNvPr>
          <p:cNvSpPr txBox="1"/>
          <p:nvPr/>
        </p:nvSpPr>
        <p:spPr>
          <a:xfrm>
            <a:off x="236667" y="689374"/>
            <a:ext cx="7300994" cy="253916"/>
          </a:xfrm>
          <a:prstGeom prst="rect">
            <a:avLst/>
          </a:prstGeom>
          <a:solidFill>
            <a:srgbClr val="505050"/>
          </a:solidFill>
        </p:spPr>
        <p:txBody>
          <a:bodyPr wrap="square" rtlCol="0">
            <a:spAutoFit/>
          </a:bodyPr>
          <a:lstStyle/>
          <a:p>
            <a:pPr algn="ctr"/>
            <a:r>
              <a:rPr lang="en-US" sz="1050" b="1" dirty="0">
                <a:solidFill>
                  <a:schemeClr val="bg1"/>
                </a:solidFill>
                <a:latin typeface="Segoe UI" panose="020B0502040204020203" pitchFamily="34" charset="0"/>
                <a:cs typeface="Times New Roman" panose="02020603050405020304" pitchFamily="18" charset="0"/>
              </a:rPr>
              <a:t>Requirements</a:t>
            </a:r>
          </a:p>
        </p:txBody>
      </p:sp>
      <p:graphicFrame>
        <p:nvGraphicFramePr>
          <p:cNvPr id="6" name="Table 5">
            <a:extLst>
              <a:ext uri="{FF2B5EF4-FFF2-40B4-BE49-F238E27FC236}">
                <a16:creationId xmlns:a16="http://schemas.microsoft.com/office/drawing/2014/main" id="{22B6B894-B27C-45BF-AC04-B544702B9A63}"/>
              </a:ext>
            </a:extLst>
          </p:cNvPr>
          <p:cNvGraphicFramePr/>
          <p:nvPr>
            <p:extLst>
              <p:ext uri="{D42A27DB-BD31-4B8C-83A1-F6EECF244321}">
                <p14:modId xmlns:p14="http://schemas.microsoft.com/office/powerpoint/2010/main" val="3737158180"/>
              </p:ext>
            </p:extLst>
          </p:nvPr>
        </p:nvGraphicFramePr>
        <p:xfrm>
          <a:off x="235701" y="1025683"/>
          <a:ext cx="7300994" cy="2034482"/>
        </p:xfrm>
        <a:graphic>
          <a:graphicData uri="http://schemas.openxmlformats.org/drawingml/2006/table">
            <a:tbl>
              <a:tblPr bandRow="1"/>
              <a:tblGrid>
                <a:gridCol w="3447299">
                  <a:extLst>
                    <a:ext uri="{9D8B030D-6E8A-4147-A177-3AD203B41FA5}">
                      <a16:colId xmlns:a16="http://schemas.microsoft.com/office/drawing/2014/main" val="3183598882"/>
                    </a:ext>
                  </a:extLst>
                </a:gridCol>
                <a:gridCol w="3853695">
                  <a:extLst>
                    <a:ext uri="{9D8B030D-6E8A-4147-A177-3AD203B41FA5}">
                      <a16:colId xmlns:a16="http://schemas.microsoft.com/office/drawing/2014/main" val="2618134007"/>
                    </a:ext>
                  </a:extLst>
                </a:gridCol>
              </a:tblGrid>
              <a:tr h="2034482">
                <a:tc>
                  <a:txBody>
                    <a:bodyPr/>
                    <a:lstStyle/>
                    <a:p>
                      <a:pPr algn="just" fontAlgn="ctr">
                        <a:lnSpc>
                          <a:spcPts val="1575"/>
                        </a:lnSpc>
                        <a:spcBef>
                          <a:spcPts val="0"/>
                        </a:spcBef>
                        <a:spcAft>
                          <a:spcPts val="0"/>
                        </a:spcAft>
                      </a:pPr>
                      <a:r>
                        <a:rPr lang="en-US" sz="1050" b="1" kern="1200" dirty="0">
                          <a:solidFill>
                            <a:srgbClr val="1A1A1A"/>
                          </a:solidFill>
                          <a:latin typeface="Segoe UI"/>
                          <a:ea typeface="+mn-ea"/>
                          <a:cs typeface="Segoe UI"/>
                        </a:rPr>
                        <a:t>Participants</a:t>
                      </a:r>
                    </a:p>
                    <a:p>
                      <a:pPr marL="171450" indent="-171450">
                        <a:lnSpc>
                          <a:spcPts val="1575"/>
                        </a:lnSpc>
                        <a:spcBef>
                          <a:spcPts val="200"/>
                        </a:spcBef>
                        <a:spcAft>
                          <a:spcPts val="200"/>
                        </a:spcAft>
                        <a:buClr>
                          <a:srgbClr val="008575"/>
                        </a:buClr>
                        <a:buFont typeface="Wingdings" panose="05000000000000000000" pitchFamily="2" charset="2"/>
                        <a:buChar char="§"/>
                      </a:pPr>
                      <a:r>
                        <a:rPr lang="en-US" sz="1050" dirty="0">
                          <a:solidFill>
                            <a:srgbClr val="1A1A1A"/>
                          </a:solidFill>
                          <a:latin typeface="Segoe UI" panose="020B0502040204020203" pitchFamily="34" charset="0"/>
                          <a:cs typeface="Segoe UI" panose="020B0502040204020203" pitchFamily="34" charset="0"/>
                        </a:rPr>
                        <a:t>Business Users and IT Pros who currently work with Microsoft 365 Apps/Services</a:t>
                      </a:r>
                      <a:endParaRPr lang="en-US" sz="1050" dirty="0">
                        <a:latin typeface="Segoe UI" panose="020B0502040204020203" pitchFamily="34" charset="0"/>
                        <a:cs typeface="Segoe UI" panose="020B0502040204020203" pitchFamily="34" charset="0"/>
                      </a:endParaRPr>
                    </a:p>
                    <a:p>
                      <a:pPr algn="just" fontAlgn="ctr">
                        <a:lnSpc>
                          <a:spcPts val="1575"/>
                        </a:lnSpc>
                        <a:spcBef>
                          <a:spcPts val="0"/>
                        </a:spcBef>
                        <a:spcAft>
                          <a:spcPts val="0"/>
                        </a:spcAft>
                      </a:pPr>
                      <a:r>
                        <a:rPr lang="en-US" sz="1050" b="1" kern="1200" dirty="0">
                          <a:solidFill>
                            <a:srgbClr val="1A1A1A"/>
                          </a:solidFill>
                          <a:latin typeface="Segoe UI"/>
                          <a:ea typeface="+mn-ea"/>
                          <a:cs typeface="Segoe UI"/>
                        </a:rPr>
                        <a:t>Skill requirements</a:t>
                      </a:r>
                    </a:p>
                    <a:p>
                      <a:pPr marL="182880" indent="-182880" algn="just" defTabSz="754421" rtl="0" eaLnBrk="1" fontAlgn="ctr" latinLnBrk="0" hangingPunct="1">
                        <a:lnSpc>
                          <a:spcPts val="1575"/>
                        </a:lnSpc>
                        <a:spcBef>
                          <a:spcPts val="0"/>
                        </a:spcBef>
                        <a:spcAft>
                          <a:spcPts val="0"/>
                        </a:spcAft>
                        <a:buClr>
                          <a:srgbClr val="1B7368"/>
                        </a:buClr>
                        <a:buFont typeface="Wingdings" panose="05000000000000000000" pitchFamily="2" charset="2"/>
                        <a:buChar char="§"/>
                      </a:pPr>
                      <a:r>
                        <a:rPr lang="en-US" sz="1050" dirty="0">
                          <a:latin typeface="Segoe UI"/>
                          <a:cs typeface="Segoe UI"/>
                        </a:rPr>
                        <a:t>Participants have basic knowledge of Microsoft 365 and Power Automate technologies used to develop the solution during the Hackathon.</a:t>
                      </a:r>
                    </a:p>
                    <a:p>
                      <a:pPr marL="0" indent="0" algn="just" defTabSz="754421" rtl="0" eaLnBrk="1" fontAlgn="ctr" latinLnBrk="0" hangingPunct="1">
                        <a:lnSpc>
                          <a:spcPts val="1575"/>
                        </a:lnSpc>
                        <a:spcBef>
                          <a:spcPts val="0"/>
                        </a:spcBef>
                        <a:spcAft>
                          <a:spcPts val="0"/>
                        </a:spcAft>
                        <a:buClr>
                          <a:srgbClr val="1B7368"/>
                        </a:buClr>
                        <a:buFont typeface="Wingdings" panose="05000000000000000000" pitchFamily="2" charset="2"/>
                        <a:buNone/>
                      </a:pPr>
                      <a:r>
                        <a:rPr lang="en-US" sz="1050" b="1" kern="1200" dirty="0">
                          <a:solidFill>
                            <a:srgbClr val="1A1A1A"/>
                          </a:solidFill>
                          <a:latin typeface="Segoe UI"/>
                          <a:ea typeface="+mn-ea"/>
                          <a:cs typeface="Segoe UI"/>
                        </a:rPr>
                        <a:t>Time commitment</a:t>
                      </a:r>
                    </a:p>
                    <a:p>
                      <a:pPr marL="182880" indent="-182880" algn="just" defTabSz="754421" rtl="0" eaLnBrk="1" fontAlgn="ctr" latinLnBrk="0" hangingPunct="1">
                        <a:lnSpc>
                          <a:spcPts val="1575"/>
                        </a:lnSpc>
                        <a:spcBef>
                          <a:spcPts val="0"/>
                        </a:spcBef>
                        <a:spcAft>
                          <a:spcPts val="0"/>
                        </a:spcAft>
                        <a:buClr>
                          <a:srgbClr val="1B7368"/>
                        </a:buClr>
                        <a:buFont typeface="Wingdings" panose="05000000000000000000" pitchFamily="2" charset="2"/>
                        <a:buChar char="§"/>
                      </a:pPr>
                      <a:r>
                        <a:rPr lang="en-US" sz="1050" kern="1200" dirty="0">
                          <a:solidFill>
                            <a:srgbClr val="1A1A1A"/>
                          </a:solidFill>
                          <a:latin typeface="Segoe UI"/>
                          <a:ea typeface="+mn-ea"/>
                          <a:cs typeface="Segoe UI"/>
                        </a:rPr>
                        <a:t>Two full-day engagement with relevant roles</a:t>
                      </a:r>
                    </a:p>
                  </a:txBody>
                  <a:tcPr marL="83926" marR="83926" marT="41963" marB="419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just" defTabSz="754421" rtl="0" eaLnBrk="1" fontAlgn="ctr" latinLnBrk="0" hangingPunct="1">
                        <a:lnSpc>
                          <a:spcPts val="1575"/>
                        </a:lnSpc>
                        <a:spcBef>
                          <a:spcPts val="0"/>
                        </a:spcBef>
                        <a:spcAft>
                          <a:spcPts val="0"/>
                        </a:spcAft>
                        <a:buClr>
                          <a:srgbClr val="1B7368"/>
                        </a:buClr>
                        <a:buFont typeface="Wingdings" panose="05000000000000000000" pitchFamily="2" charset="2"/>
                        <a:buNone/>
                      </a:pPr>
                      <a:r>
                        <a:rPr lang="en-US" sz="1050" b="1" kern="1200" dirty="0">
                          <a:solidFill>
                            <a:srgbClr val="1A1A1A"/>
                          </a:solidFill>
                          <a:latin typeface="Segoe UI"/>
                          <a:ea typeface="+mn-ea"/>
                          <a:cs typeface="Segoe UI"/>
                        </a:rPr>
                        <a:t>Delivery requirements</a:t>
                      </a:r>
                    </a:p>
                    <a:p>
                      <a:pPr marL="171450" indent="-171450" algn="just">
                        <a:lnSpc>
                          <a:spcPts val="1360"/>
                        </a:lnSpc>
                        <a:spcBef>
                          <a:spcPts val="300"/>
                        </a:spcBef>
                        <a:spcAft>
                          <a:spcPts val="300"/>
                        </a:spcAft>
                        <a:buClr>
                          <a:srgbClr val="1B7368"/>
                        </a:buClr>
                        <a:buFont typeface="Wingdings" panose="05000000000000000000" pitchFamily="2" charset="2"/>
                        <a:buChar char="§"/>
                      </a:pPr>
                      <a:r>
                        <a:rPr lang="en-US" sz="1050" dirty="0">
                          <a:solidFill>
                            <a:srgbClr val="1A1A1A"/>
                          </a:solidFill>
                          <a:latin typeface="Segoe UI" panose="020B0502040204020203" pitchFamily="34" charset="0"/>
                          <a:cs typeface="Segoe UI" panose="020B0502040204020203" pitchFamily="34" charset="0"/>
                        </a:rPr>
                        <a:t>Microsoft 365 trial tenant will be leveraged during the Hackathon. </a:t>
                      </a:r>
                    </a:p>
                    <a:p>
                      <a:pPr marL="171450" indent="-171450" algn="just">
                        <a:lnSpc>
                          <a:spcPts val="1360"/>
                        </a:lnSpc>
                        <a:spcBef>
                          <a:spcPts val="300"/>
                        </a:spcBef>
                        <a:spcAft>
                          <a:spcPts val="300"/>
                        </a:spcAft>
                        <a:buClr>
                          <a:srgbClr val="1B7368"/>
                        </a:buClr>
                        <a:buFont typeface="Wingdings" panose="05000000000000000000" pitchFamily="2" charset="2"/>
                        <a:buChar char="§"/>
                      </a:pPr>
                      <a:r>
                        <a:rPr lang="en-US" sz="1050" dirty="0">
                          <a:solidFill>
                            <a:srgbClr val="1A1A1A"/>
                          </a:solidFill>
                          <a:latin typeface="Segoe UI" panose="020B0502040204020203" pitchFamily="34" charset="0"/>
                          <a:cs typeface="Segoe UI" panose="020B0502040204020203" pitchFamily="34" charset="0"/>
                        </a:rPr>
                        <a:t>Participants must have SharePoint Designer software installed on their machines.</a:t>
                      </a:r>
                    </a:p>
                  </a:txBody>
                  <a:tcPr marL="83926" marR="83926" marT="41963" marB="419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9965328"/>
                  </a:ext>
                </a:extLst>
              </a:tr>
            </a:tbl>
          </a:graphicData>
        </a:graphic>
      </p:graphicFrame>
      <p:sp>
        <p:nvSpPr>
          <p:cNvPr id="7" name="TextBox 6">
            <a:extLst>
              <a:ext uri="{FF2B5EF4-FFF2-40B4-BE49-F238E27FC236}">
                <a16:creationId xmlns:a16="http://schemas.microsoft.com/office/drawing/2014/main" id="{E9606578-7C22-4685-BB1D-F1BD52C69F0A}"/>
              </a:ext>
            </a:extLst>
          </p:cNvPr>
          <p:cNvSpPr txBox="1"/>
          <p:nvPr/>
        </p:nvSpPr>
        <p:spPr>
          <a:xfrm>
            <a:off x="235701" y="3179586"/>
            <a:ext cx="7300994" cy="253916"/>
          </a:xfrm>
          <a:prstGeom prst="rect">
            <a:avLst/>
          </a:prstGeom>
          <a:solidFill>
            <a:srgbClr val="505050"/>
          </a:solidFill>
        </p:spPr>
        <p:txBody>
          <a:bodyPr wrap="square" rtlCol="0">
            <a:spAutoFit/>
          </a:bodyPr>
          <a:lstStyle/>
          <a:p>
            <a:pPr algn="ctr"/>
            <a:r>
              <a:rPr lang="en-US" sz="1050" b="1" dirty="0">
                <a:solidFill>
                  <a:schemeClr val="bg1"/>
                </a:solidFill>
                <a:latin typeface="Segoe UI" panose="020B0502040204020203" pitchFamily="34" charset="0"/>
                <a:cs typeface="Times New Roman" panose="02020603050405020304" pitchFamily="18" charset="0"/>
              </a:rPr>
              <a:t>Education</a:t>
            </a:r>
          </a:p>
        </p:txBody>
      </p:sp>
      <p:graphicFrame>
        <p:nvGraphicFramePr>
          <p:cNvPr id="8" name="Table 10">
            <a:extLst>
              <a:ext uri="{FF2B5EF4-FFF2-40B4-BE49-F238E27FC236}">
                <a16:creationId xmlns:a16="http://schemas.microsoft.com/office/drawing/2014/main" id="{3B7EB60F-9A0A-4487-B1AD-215993F09083}"/>
              </a:ext>
            </a:extLst>
          </p:cNvPr>
          <p:cNvGraphicFramePr>
            <a:graphicFrameLocks noGrp="1"/>
          </p:cNvGraphicFramePr>
          <p:nvPr>
            <p:extLst>
              <p:ext uri="{D42A27DB-BD31-4B8C-83A1-F6EECF244321}">
                <p14:modId xmlns:p14="http://schemas.microsoft.com/office/powerpoint/2010/main" val="1959690835"/>
              </p:ext>
            </p:extLst>
          </p:nvPr>
        </p:nvGraphicFramePr>
        <p:xfrm>
          <a:off x="235701" y="3522443"/>
          <a:ext cx="7300994" cy="2053481"/>
        </p:xfrm>
        <a:graphic>
          <a:graphicData uri="http://schemas.openxmlformats.org/drawingml/2006/table">
            <a:tbl>
              <a:tblPr bandRow="1">
                <a:tableStyleId>{5940675A-B579-460E-94D1-54222C63F5DA}</a:tableStyleId>
              </a:tblPr>
              <a:tblGrid>
                <a:gridCol w="1311156">
                  <a:extLst>
                    <a:ext uri="{9D8B030D-6E8A-4147-A177-3AD203B41FA5}">
                      <a16:colId xmlns:a16="http://schemas.microsoft.com/office/drawing/2014/main" val="1814527088"/>
                    </a:ext>
                  </a:extLst>
                </a:gridCol>
                <a:gridCol w="2136141">
                  <a:extLst>
                    <a:ext uri="{9D8B030D-6E8A-4147-A177-3AD203B41FA5}">
                      <a16:colId xmlns:a16="http://schemas.microsoft.com/office/drawing/2014/main" val="3925956280"/>
                    </a:ext>
                  </a:extLst>
                </a:gridCol>
                <a:gridCol w="3853697">
                  <a:extLst>
                    <a:ext uri="{9D8B030D-6E8A-4147-A177-3AD203B41FA5}">
                      <a16:colId xmlns:a16="http://schemas.microsoft.com/office/drawing/2014/main" val="1865908683"/>
                    </a:ext>
                  </a:extLst>
                </a:gridCol>
              </a:tblGrid>
              <a:tr h="597143">
                <a:tc>
                  <a:txBody>
                    <a:bodyPr/>
                    <a:lstStyle/>
                    <a:p>
                      <a:pPr algn="ctr"/>
                      <a:r>
                        <a:rPr lang="en-US" sz="1050" b="1" kern="1200" dirty="0">
                          <a:solidFill>
                            <a:srgbClr val="1A1A1A"/>
                          </a:solidFill>
                          <a:latin typeface="Segoe UI" panose="020B0502040204020203" pitchFamily="34" charset="0"/>
                          <a:ea typeface="+mn-ea"/>
                          <a:cs typeface="Segoe UI" panose="020B0502040204020203" pitchFamily="34" charset="0"/>
                        </a:rPr>
                        <a:t>Pre-delivery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kern="1200" dirty="0">
                          <a:solidFill>
                            <a:srgbClr val="1A1A1A"/>
                          </a:solidFill>
                          <a:highlight>
                            <a:srgbClr val="FFFF00"/>
                          </a:highlight>
                          <a:latin typeface="Segoe UI" panose="020B0502040204020203" pitchFamily="34" charset="0"/>
                          <a:ea typeface="+mn-ea"/>
                          <a:cs typeface="Segoe UI" panose="020B0502040204020203" pitchFamily="34" charset="0"/>
                        </a:rPr>
                        <a:t>[title here]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just" defTabSz="914400" rtl="0" eaLnBrk="1" fontAlgn="auto" latinLnBrk="0" hangingPunct="1">
                        <a:lnSpc>
                          <a:spcPts val="1500"/>
                        </a:lnSpc>
                        <a:spcBef>
                          <a:spcPts val="300"/>
                        </a:spcBef>
                        <a:spcAft>
                          <a:spcPts val="300"/>
                        </a:spcAft>
                        <a:buClr>
                          <a:srgbClr val="1B7368"/>
                        </a:buClr>
                        <a:buSzTx/>
                        <a:buFont typeface="Wingdings" panose="05000000000000000000" pitchFamily="2" charset="2"/>
                        <a:buChar char="§"/>
                        <a:tabLst/>
                        <a:defRPr/>
                      </a:pPr>
                      <a:r>
                        <a:rPr kumimoji="0" lang="en-US" sz="105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Run automated </a:t>
                      </a:r>
                      <a:r>
                        <a:rPr lang="en-US" sz="1050" dirty="0">
                          <a:solidFill>
                            <a:srgbClr val="1A1A1A"/>
                          </a:solidFill>
                          <a:latin typeface="Segoe UI" panose="020B0502040204020203" pitchFamily="34" charset="0"/>
                          <a:ea typeface="+mn-ea"/>
                          <a:cs typeface="Segoe UI" panose="020B0502040204020203" pitchFamily="34" charset="0"/>
                        </a:rPr>
                        <a:t>SharePoint 2010 Workflow discovery </a:t>
                      </a:r>
                      <a:r>
                        <a:rPr kumimoji="0" lang="en-US" sz="105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against the target SharePoint Online environment.</a:t>
                      </a:r>
                      <a:endParaRPr lang="en-US" sz="1050"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022057"/>
                  </a:ext>
                </a:extLst>
              </a:tr>
              <a:tr h="883614">
                <a:tc>
                  <a:txBody>
                    <a:bodyPr/>
                    <a:lstStyle/>
                    <a:p>
                      <a:pPr algn="ctr"/>
                      <a:r>
                        <a:rPr lang="en-US" sz="1050" b="1" kern="1200" dirty="0">
                          <a:solidFill>
                            <a:srgbClr val="1A1A1A"/>
                          </a:solidFill>
                          <a:latin typeface="Segoe UI" panose="020B0502040204020203" pitchFamily="34" charset="0"/>
                          <a:ea typeface="+mn-ea"/>
                          <a:cs typeface="Segoe UI" panose="020B0502040204020203" pitchFamily="34" charset="0"/>
                        </a:rPr>
                        <a:t>Day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kern="1200" dirty="0">
                          <a:solidFill>
                            <a:srgbClr val="1A1A1A"/>
                          </a:solidFill>
                          <a:highlight>
                            <a:srgbClr val="FFFF00"/>
                          </a:highlight>
                          <a:latin typeface="Segoe UI" panose="020B0502040204020203" pitchFamily="34" charset="0"/>
                          <a:ea typeface="+mn-ea"/>
                          <a:cs typeface="Segoe UI" panose="020B0502040204020203" pitchFamily="34" charset="0"/>
                        </a:rPr>
                        <a:t>Introduction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just" defTabSz="914400" rtl="0" eaLnBrk="1" fontAlgn="auto" latinLnBrk="0" hangingPunct="1">
                        <a:lnSpc>
                          <a:spcPts val="1500"/>
                        </a:lnSpc>
                        <a:spcBef>
                          <a:spcPts val="300"/>
                        </a:spcBef>
                        <a:spcAft>
                          <a:spcPts val="300"/>
                        </a:spcAft>
                        <a:buClr>
                          <a:srgbClr val="1B7368"/>
                        </a:buClr>
                        <a:buSzTx/>
                        <a:buFont typeface="Wingdings" panose="05000000000000000000" pitchFamily="2" charset="2"/>
                        <a:buChar char="§"/>
                        <a:tabLst/>
                        <a:defRPr/>
                      </a:pPr>
                      <a:r>
                        <a:rPr kumimoji="0" lang="en-US" sz="105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Understand the feature/functionality differences and compare Workflows and Power Automate flows.</a:t>
                      </a:r>
                    </a:p>
                    <a:p>
                      <a:pPr marL="171450" marR="0" lvl="0" indent="-171450" algn="just" defTabSz="914400" rtl="0" eaLnBrk="1" fontAlgn="auto" latinLnBrk="0" hangingPunct="1">
                        <a:lnSpc>
                          <a:spcPts val="1500"/>
                        </a:lnSpc>
                        <a:spcBef>
                          <a:spcPts val="300"/>
                        </a:spcBef>
                        <a:spcAft>
                          <a:spcPts val="300"/>
                        </a:spcAft>
                        <a:buClr>
                          <a:srgbClr val="1B7368"/>
                        </a:buClr>
                        <a:buSzTx/>
                        <a:buFont typeface="Wingdings" panose="05000000000000000000" pitchFamily="2" charset="2"/>
                        <a:buChar char="§"/>
                        <a:tabLst/>
                        <a:defRPr/>
                      </a:pPr>
                      <a:r>
                        <a:rPr kumimoji="0" lang="en-US" sz="105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Convert a sample SharePoint Designer SharePoint 2010 Workflow to Power Automate flow.</a:t>
                      </a:r>
                      <a:endParaRPr lang="en-US" sz="1050"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0204359"/>
                  </a:ext>
                </a:extLst>
              </a:tr>
              <a:tr h="544160">
                <a:tc>
                  <a:txBody>
                    <a:bodyPr/>
                    <a:lstStyle/>
                    <a:p>
                      <a:pPr algn="ctr"/>
                      <a:r>
                        <a:rPr lang="en-US" sz="1050" b="1" kern="1200" dirty="0">
                          <a:solidFill>
                            <a:srgbClr val="1A1A1A"/>
                          </a:solidFill>
                          <a:latin typeface="Segoe UI" panose="020B0502040204020203" pitchFamily="34" charset="0"/>
                          <a:ea typeface="+mn-ea"/>
                          <a:cs typeface="Segoe UI" panose="020B0502040204020203" pitchFamily="34" charset="0"/>
                        </a:rPr>
                        <a:t>Day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kern="1200" dirty="0">
                          <a:solidFill>
                            <a:srgbClr val="1A1A1A"/>
                          </a:solidFill>
                          <a:highlight>
                            <a:srgbClr val="FFFF00"/>
                          </a:highlight>
                          <a:latin typeface="Segoe UI" panose="020B0502040204020203" pitchFamily="34" charset="0"/>
                          <a:ea typeface="+mn-ea"/>
                          <a:cs typeface="Segoe UI" panose="020B0502040204020203" pitchFamily="34" charset="0"/>
                        </a:rPr>
                        <a:t>Transform, Hackathon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l" defTabSz="754421" rtl="0" eaLnBrk="1" fontAlgn="auto" latinLnBrk="0" hangingPunct="1">
                        <a:lnSpc>
                          <a:spcPts val="1575"/>
                        </a:lnSpc>
                        <a:spcBef>
                          <a:spcPts val="0"/>
                        </a:spcBef>
                        <a:spcAft>
                          <a:spcPts val="0"/>
                        </a:spcAft>
                        <a:buClr>
                          <a:srgbClr val="1B7368"/>
                        </a:buClr>
                        <a:buSzTx/>
                        <a:buFont typeface="Wingdings" panose="05000000000000000000" pitchFamily="2" charset="2"/>
                        <a:buChar char="§"/>
                        <a:tabLst/>
                        <a:defRPr/>
                      </a:pPr>
                      <a:r>
                        <a:rPr kumimoji="0" lang="en-US" sz="105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Transform a SharePoint 2010 Workflow from your environment to Power Automate flow via a Hackathon.</a:t>
                      </a:r>
                      <a:endParaRPr lang="en-US" sz="1050"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83675938"/>
                  </a:ext>
                </a:extLst>
              </a:tr>
            </a:tbl>
          </a:graphicData>
        </a:graphic>
      </p:graphicFrame>
      <p:sp>
        <p:nvSpPr>
          <p:cNvPr id="9" name="TextBox 8">
            <a:extLst>
              <a:ext uri="{FF2B5EF4-FFF2-40B4-BE49-F238E27FC236}">
                <a16:creationId xmlns:a16="http://schemas.microsoft.com/office/drawing/2014/main" id="{0ACEEE4F-220F-4639-8A13-CE4C62E43B1F}"/>
              </a:ext>
            </a:extLst>
          </p:cNvPr>
          <p:cNvSpPr txBox="1"/>
          <p:nvPr/>
        </p:nvSpPr>
        <p:spPr>
          <a:xfrm>
            <a:off x="152847" y="302321"/>
            <a:ext cx="7300994" cy="307777"/>
          </a:xfrm>
          <a:prstGeom prst="rect">
            <a:avLst/>
          </a:prstGeom>
          <a:noFill/>
        </p:spPr>
        <p:txBody>
          <a:bodyPr wrap="square" rtlCol="0">
            <a:spAutoFit/>
          </a:bodyPr>
          <a:lstStyle/>
          <a:p>
            <a:pPr marL="0" marR="0" lvl="0" indent="0" algn="l" defTabSz="509412" rtl="0" eaLnBrk="1" fontAlgn="auto" latinLnBrk="0" hangingPunct="1">
              <a:lnSpc>
                <a:spcPct val="100000"/>
              </a:lnSpc>
              <a:spcBef>
                <a:spcPts val="0"/>
              </a:spcBef>
              <a:spcAft>
                <a:spcPts val="0"/>
              </a:spcAft>
              <a:buClrTx/>
              <a:buSzTx/>
              <a:buFontTx/>
              <a:buNone/>
              <a:tabLst/>
              <a:defRPr/>
            </a:pPr>
            <a:r>
              <a:rPr lang="en-US" sz="1400" b="1" dirty="0">
                <a:solidFill>
                  <a:srgbClr val="243A5E"/>
                </a:solidFill>
                <a:latin typeface="Segoe UI" panose="020B0502040204020203" pitchFamily="34" charset="0"/>
                <a:cs typeface="Segoe UI" panose="020B0502040204020203" pitchFamily="34" charset="0"/>
              </a:rPr>
              <a:t>Delivery Outline</a:t>
            </a:r>
            <a:endParaRPr kumimoji="0" lang="en-US" sz="1100" b="0" i="0" u="none" strike="noStrike" kern="1200" cap="none" spc="0" normalizeH="0" baseline="0" noProof="0" dirty="0">
              <a:ln>
                <a:noFill/>
              </a:ln>
              <a:solidFill>
                <a:srgbClr val="334773"/>
              </a:solidFill>
              <a:effectLst/>
              <a:uLnTx/>
              <a:uFillTx/>
              <a:latin typeface="Segoe UI" panose="020B0502040204020203" pitchFamily="34" charset="0"/>
              <a:ea typeface="+mn-ea"/>
              <a:cs typeface="Segoe UI" panose="020B0502040204020203" pitchFamily="34" charset="0"/>
            </a:endParaRPr>
          </a:p>
        </p:txBody>
      </p:sp>
      <p:sp>
        <p:nvSpPr>
          <p:cNvPr id="10" name="TextBox 9">
            <a:extLst>
              <a:ext uri="{FF2B5EF4-FFF2-40B4-BE49-F238E27FC236}">
                <a16:creationId xmlns:a16="http://schemas.microsoft.com/office/drawing/2014/main" id="{4D95152A-5D46-48A3-9C1F-1B5E91B4BC6A}"/>
              </a:ext>
            </a:extLst>
          </p:cNvPr>
          <p:cNvSpPr txBox="1"/>
          <p:nvPr/>
        </p:nvSpPr>
        <p:spPr>
          <a:xfrm>
            <a:off x="147387" y="9144990"/>
            <a:ext cx="7300994" cy="276679"/>
          </a:xfrm>
          <a:prstGeom prst="rect">
            <a:avLst/>
          </a:prstGeom>
          <a:noFill/>
        </p:spPr>
        <p:txBody>
          <a:bodyPr wrap="square">
            <a:spAutoFit/>
          </a:bodyPr>
          <a:lstStyle/>
          <a:p>
            <a:pPr defTabSz="914400">
              <a:lnSpc>
                <a:spcPts val="1575"/>
              </a:lnSpc>
              <a:buClr>
                <a:srgbClr val="1B7368"/>
              </a:buClr>
              <a:defRPr/>
            </a:pPr>
            <a:r>
              <a:rPr lang="en-US" sz="1050" b="1" dirty="0">
                <a:solidFill>
                  <a:srgbClr val="1A1A1A"/>
                </a:solidFill>
                <a:latin typeface="Segoe UI" panose="020B0502040204020203" pitchFamily="34" charset="0"/>
                <a:cs typeface="Segoe UI" panose="020B0502040204020203" pitchFamily="34" charset="0"/>
              </a:rPr>
              <a:t>For more information</a:t>
            </a:r>
            <a:r>
              <a:rPr lang="en-US" sz="1050" dirty="0">
                <a:solidFill>
                  <a:srgbClr val="1A1A1A"/>
                </a:solidFill>
                <a:latin typeface="Segoe UI" panose="020B0502040204020203" pitchFamily="34" charset="0"/>
                <a:cs typeface="Segoe UI" panose="020B0502040204020203" pitchFamily="34" charset="0"/>
              </a:rPr>
              <a:t>: Please contact your Microsoft Representative for more details. </a:t>
            </a:r>
          </a:p>
        </p:txBody>
      </p:sp>
      <p:pic>
        <p:nvPicPr>
          <p:cNvPr id="14" name="Picture 7" descr="Shape&#10;&#10;Description automatically generated">
            <a:extLst>
              <a:ext uri="{FF2B5EF4-FFF2-40B4-BE49-F238E27FC236}">
                <a16:creationId xmlns:a16="http://schemas.microsoft.com/office/drawing/2014/main" id="{B1D059EE-1B71-479E-AA83-D4AD99012404}"/>
              </a:ext>
            </a:extLst>
          </p:cNvPr>
          <p:cNvPicPr>
            <a:picLocks noChangeAspect="1"/>
          </p:cNvPicPr>
          <p:nvPr/>
        </p:nvPicPr>
        <p:blipFill>
          <a:blip r:embed="rId3"/>
          <a:stretch>
            <a:fillRect/>
          </a:stretch>
        </p:blipFill>
        <p:spPr>
          <a:xfrm>
            <a:off x="-3578" y="9612869"/>
            <a:ext cx="7795274" cy="459107"/>
          </a:xfrm>
          <a:prstGeom prst="rect">
            <a:avLst/>
          </a:prstGeom>
        </p:spPr>
      </p:pic>
      <p:sp>
        <p:nvSpPr>
          <p:cNvPr id="24" name="TextBox 23">
            <a:extLst>
              <a:ext uri="{FF2B5EF4-FFF2-40B4-BE49-F238E27FC236}">
                <a16:creationId xmlns:a16="http://schemas.microsoft.com/office/drawing/2014/main" id="{5B4AF38D-ECCC-4C00-9D00-1FDA092B22FB}"/>
              </a:ext>
            </a:extLst>
          </p:cNvPr>
          <p:cNvSpPr txBox="1"/>
          <p:nvPr/>
        </p:nvSpPr>
        <p:spPr>
          <a:xfrm>
            <a:off x="164304" y="9621837"/>
            <a:ext cx="5969876" cy="461665"/>
          </a:xfrm>
          <a:prstGeom prst="rect">
            <a:avLst/>
          </a:prstGeom>
          <a:noFill/>
        </p:spPr>
        <p:txBody>
          <a:bodyPr wrap="square" rtlCol="0">
            <a:spAutoFit/>
          </a:bodyPr>
          <a:lstStyle/>
          <a:p>
            <a:pPr lvl="0"/>
            <a:r>
              <a:rPr lang="en-US" sz="800" kern="1200" dirty="0">
                <a:solidFill>
                  <a:schemeClr val="bg1"/>
                </a:solidFill>
                <a:effectLst/>
                <a:latin typeface="Segoe UI" panose="020B0502040204020203" pitchFamily="34" charset="0"/>
                <a:ea typeface="+mn-ea"/>
                <a:cs typeface="Segoe UI" panose="020B0502040204020203" pitchFamily="34" charset="0"/>
              </a:rPr>
              <a:t>© Microsoft Corporation. All rights reserved. </a:t>
            </a:r>
          </a:p>
          <a:p>
            <a:pPr lvl="0"/>
            <a:r>
              <a:rPr lang="en-US" sz="800" kern="1200" dirty="0">
                <a:solidFill>
                  <a:schemeClr val="bg1"/>
                </a:solidFill>
                <a:effectLst/>
                <a:latin typeface="Segoe UI" panose="020B0502040204020203" pitchFamily="34" charset="0"/>
                <a:ea typeface="+mn-ea"/>
                <a:cs typeface="Segoe UI" panose="020B0502040204020203" pitchFamily="34" charset="0"/>
              </a:rPr>
              <a:t>This data sheet is for informational purposes only. </a:t>
            </a:r>
          </a:p>
          <a:p>
            <a:pPr lvl="0"/>
            <a:r>
              <a:rPr lang="en-US" sz="800" kern="1200" dirty="0">
                <a:solidFill>
                  <a:schemeClr val="bg1"/>
                </a:solidFill>
                <a:effectLst/>
                <a:latin typeface="Segoe UI" panose="020B0502040204020203" pitchFamily="34" charset="0"/>
                <a:ea typeface="+mn-ea"/>
                <a:cs typeface="Segoe UI" panose="020B0502040204020203" pitchFamily="34" charset="0"/>
              </a:rPr>
              <a:t>MICROSOFT MAKES NO WARRANTIES, EXPRESS OR IMPLIED, IN THIS SUMMARY</a:t>
            </a:r>
            <a:endParaRPr lang="en-US" sz="800" dirty="0">
              <a:solidFill>
                <a:schemeClr val="bg1"/>
              </a:solidFill>
            </a:endParaRPr>
          </a:p>
        </p:txBody>
      </p:sp>
    </p:spTree>
    <p:extLst>
      <p:ext uri="{BB962C8B-B14F-4D97-AF65-F5344CB8AC3E}">
        <p14:creationId xmlns:p14="http://schemas.microsoft.com/office/powerpoint/2010/main" val="85054707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sheet Exploration - YURI" id="{1AE0738B-6288-E74D-866F-41EF31AF1D5F}" vid="{B7620775-70AA-1246-99F1-3A17D4B5241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88FB9014236D6489710756647A3C620" ma:contentTypeVersion="6" ma:contentTypeDescription="Create a new document." ma:contentTypeScope="" ma:versionID="342eb3671ec6ef1c00ba2c0c25238946">
  <xsd:schema xmlns:xsd="http://www.w3.org/2001/XMLSchema" xmlns:xs="http://www.w3.org/2001/XMLSchema" xmlns:p="http://schemas.microsoft.com/office/2006/metadata/properties" xmlns:ns2="da73243e-180c-4757-a6fa-cc2f0071e41b" xmlns:ns3="6de14c1d-3997-405a-bb8d-f4ec20a0acfd" targetNamespace="http://schemas.microsoft.com/office/2006/metadata/properties" ma:root="true" ma:fieldsID="0347cd6d2b4a8a3540eae3a612caf62c" ns2:_="" ns3:_="">
    <xsd:import namespace="da73243e-180c-4757-a6fa-cc2f0071e41b"/>
    <xsd:import namespace="6de14c1d-3997-405a-bb8d-f4ec20a0acf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73243e-180c-4757-a6fa-cc2f0071e4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e14c1d-3997-405a-bb8d-f4ec20a0acf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C5069E6-0E29-4438-8D10-5DB0E48CF893}">
  <ds:schemaRefs>
    <ds:schemaRef ds:uri="http://schemas.microsoft.com/office/infopath/2007/PartnerControls"/>
    <ds:schemaRef ds:uri="http://purl.org/dc/terms/"/>
    <ds:schemaRef ds:uri="da73243e-180c-4757-a6fa-cc2f0071e41b"/>
    <ds:schemaRef ds:uri="http://purl.org/dc/elements/1.1/"/>
    <ds:schemaRef ds:uri="http://schemas.microsoft.com/office/2006/documentManagement/types"/>
    <ds:schemaRef ds:uri="6de14c1d-3997-405a-bb8d-f4ec20a0acfd"/>
    <ds:schemaRef ds:uri="http://schemas.openxmlformats.org/package/2006/metadata/core-propertie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E5188064-CADD-4C34-8CFC-26A55AC52CBE}">
  <ds:schemaRefs>
    <ds:schemaRef ds:uri="http://schemas.microsoft.com/sharepoint/v3/contenttype/forms"/>
  </ds:schemaRefs>
</ds:datastoreItem>
</file>

<file path=customXml/itemProps3.xml><?xml version="1.0" encoding="utf-8"?>
<ds:datastoreItem xmlns:ds="http://schemas.openxmlformats.org/officeDocument/2006/customXml" ds:itemID="{40EB0B72-5678-4DC6-B325-2A7DDA41A1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a73243e-180c-4757-a6fa-cc2f0071e41b"/>
    <ds:schemaRef ds:uri="6de14c1d-3997-405a-bb8d-f4ec20a0ac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Datasheet Exploration - YURI</Template>
  <TotalTime>6165</TotalTime>
  <Words>656</Words>
  <Application>Microsoft Office PowerPoint</Application>
  <PresentationFormat>Custom</PresentationFormat>
  <Paragraphs>77</Paragraphs>
  <Slides>2</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vt:i4>
      </vt:variant>
    </vt:vector>
  </HeadingPairs>
  <TitlesOfParts>
    <vt:vector size="10" baseType="lpstr">
      <vt:lpstr>Arial</vt:lpstr>
      <vt:lpstr>Calibri</vt:lpstr>
      <vt:lpstr>Calibri Light</vt:lpstr>
      <vt:lpstr>Segoe UI</vt:lpstr>
      <vt:lpstr>Segoe UI Semilight</vt:lpstr>
      <vt:lpstr>Wingdings</vt:lpstr>
      <vt:lpstr>Custom Design</vt:lpstr>
      <vt:lpstr>1_Office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Heather Cooney (RedCloud Consulting Inc)</dc:creator>
  <cp:lastModifiedBy>Aline Tognini</cp:lastModifiedBy>
  <cp:revision>85</cp:revision>
  <cp:lastPrinted>2019-01-25T23:17:21Z</cp:lastPrinted>
  <dcterms:created xsi:type="dcterms:W3CDTF">2017-09-13T00:19:04Z</dcterms:created>
  <dcterms:modified xsi:type="dcterms:W3CDTF">2022-06-21T16:34:49Z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Date">
    <vt:lpwstr>2017-09-23T10:34:02.9287619-07:00</vt:lpwstr>
  </property>
  <property fmtid="{D5CDD505-2E9C-101B-9397-08002B2CF9AE}" pid="6" name="MSIP_Label_f42aa342-8706-4288-bd11-ebb85995028c_Name">
    <vt:lpwstr>General</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0x010100A88FB9014236D6489710756647A3C620</vt:lpwstr>
  </property>
  <property fmtid="{D5CDD505-2E9C-101B-9397-08002B2CF9AE}" pid="10" name="xd_Signature">
    <vt:bool>false</vt:bool>
  </property>
  <property fmtid="{D5CDD505-2E9C-101B-9397-08002B2CF9AE}" pid="11" name="xd_ProgID">
    <vt:lpwstr/>
  </property>
  <property fmtid="{D5CDD505-2E9C-101B-9397-08002B2CF9AE}" pid="12" name="TemplateUrl">
    <vt:lpwstr/>
  </property>
  <property fmtid="{D5CDD505-2E9C-101B-9397-08002B2CF9AE}" pid="13" name="ComplianceAssetId">
    <vt:lpwstr/>
  </property>
</Properties>
</file>