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4.xml" ContentType="application/vnd.openxmlformats-officedocument.presentationml.tags+xml"/>
  <Override PartName="/ppt/notesSlides/notesSlide13.xml" ContentType="application/vnd.openxmlformats-officedocument.presentationml.notesSlide+xml"/>
  <Override PartName="/ppt/tags/tag5.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6.xml" ContentType="application/vnd.openxmlformats-officedocument.presentationml.tags+xml"/>
  <Override PartName="/ppt/notesSlides/notesSlide19.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8" r:id="rId42"/>
  </p:sldMasterIdLst>
  <p:notesMasterIdLst>
    <p:notesMasterId r:id="rId63"/>
  </p:notesMasterIdLst>
  <p:sldIdLst>
    <p:sldId id="2147469909" r:id="rId43"/>
    <p:sldId id="2147469902" r:id="rId44"/>
    <p:sldId id="2076138584" r:id="rId45"/>
    <p:sldId id="2076138495" r:id="rId46"/>
    <p:sldId id="2076138564" r:id="rId47"/>
    <p:sldId id="2076138245" r:id="rId48"/>
    <p:sldId id="2076138430" r:id="rId49"/>
    <p:sldId id="2076138470" r:id="rId50"/>
    <p:sldId id="2076139042" r:id="rId51"/>
    <p:sldId id="2076138491" r:id="rId52"/>
    <p:sldId id="2076138490" r:id="rId53"/>
    <p:sldId id="2076138525" r:id="rId54"/>
    <p:sldId id="2147469911" r:id="rId55"/>
    <p:sldId id="2147469912" r:id="rId56"/>
    <p:sldId id="2076139031" r:id="rId57"/>
    <p:sldId id="2076139032" r:id="rId58"/>
    <p:sldId id="2076139033" r:id="rId59"/>
    <p:sldId id="2076139034" r:id="rId60"/>
    <p:sldId id="2076138501" r:id="rId61"/>
    <p:sldId id="2147469913" r:id="rId62"/>
  </p:sldIdLst>
  <p:sldSz cx="12192000" cy="6858000"/>
  <p:notesSz cx="6858000" cy="9144000"/>
  <p:custDataLst>
    <p:tags r:id="rId6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4 - PVA in Microsoft Teams" id="{AC15E239-5BE7-4119-B6D4-6CEEB41355E2}">
          <p14:sldIdLst>
            <p14:sldId id="2147469909"/>
            <p14:sldId id="2147469902"/>
            <p14:sldId id="2076138584"/>
            <p14:sldId id="2076138495"/>
            <p14:sldId id="2076138564"/>
            <p14:sldId id="2076138245"/>
            <p14:sldId id="2076138430"/>
            <p14:sldId id="2076138470"/>
            <p14:sldId id="2076139042"/>
            <p14:sldId id="2076138491"/>
            <p14:sldId id="2076138490"/>
            <p14:sldId id="2076138525"/>
            <p14:sldId id="2147469911"/>
          </p14:sldIdLst>
        </p14:section>
        <p14:section name="M4 - Appendix" id="{78DE51C6-4FF6-4407-8AF4-162B2A17F295}">
          <p14:sldIdLst>
            <p14:sldId id="2147469912"/>
            <p14:sldId id="2076139031"/>
            <p14:sldId id="2076139032"/>
            <p14:sldId id="2076139033"/>
            <p14:sldId id="2076139034"/>
            <p14:sldId id="2076138501"/>
            <p14:sldId id="2147469913"/>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AA2690C-DAF2-FE5F-D13F-42FF3D10F374}" name="Brianna Farah" initials="BF" userId="S::brianna@audienz.com::f1856917-c2d4-49a7-94e9-7f0e47fabbfc" providerId="AD"/>
  <p188:author id="{EF32DA53-2C03-03EE-2EEA-AE2457C9B68C}" name="Tessa Berkley" initials="TB" userId="S::tessab@audienz.com::29198474-64f9-4b67-b7f5-57f0013c6244" providerId="AD"/>
  <p188:author id="{BDFC109E-D8F3-207E-9B38-00D8CC37E15C}" name="Vas Perchuk" initials="VP" userId="S::vaperch@microsoft.com::5d870c6a-26e6-414f-bc4a-7e92eab2efa3"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Tessa Berkley" initials="TB" lastIdx="18" clrIdx="0">
    <p:extLst>
      <p:ext uri="{19B8F6BF-5375-455C-9EA6-DF929625EA0E}">
        <p15:presenceInfo xmlns:p15="http://schemas.microsoft.com/office/powerpoint/2012/main" userId="S::TessaB@audienz.com::29198474-64f9-4b67-b7f5-57f0013c6244" providerId="AD"/>
      </p:ext>
    </p:extLst>
  </p:cmAuthor>
  <p:cmAuthor id="2" name="Brianna Farah" initials="BF" lastIdx="6" clrIdx="1">
    <p:extLst>
      <p:ext uri="{19B8F6BF-5375-455C-9EA6-DF929625EA0E}">
        <p15:presenceInfo xmlns:p15="http://schemas.microsoft.com/office/powerpoint/2012/main" userId="S::brianna@audienz.com::f1856917-c2d4-49a7-94e9-7f0e47fabbf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D3D3"/>
    <a:srgbClr val="6089B4"/>
    <a:srgbClr val="0078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312"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customXml" Target="../customXml/item26.xml"/><Relationship Id="rId21" Type="http://schemas.openxmlformats.org/officeDocument/2006/relationships/customXml" Target="../customXml/item21.xml"/><Relationship Id="rId42" Type="http://schemas.openxmlformats.org/officeDocument/2006/relationships/slideMaster" Target="slideMasters/slideMaster1.xml"/><Relationship Id="rId47" Type="http://schemas.openxmlformats.org/officeDocument/2006/relationships/slide" Target="slides/slide5.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customXml" Target="../customXml/item7.xml"/><Relationship Id="rId71" Type="http://schemas.microsoft.com/office/2018/10/relationships/authors" Target="authors.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slide" Target="slides/slide3.xml"/><Relationship Id="rId53" Type="http://schemas.openxmlformats.org/officeDocument/2006/relationships/slide" Target="slides/slide11.xml"/><Relationship Id="rId58" Type="http://schemas.openxmlformats.org/officeDocument/2006/relationships/slide" Target="slides/slide16.xml"/><Relationship Id="rId66" Type="http://schemas.openxmlformats.org/officeDocument/2006/relationships/presProps" Target="presProps.xml"/><Relationship Id="rId5" Type="http://schemas.openxmlformats.org/officeDocument/2006/relationships/customXml" Target="../customXml/item5.xml"/><Relationship Id="rId61" Type="http://schemas.openxmlformats.org/officeDocument/2006/relationships/slide" Target="slides/slide19.xml"/><Relationship Id="rId19" Type="http://schemas.openxmlformats.org/officeDocument/2006/relationships/customXml" Target="../customXml/item1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slide" Target="slides/slide1.xml"/><Relationship Id="rId48" Type="http://schemas.openxmlformats.org/officeDocument/2006/relationships/slide" Target="slides/slide6.xml"/><Relationship Id="rId56" Type="http://schemas.openxmlformats.org/officeDocument/2006/relationships/slide" Target="slides/slide14.xml"/><Relationship Id="rId64" Type="http://schemas.openxmlformats.org/officeDocument/2006/relationships/tags" Target="tags/tag1.xml"/><Relationship Id="rId69" Type="http://schemas.openxmlformats.org/officeDocument/2006/relationships/tableStyles" Target="tableStyles.xml"/><Relationship Id="rId8" Type="http://schemas.openxmlformats.org/officeDocument/2006/relationships/customXml" Target="../customXml/item8.xml"/><Relationship Id="rId51" Type="http://schemas.openxmlformats.org/officeDocument/2006/relationships/slide" Target="slides/slide9.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slide" Target="slides/slide4.xml"/><Relationship Id="rId59" Type="http://schemas.openxmlformats.org/officeDocument/2006/relationships/slide" Target="slides/slide17.xml"/><Relationship Id="rId67" Type="http://schemas.openxmlformats.org/officeDocument/2006/relationships/viewProps" Target="viewProps.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slide" Target="slides/slide12.xml"/><Relationship Id="rId62" Type="http://schemas.openxmlformats.org/officeDocument/2006/relationships/slide" Target="slides/slide20.xml"/><Relationship Id="rId7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slide" Target="slides/slide7.xml"/><Relationship Id="rId57" Type="http://schemas.openxmlformats.org/officeDocument/2006/relationships/slide" Target="slides/slide15.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slide" Target="slides/slide2.xml"/><Relationship Id="rId52" Type="http://schemas.openxmlformats.org/officeDocument/2006/relationships/slide" Target="slides/slide10.xml"/><Relationship Id="rId60" Type="http://schemas.openxmlformats.org/officeDocument/2006/relationships/slide" Target="slides/slide18.xml"/><Relationship Id="rId65"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customXml" Target="../customXml/item39.xml"/><Relationship Id="rId34" Type="http://schemas.openxmlformats.org/officeDocument/2006/relationships/customXml" Target="../customXml/item34.xml"/><Relationship Id="rId50" Type="http://schemas.openxmlformats.org/officeDocument/2006/relationships/slide" Target="slides/slide8.xml"/><Relationship Id="rId55"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s Perchuk" userId="5d870c6a-26e6-414f-bc4a-7e92eab2efa3" providerId="ADAL" clId="{21B384CC-E0B6-40DC-9A3D-AFD62D964009}"/>
    <pc:docChg chg="">
      <pc:chgData name="Vas Perchuk" userId="5d870c6a-26e6-414f-bc4a-7e92eab2efa3" providerId="ADAL" clId="{21B384CC-E0B6-40DC-9A3D-AFD62D964009}" dt="2023-02-16T15:59:38.466" v="0" actId="2056"/>
      <pc:docMkLst>
        <pc:docMk/>
      </pc:docMkLst>
      <pc:sldChg chg="delCm">
        <pc:chgData name="Vas Perchuk" userId="5d870c6a-26e6-414f-bc4a-7e92eab2efa3" providerId="ADAL" clId="{21B384CC-E0B6-40DC-9A3D-AFD62D964009}" dt="2023-02-16T15:59:38.466" v="0" actId="2056"/>
        <pc:sldMkLst>
          <pc:docMk/>
          <pc:sldMk cId="3343794882" sldId="2076139033"/>
        </pc:sldMkLst>
        <pc:extLst>
          <p:ext xmlns:p="http://schemas.openxmlformats.org/presentationml/2006/main" uri="{D6D511B9-2390-475A-947B-AFAB55BFBCF1}">
            <pc226:cmChg xmlns:pc226="http://schemas.microsoft.com/office/powerpoint/2022/06/main/command" chg="del">
              <pc226:chgData name="Vas Perchuk" userId="5d870c6a-26e6-414f-bc4a-7e92eab2efa3" providerId="ADAL" clId="{21B384CC-E0B6-40DC-9A3D-AFD62D964009}" dt="2023-02-16T15:59:38.466" v="0" actId="2056"/>
              <pc2:cmMkLst xmlns:pc2="http://schemas.microsoft.com/office/powerpoint/2019/9/main/command">
                <pc:docMk/>
                <pc:sldMk cId="3343794882" sldId="2076139033"/>
                <pc2:cmMk id="{DF2D02F6-1BF3-4CB2-8951-25EFF72852E9}"/>
              </pc2:cmMkLst>
            </pc226:cmChg>
          </p:ext>
        </pc:extLst>
      </pc:sldChg>
      <pc:sldChg chg="delCm">
        <pc:chgData name="Vas Perchuk" userId="5d870c6a-26e6-414f-bc4a-7e92eab2efa3" providerId="ADAL" clId="{21B384CC-E0B6-40DC-9A3D-AFD62D964009}" dt="2023-02-16T15:59:38.466" v="0" actId="2056"/>
        <pc:sldMkLst>
          <pc:docMk/>
          <pc:sldMk cId="2814066991" sldId="2076139034"/>
        </pc:sldMkLst>
        <pc:extLst>
          <p:ext xmlns:p="http://schemas.openxmlformats.org/presentationml/2006/main" uri="{D6D511B9-2390-475A-947B-AFAB55BFBCF1}">
            <pc226:cmChg xmlns:pc226="http://schemas.microsoft.com/office/powerpoint/2022/06/main/command" chg="del">
              <pc226:chgData name="Vas Perchuk" userId="5d870c6a-26e6-414f-bc4a-7e92eab2efa3" providerId="ADAL" clId="{21B384CC-E0B6-40DC-9A3D-AFD62D964009}" dt="2023-02-16T15:59:38.466" v="0" actId="2056"/>
              <pc2:cmMkLst xmlns:pc2="http://schemas.microsoft.com/office/powerpoint/2019/9/main/command">
                <pc:docMk/>
                <pc:sldMk cId="2814066991" sldId="2076139034"/>
                <pc2:cmMk id="{76FB5FD3-412A-4DB3-A716-76149505AE0E}"/>
              </pc2:cmMkLst>
            </pc226:cmChg>
          </p:ext>
        </pc:ext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F4A134-D1E1-48C7-8D52-300A0775AF83}" type="datetimeFigureOut">
              <a:rPr lang="en-US"/>
              <a:t>2/16/2023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09229F-6F41-4CC3-A51C-EB832A3392C5}" type="slidenum">
              <a:rPr lang="en-US"/>
              <a:t>‹#›</a:t>
            </a:fld>
            <a:endParaRPr lang="en-US"/>
          </a:p>
        </p:txBody>
      </p:sp>
    </p:spTree>
    <p:extLst>
      <p:ext uri="{BB962C8B-B14F-4D97-AF65-F5344CB8AC3E}">
        <p14:creationId xmlns:p14="http://schemas.microsoft.com/office/powerpoint/2010/main" val="4223892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ocs.microsoft.com/en-us/power-virtual-agents/teams/publication-add-bot-to-microsoft-teams-team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powervirtualagents.microsoft.com/en-us/blog/best-practices-when-planning-to-use-chat-bots/"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powervirtualagents.microsoft.com/en-us/blog/best-practices-when-planning-to-use-chat-bot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power-virtual-agents/teams/advanced-entities-slot-filling-teams"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microsoft.com/en-us/power-virtual-agents/requirements-licensing-subscription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1</a:t>
            </a:fld>
            <a:endParaRPr lang="en-US"/>
          </a:p>
        </p:txBody>
      </p:sp>
      <p:sp>
        <p:nvSpPr>
          <p:cNvPr id="3" name="Date Placeholder 2">
            <a:extLst>
              <a:ext uri="{FF2B5EF4-FFF2-40B4-BE49-F238E27FC236}">
                <a16:creationId xmlns:a16="http://schemas.microsoft.com/office/drawing/2014/main" id="{253F21FE-6D90-469E-9047-D9E85B68DF6B}"/>
              </a:ext>
            </a:extLst>
          </p:cNvPr>
          <p:cNvSpPr>
            <a:spLocks noGrp="1"/>
          </p:cNvSpPr>
          <p:nvPr>
            <p:ph type="dt" idx="12"/>
          </p:nvPr>
        </p:nvSpPr>
        <p:spPr/>
        <p:txBody>
          <a:bodyPr/>
          <a:lstStyle/>
          <a:p>
            <a:fld id="{E57E3D00-9D4C-429E-9A61-DDFE4F2097D5}" type="datetime1">
              <a:rPr lang="en-US"/>
              <a:t>2/16/2023</a:t>
            </a:fld>
            <a:endParaRPr lang="en-US"/>
          </a:p>
        </p:txBody>
      </p:sp>
      <p:sp>
        <p:nvSpPr>
          <p:cNvPr id="8" name="Slide Image Placeholder 7">
            <a:extLst>
              <a:ext uri="{FF2B5EF4-FFF2-40B4-BE49-F238E27FC236}">
                <a16:creationId xmlns:a16="http://schemas.microsoft.com/office/drawing/2014/main" id="{C7B11183-186A-4BBC-B2F8-7884666DA151}"/>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F5BB2EB-6EC5-46BF-B848-AF78DF3313FB}"/>
              </a:ext>
            </a:extLst>
          </p:cNvPr>
          <p:cNvSpPr>
            <a:spLocks noGrp="1"/>
          </p:cNvSpPr>
          <p:nvPr>
            <p:ph type="body" idx="1"/>
          </p:nvPr>
        </p:nvSpPr>
        <p:spPr>
          <a:xfrm>
            <a:off x="685800" y="4400550"/>
            <a:ext cx="5486400" cy="3600450"/>
          </a:xfrm>
          <a:prstGeom prst="rect">
            <a:avLst/>
          </a:prstGeom>
        </p:spPr>
        <p:txBody>
          <a:bodyPr/>
          <a:lstStyle/>
          <a:p>
            <a:r>
              <a:rPr lang="en-US" dirty="0"/>
              <a:t>Workshop Version: 1.4</a:t>
            </a:r>
          </a:p>
        </p:txBody>
      </p:sp>
      <p:sp>
        <p:nvSpPr>
          <p:cNvPr id="5" name="Header Placeholder 4">
            <a:extLst>
              <a:ext uri="{FF2B5EF4-FFF2-40B4-BE49-F238E27FC236}">
                <a16:creationId xmlns:a16="http://schemas.microsoft.com/office/drawing/2014/main" id="{D2DE8FA8-BD65-4569-8095-2AAA0C0CEA0A}"/>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7387535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GB" dirty="0">
                <a:solidFill>
                  <a:schemeClr val="bg1"/>
                </a:solidFill>
              </a:rPr>
              <a:t>Impendence between SME subject matter expert who understand customer experience such as HR , customer service people and developers ( technology people) who create bots to design it together</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GB" sz="900" dirty="0">
              <a:solidFill>
                <a:schemeClr val="bg1"/>
              </a:solidFill>
            </a:endParaRPr>
          </a:p>
          <a:p>
            <a:pPr marL="171450" indent="-171450" algn="l">
              <a:buFont typeface="Arial" panose="020B0604020202020204" pitchFamily="34" charset="0"/>
              <a:buChar char="•"/>
            </a:pPr>
            <a:r>
              <a:rPr lang="en-GB" sz="900" b="0" i="0" dirty="0">
                <a:solidFill>
                  <a:srgbClr val="171717"/>
                </a:solidFill>
                <a:effectLst/>
                <a:latin typeface="Segoe UI" panose="020B0502040204020203" pitchFamily="34" charset="0"/>
              </a:rPr>
              <a:t>Test your bot, and then make it available to your team or entire organization</a:t>
            </a:r>
          </a:p>
          <a:p>
            <a:pPr marL="171450" indent="-171450" algn="l">
              <a:buFont typeface="Arial" panose="020B0604020202020204" pitchFamily="34" charset="0"/>
              <a:buChar char="•"/>
            </a:pPr>
            <a:endParaRPr lang="en-GB" sz="900" b="0" i="0" dirty="0">
              <a:solidFill>
                <a:srgbClr val="171717"/>
              </a:solidFill>
              <a:effectLst/>
              <a:latin typeface="Segoe UI" panose="020B0502040204020203" pitchFamily="34" charset="0"/>
            </a:endParaRPr>
          </a:p>
          <a:p>
            <a:pPr marL="171450" indent="-171450" algn="l">
              <a:buFont typeface="Arial" panose="020B0604020202020204" pitchFamily="34" charset="0"/>
              <a:buChar char="•"/>
            </a:pPr>
            <a:r>
              <a:rPr lang="en-GB" sz="900" b="0" i="0" dirty="0">
                <a:solidFill>
                  <a:srgbClr val="171717"/>
                </a:solidFill>
                <a:effectLst/>
                <a:latin typeface="Segoe UI" panose="020B0502040204020203" pitchFamily="34" charset="0"/>
              </a:rPr>
              <a:t>Review and </a:t>
            </a:r>
            <a:r>
              <a:rPr lang="en-GB" sz="900" b="0" i="0" dirty="0" err="1">
                <a:solidFill>
                  <a:srgbClr val="171717"/>
                </a:solidFill>
                <a:effectLst/>
                <a:latin typeface="Segoe UI" panose="020B0502040204020203" pitchFamily="34" charset="0"/>
              </a:rPr>
              <a:t>analyze</a:t>
            </a:r>
            <a:r>
              <a:rPr lang="en-GB" sz="900" b="0" i="0" dirty="0">
                <a:solidFill>
                  <a:srgbClr val="171717"/>
                </a:solidFill>
                <a:effectLst/>
                <a:latin typeface="Segoe UI" panose="020B0502040204020203" pitchFamily="34" charset="0"/>
              </a:rPr>
              <a:t> the performance of the bot, such as what questions are being asked the most, and how effective the bot is at understanding and answering questions</a:t>
            </a:r>
          </a:p>
          <a:p>
            <a:pPr algn="l">
              <a:buFont typeface="Arial" panose="020B0604020202020204" pitchFamily="34" charset="0"/>
              <a:buNone/>
            </a:pPr>
            <a:endParaRPr lang="en-GB" sz="900" b="0" i="0" dirty="0">
              <a:solidFill>
                <a:srgbClr val="171717"/>
              </a:solidFill>
              <a:effectLst/>
              <a:latin typeface="Segoe UI" panose="020B0502040204020203" pitchFamily="34" charset="0"/>
            </a:endParaRP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GB" sz="900" dirty="0">
                <a:solidFill>
                  <a:schemeClr val="bg1"/>
                </a:solidFill>
              </a:rPr>
              <a:t>Bots are useful if it has full integration with backend and provide personalized answers</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endParaRPr lang="en-GB" sz="900" dirty="0"/>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GB" sz="900" dirty="0"/>
              <a:t>Best practises when planning to use https://powervirtualagents.microsoft.com/en-us/blog/best-practices-when-planning-to-use-chat-bots/</a:t>
            </a:r>
          </a:p>
          <a:p>
            <a:pPr algn="l">
              <a:buFont typeface="Arial" panose="020B0604020202020204" pitchFamily="34" charset="0"/>
              <a:buNone/>
            </a:pPr>
            <a:endParaRPr lang="en-GB" sz="900" b="0" i="0" dirty="0">
              <a:solidFill>
                <a:srgbClr val="171717"/>
              </a:solidFill>
              <a:effectLst/>
              <a:latin typeface="Segoe UI" panose="020B0502040204020203" pitchFamily="34" charset="0"/>
            </a:endParaRPr>
          </a:p>
          <a:p>
            <a:endParaRPr lang="en-GB"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2/16/2023 3:55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22227427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If chat couldn’t answer any questions , there is a choice to </a:t>
            </a:r>
            <a:r>
              <a:rPr lang="en-GB" sz="900" dirty="0">
                <a:solidFill>
                  <a:schemeClr val="bg1"/>
                </a:solidFill>
              </a:rPr>
              <a:t>Hand off to the human agent. Not best practice to use this option always. </a:t>
            </a:r>
          </a:p>
          <a:p>
            <a:endParaRPr lang="en-GB"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2/16/2023 3:55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22227427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hlinkClick r:id="rId3"/>
              </a:rPr>
              <a:t>Publish your chatbot with the Power Virtual Agents app in Microsoft Teams - Power Virtual Agents | Microsoft Docs</a:t>
            </a:r>
            <a:endParaRPr lang="en-GB" sz="850" dirty="0">
              <a:cs typeface="Segoe UI Light"/>
            </a:endParaRPr>
          </a:p>
          <a:p>
            <a:endParaRPr lang="en-GB" dirty="0">
              <a:cs typeface="Segoe UI Light" pitchFamily="34" charset="0"/>
            </a:endParaRPr>
          </a:p>
          <a:p>
            <a:r>
              <a:rPr lang="en-GB" dirty="0">
                <a:cs typeface="Segoe UI Light" pitchFamily="34" charset="0"/>
              </a:rPr>
              <a:t>1- </a:t>
            </a:r>
            <a:r>
              <a:rPr lang="en-GB" b="0" i="0" dirty="0">
                <a:solidFill>
                  <a:srgbClr val="171717"/>
                </a:solidFill>
                <a:effectLst/>
                <a:latin typeface="Segoe UI" panose="020B0502040204020203" pitchFamily="34" charset="0"/>
              </a:rPr>
              <a:t>You can share the bot with your organization by submitting your bot for admin approval to be featured in the </a:t>
            </a:r>
            <a:r>
              <a:rPr lang="en-GB" b="1" i="0" dirty="0">
                <a:solidFill>
                  <a:srgbClr val="171717"/>
                </a:solidFill>
                <a:effectLst/>
                <a:latin typeface="Segoe UI" panose="020B0502040204020203" pitchFamily="34" charset="0"/>
              </a:rPr>
              <a:t>Built for </a:t>
            </a:r>
            <a:r>
              <a:rPr lang="en-GB" b="1" i="1" dirty="0">
                <a:solidFill>
                  <a:srgbClr val="171717"/>
                </a:solidFill>
                <a:effectLst/>
                <a:latin typeface="Segoe UI" panose="020B0502040204020203" pitchFamily="34" charset="0"/>
              </a:rPr>
              <a:t>your-organization-name</a:t>
            </a:r>
            <a:r>
              <a:rPr lang="en-GB" b="0" i="0" dirty="0">
                <a:solidFill>
                  <a:srgbClr val="171717"/>
                </a:solidFill>
                <a:effectLst/>
                <a:latin typeface="Segoe UI" panose="020B0502040204020203" pitchFamily="34" charset="0"/>
              </a:rPr>
              <a:t> &gt; </a:t>
            </a:r>
            <a:r>
              <a:rPr lang="en-GB" b="1" i="0" dirty="0">
                <a:solidFill>
                  <a:srgbClr val="171717"/>
                </a:solidFill>
                <a:effectLst/>
                <a:latin typeface="Segoe UI" panose="020B0502040204020203" pitchFamily="34" charset="0"/>
              </a:rPr>
              <a:t>Built by your org</a:t>
            </a:r>
            <a:r>
              <a:rPr lang="en-GB" b="0" i="0" dirty="0">
                <a:solidFill>
                  <a:srgbClr val="171717"/>
                </a:solidFill>
                <a:effectLst/>
                <a:latin typeface="Segoe UI" panose="020B0502040204020203" pitchFamily="34" charset="0"/>
              </a:rPr>
              <a:t> section.</a:t>
            </a:r>
          </a:p>
          <a:p>
            <a:r>
              <a:rPr lang="en-GB" b="0" i="0" dirty="0">
                <a:solidFill>
                  <a:srgbClr val="171717"/>
                </a:solidFill>
                <a:effectLst/>
                <a:latin typeface="Segoe UI" panose="020B0502040204020203" pitchFamily="34" charset="0"/>
              </a:rPr>
              <a:t>Once a bot is approved by an admin, the bot availability in the </a:t>
            </a:r>
            <a:r>
              <a:rPr lang="en-GB" b="1" i="0" dirty="0">
                <a:solidFill>
                  <a:srgbClr val="171717"/>
                </a:solidFill>
                <a:effectLst/>
                <a:latin typeface="Segoe UI" panose="020B0502040204020203" pitchFamily="34" charset="0"/>
              </a:rPr>
              <a:t>Built by your org</a:t>
            </a:r>
            <a:r>
              <a:rPr lang="en-GB" b="0" i="0" dirty="0">
                <a:solidFill>
                  <a:srgbClr val="171717"/>
                </a:solidFill>
                <a:effectLst/>
                <a:latin typeface="Segoe UI" panose="020B0502040204020203" pitchFamily="34" charset="0"/>
              </a:rPr>
              <a:t> section will be completely managed by your admin. Only an admin can remove the bot from the </a:t>
            </a:r>
            <a:r>
              <a:rPr lang="en-GB" b="1" i="0" dirty="0">
                <a:solidFill>
                  <a:srgbClr val="171717"/>
                </a:solidFill>
                <a:effectLst/>
                <a:latin typeface="Segoe UI" panose="020B0502040204020203" pitchFamily="34" charset="0"/>
              </a:rPr>
              <a:t>Built by your org</a:t>
            </a:r>
            <a:r>
              <a:rPr lang="en-GB" b="0" i="0" dirty="0">
                <a:solidFill>
                  <a:srgbClr val="171717"/>
                </a:solidFill>
                <a:effectLst/>
                <a:latin typeface="Segoe UI" panose="020B0502040204020203" pitchFamily="34" charset="0"/>
              </a:rPr>
              <a:t> section.</a:t>
            </a:r>
            <a:endParaRPr lang="en-GB" dirty="0">
              <a:cs typeface="Segoe UI Light" pitchFamily="34" charset="0"/>
            </a:endParaRPr>
          </a:p>
          <a:p>
            <a:endParaRPr lang="en-GB" dirty="0">
              <a:cs typeface="Segoe UI Light" pitchFamily="34" charset="0"/>
            </a:endParaRPr>
          </a:p>
          <a:p>
            <a:r>
              <a:rPr lang="en-GB" dirty="0">
                <a:cs typeface="Segoe UI Light" pitchFamily="34" charset="0"/>
              </a:rPr>
              <a:t>2- share with my team: </a:t>
            </a:r>
            <a:r>
              <a:rPr lang="en-GB" b="0" i="0" dirty="0">
                <a:solidFill>
                  <a:srgbClr val="171717"/>
                </a:solidFill>
                <a:effectLst/>
                <a:latin typeface="Segoe UI" panose="020B0502040204020203" pitchFamily="34" charset="0"/>
              </a:rPr>
              <a:t>Once you've published your bot, you can share it with other Microsoft Teams users so they can find it in the Microsoft Teams app store. You can share it with your team directly.</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2/16/2023 3:55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27808159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 the lab you will build a chatbot</a:t>
            </a:r>
            <a:endParaRPr lang="en-US" sz="1400" dirty="0">
              <a:cs typeface="Segoe UI Light"/>
            </a:endParaRPr>
          </a:p>
          <a:p>
            <a:endParaRPr lang="en-US" dirty="0"/>
          </a:p>
          <a:p>
            <a:r>
              <a:rPr lang="en-US" dirty="0"/>
              <a:t>##########</a:t>
            </a:r>
          </a:p>
        </p:txBody>
      </p:sp>
      <p:sp>
        <p:nvSpPr>
          <p:cNvPr id="4" name="Slide Number Placeholder 3"/>
          <p:cNvSpPr>
            <a:spLocks noGrp="1"/>
          </p:cNvSpPr>
          <p:nvPr>
            <p:ph type="sldNum" sz="quarter" idx="10"/>
          </p:nvPr>
        </p:nvSpPr>
        <p:spPr/>
        <p:txBody>
          <a:bodyPr/>
          <a:lstStyle/>
          <a:p>
            <a:fld id="{B4008EB6-D09E-4580-8CD6-DDB14511944F}" type="slidenum">
              <a:rPr lang="en-US" smtClean="0"/>
              <a:pPr/>
              <a:t>13</a:t>
            </a:fld>
            <a:endParaRPr lang="en-US"/>
          </a:p>
        </p:txBody>
      </p:sp>
      <p:sp>
        <p:nvSpPr>
          <p:cNvPr id="5" name="Footer Placeholder 4"/>
          <p:cNvSpPr>
            <a:spLocks noGrp="1"/>
          </p:cNvSpPr>
          <p:nvPr>
            <p:ph type="ftr" sz="quarter" idx="11"/>
          </p:nvPr>
        </p:nvSpPr>
        <p:spPr/>
        <p:txBody>
          <a:bodyPr/>
          <a:lstStyle/>
          <a:p>
            <a:endParaRPr lang="en-US"/>
          </a:p>
        </p:txBody>
      </p:sp>
      <p:sp>
        <p:nvSpPr>
          <p:cNvPr id="13" name="Slide Image Placeholder 12">
            <a:extLst>
              <a:ext uri="{FF2B5EF4-FFF2-40B4-BE49-F238E27FC236}">
                <a16:creationId xmlns:a16="http://schemas.microsoft.com/office/drawing/2014/main" id="{4F029D2E-C6F0-43A8-B828-60279B978610}"/>
              </a:ext>
            </a:extLst>
          </p:cNvPr>
          <p:cNvSpPr>
            <a:spLocks noGrp="1" noRot="1" noChangeAspect="1"/>
          </p:cNvSpPr>
          <p:nvPr>
            <p:ph type="sldImg"/>
          </p:nvPr>
        </p:nvSpPr>
        <p:spPr>
          <a:xfrm>
            <a:off x="696913" y="857250"/>
            <a:ext cx="5486400" cy="3086100"/>
          </a:xfrm>
        </p:spPr>
      </p:sp>
    </p:spTree>
    <p:extLst>
      <p:ext uri="{BB962C8B-B14F-4D97-AF65-F5344CB8AC3E}">
        <p14:creationId xmlns:p14="http://schemas.microsoft.com/office/powerpoint/2010/main" val="25539241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14</a:t>
            </a:fld>
            <a:endParaRPr lang="en-US"/>
          </a:p>
        </p:txBody>
      </p:sp>
      <p:sp>
        <p:nvSpPr>
          <p:cNvPr id="3" name="Date Placeholder 2">
            <a:extLst>
              <a:ext uri="{FF2B5EF4-FFF2-40B4-BE49-F238E27FC236}">
                <a16:creationId xmlns:a16="http://schemas.microsoft.com/office/drawing/2014/main" id="{253F21FE-6D90-469E-9047-D9E85B68DF6B}"/>
              </a:ext>
            </a:extLst>
          </p:cNvPr>
          <p:cNvSpPr>
            <a:spLocks noGrp="1"/>
          </p:cNvSpPr>
          <p:nvPr>
            <p:ph type="dt" idx="12"/>
          </p:nvPr>
        </p:nvSpPr>
        <p:spPr/>
        <p:txBody>
          <a:bodyPr/>
          <a:lstStyle/>
          <a:p>
            <a:fld id="{E57E3D00-9D4C-429E-9A61-DDFE4F2097D5}" type="datetime1">
              <a:rPr lang="en-US"/>
              <a:t>2/16/2023</a:t>
            </a:fld>
            <a:endParaRPr lang="en-US"/>
          </a:p>
        </p:txBody>
      </p:sp>
      <p:sp>
        <p:nvSpPr>
          <p:cNvPr id="8" name="Slide Image Placeholder 7">
            <a:extLst>
              <a:ext uri="{FF2B5EF4-FFF2-40B4-BE49-F238E27FC236}">
                <a16:creationId xmlns:a16="http://schemas.microsoft.com/office/drawing/2014/main" id="{C7B11183-186A-4BBC-B2F8-7884666DA151}"/>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F5BB2EB-6EC5-46BF-B848-AF78DF3313FB}"/>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D2DE8FA8-BD65-4569-8095-2AAA0C0CEA0A}"/>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9431512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hlinkClick r:id="rId3"/>
              </a:rPr>
              <a:t>Best practices when planning to use chat bots | Microsoft Power Virtual Agents</a:t>
            </a:r>
            <a:endParaRPr lang="en-GB" dirty="0"/>
          </a:p>
          <a:p>
            <a:endParaRPr lang="en-GB" b="1" dirty="0"/>
          </a:p>
          <a:p>
            <a:r>
              <a:rPr lang="en-GB" b="0" i="0" dirty="0">
                <a:solidFill>
                  <a:srgbClr val="383838"/>
                </a:solidFill>
                <a:effectLst/>
                <a:latin typeface="Gentium Book Basic"/>
              </a:rPr>
              <a:t>Let the customer know about the skills that the bot supports so that the customer has a right expectation.</a:t>
            </a:r>
            <a:endParaRPr lang="en-GB" b="1" i="0" dirty="0">
              <a:solidFill>
                <a:srgbClr val="383838"/>
              </a:solidFill>
              <a:effectLst/>
              <a:latin typeface="Gentium Book Basic"/>
            </a:endParaRPr>
          </a:p>
          <a:p>
            <a:endParaRPr lang="en-GB" b="1" dirty="0"/>
          </a:p>
          <a:p>
            <a:endParaRPr lang="en-GB" dirty="0"/>
          </a:p>
          <a:p>
            <a:endParaRPr lang="en-GB"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2/16/2023 3:55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41951599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a:p>
            <a:r>
              <a:rPr lang="en-GB" b="0" i="0" dirty="0">
                <a:solidFill>
                  <a:srgbClr val="383838"/>
                </a:solidFill>
                <a:effectLst/>
                <a:latin typeface="Gentium Book Basic"/>
              </a:rPr>
              <a:t>In case, providing options is not ideal for the type of questions, try to provide some sample answers. If sample answers aren’t possible, ask a very closed question to strictly narrow the question so that the user doesn’t have a choice but to answer it directly.</a:t>
            </a:r>
            <a:endParaRPr lang="en-GB" b="1" i="0" dirty="0">
              <a:solidFill>
                <a:srgbClr val="383838"/>
              </a:solidFill>
              <a:effectLst/>
              <a:latin typeface="Gentium Book Basic"/>
            </a:endParaRPr>
          </a:p>
          <a:p>
            <a:endParaRPr lang="en-GB" b="1" dirty="0"/>
          </a:p>
          <a:p>
            <a:r>
              <a:rPr lang="en-GB" dirty="0">
                <a:hlinkClick r:id="rId3"/>
              </a:rPr>
              <a:t>Best practices when planning to use chat bots | Microsoft Power Virtual Agents</a:t>
            </a:r>
            <a:endParaRPr lang="en-GB" b="1" dirty="0"/>
          </a:p>
          <a:p>
            <a:endParaRPr lang="en-GB"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2/16/2023 3:55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18405405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83838"/>
                </a:solidFill>
                <a:effectLst/>
                <a:latin typeface="Gentium Book Basic"/>
              </a:rPr>
              <a:t>If you as a bot maker sense that the bot is going to take a while to answer a particular question, your bot must let the customer know that there is going to be a few seconds delay to get the answer</a:t>
            </a:r>
          </a:p>
          <a:p>
            <a:endParaRPr lang="en-GB" b="0" i="0" dirty="0">
              <a:solidFill>
                <a:srgbClr val="383838"/>
              </a:solidFill>
              <a:effectLst/>
              <a:latin typeface="Gentium Book Basic"/>
            </a:endParaRPr>
          </a:p>
          <a:p>
            <a:r>
              <a:rPr lang="en-GB" b="0" i="0" dirty="0">
                <a:solidFill>
                  <a:srgbClr val="383838"/>
                </a:solidFill>
                <a:effectLst/>
                <a:latin typeface="Gentium Book Basic"/>
              </a:rPr>
              <a:t>It is essential at this point to let the customer know that “I am going to complete your payment, please allow me a few seconds and I’ll get back to you shortly with an update”.</a:t>
            </a:r>
            <a:endParaRPr lang="en-GB" dirty="0"/>
          </a:p>
          <a:p>
            <a:endParaRPr lang="en-GB"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2/16/2023 3:55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19853114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83838"/>
                </a:solidFill>
                <a:effectLst/>
                <a:latin typeface="Gentium Book Basic"/>
              </a:rPr>
              <a:t>Possible scenarios could be:</a:t>
            </a:r>
          </a:p>
          <a:p>
            <a:pPr algn="l">
              <a:buFont typeface="+mj-lt"/>
              <a:buAutoNum type="arabicPeriod"/>
            </a:pPr>
            <a:r>
              <a:rPr lang="en-GB" b="0" i="0" dirty="0">
                <a:solidFill>
                  <a:srgbClr val="383838"/>
                </a:solidFill>
                <a:effectLst/>
                <a:latin typeface="Gentium Book Basic"/>
              </a:rPr>
              <a:t>The bot understands the question, but do not know the answer.</a:t>
            </a:r>
          </a:p>
          <a:p>
            <a:pPr algn="l">
              <a:buFont typeface="+mj-lt"/>
              <a:buAutoNum type="arabicPeriod"/>
            </a:pPr>
            <a:r>
              <a:rPr lang="en-GB" b="0" i="0" dirty="0">
                <a:solidFill>
                  <a:srgbClr val="383838"/>
                </a:solidFill>
                <a:effectLst/>
                <a:latin typeface="Gentium Book Basic"/>
              </a:rPr>
              <a:t>The bot does not even understand the question.</a:t>
            </a:r>
          </a:p>
          <a:p>
            <a:pPr algn="l">
              <a:buFont typeface="+mj-lt"/>
              <a:buAutoNum type="arabicPeriod"/>
            </a:pPr>
            <a:r>
              <a:rPr lang="en-GB" b="0" i="0" dirty="0">
                <a:solidFill>
                  <a:srgbClr val="383838"/>
                </a:solidFill>
                <a:effectLst/>
                <a:latin typeface="Gentium Book Basic"/>
              </a:rPr>
              <a:t>The customer is beginning to get frustrated.</a:t>
            </a:r>
          </a:p>
          <a:p>
            <a:pPr algn="l">
              <a:buFont typeface="+mj-lt"/>
              <a:buAutoNum type="arabicPeriod"/>
            </a:pPr>
            <a:r>
              <a:rPr lang="en-GB" b="0" i="0" dirty="0">
                <a:solidFill>
                  <a:srgbClr val="383838"/>
                </a:solidFill>
                <a:effectLst/>
                <a:latin typeface="Gentium Book Basic"/>
              </a:rPr>
              <a:t>Possible errors from the Power Automate or the backend processes.</a:t>
            </a:r>
          </a:p>
          <a:p>
            <a:r>
              <a:rPr lang="en-GB" dirty="0"/>
              <a:t> </a:t>
            </a:r>
          </a:p>
          <a:p>
            <a:endParaRPr lang="en-GB"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2/16/2023 3:55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27578444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20</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2/16/2023</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893605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lvl="0"/>
            <a:fld id="{8B263312-38AA-4E1E-B2B5-0F8F122B24FE}" type="slidenum">
              <a:rPr lang="en-US" noProof="0" smtClean="0"/>
              <a:pPr lvl="0"/>
              <a:t>2</a:t>
            </a:fld>
            <a:endParaRPr lang="en-US" noProof="0"/>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fld id="{C6C9641A-9089-4752-A056-B1CBB82B5AD3}" type="datetime1">
              <a:rPr lang="en-US" smtClean="0"/>
              <a:t>2/16/2023</a:t>
            </a:fld>
            <a:endParaRPr lang="en-US"/>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674643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ct val="20000"/>
              </a:spcBef>
              <a:spcAft>
                <a:spcPts val="333"/>
              </a:spcAft>
              <a:buClrTx/>
              <a:buSzPct val="90000"/>
              <a:buFontTx/>
              <a:buNone/>
              <a:tabLst/>
              <a:defRPr/>
            </a:pPr>
            <a:r>
              <a:rPr lang="en-GB" sz="800" b="1" dirty="0">
                <a:solidFill>
                  <a:schemeClr val="bg1"/>
                </a:solidFill>
              </a:rPr>
              <a:t>Build personalized bots </a:t>
            </a:r>
            <a:r>
              <a:rPr lang="en-GB" sz="800" dirty="0">
                <a:solidFill>
                  <a:schemeClr val="bg1"/>
                </a:solidFill>
              </a:rPr>
              <a:t>allow employees to look up information with transparent Teams identity and authentication. </a:t>
            </a:r>
          </a:p>
          <a:p>
            <a:pPr defTabSz="932742">
              <a:spcBef>
                <a:spcPct val="20000"/>
              </a:spcBef>
              <a:buSzPct val="90000"/>
            </a:pPr>
            <a:endParaRPr lang="en-US" sz="80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GB" sz="800" dirty="0"/>
              <a:t>Increasingly, organizations are using bots in Teams to help employees with common issues. </a:t>
            </a:r>
            <a:r>
              <a:rPr lang="en-GB" sz="800" dirty="0">
                <a:solidFill>
                  <a:schemeClr val="bg1"/>
                </a:solidFill>
                <a:cs typeface="Segoe UI" panose="020B0502040204020203" pitchFamily="34" charset="0"/>
              </a:rPr>
              <a:t>Chatbots help employees with common issues and answer questions posed by team members or other users, all within the Microsoft Teams client interface</a:t>
            </a:r>
          </a:p>
          <a:p>
            <a:endParaRPr lang="en-GB" sz="800" dirty="0"/>
          </a:p>
          <a:p>
            <a:r>
              <a:rPr lang="en-GB" sz="800" b="1" dirty="0"/>
              <a:t>Since Teams is inherently conversational, it’s natural and intuitive for Teams users to chat with these virtual representatives. </a:t>
            </a:r>
          </a:p>
          <a:p>
            <a:pPr defTabSz="932742">
              <a:spcBef>
                <a:spcPct val="20000"/>
              </a:spcBef>
              <a:buSzPct val="90000"/>
            </a:pPr>
            <a:endParaRPr lang="en-US" sz="800" dirty="0"/>
          </a:p>
          <a:p>
            <a:pPr defTabSz="932742">
              <a:spcBef>
                <a:spcPct val="20000"/>
              </a:spcBef>
              <a:buSzPct val="90000"/>
            </a:pPr>
            <a:r>
              <a:rPr lang="en-US" sz="800" dirty="0"/>
              <a:t>You can easily build intelligent bots for your employees</a:t>
            </a:r>
          </a:p>
          <a:p>
            <a:pPr defTabSz="932742">
              <a:spcBef>
                <a:spcPct val="20000"/>
              </a:spcBef>
              <a:buSzPct val="90000"/>
            </a:pPr>
            <a:endParaRPr lang="en-US" sz="800" dirty="0"/>
          </a:p>
          <a:p>
            <a:pPr marL="0" marR="0" lvl="0" indent="0" algn="l" defTabSz="932742" rtl="0" eaLnBrk="1" fontAlgn="auto" latinLnBrk="0" hangingPunct="1">
              <a:lnSpc>
                <a:spcPct val="90000"/>
              </a:lnSpc>
              <a:spcBef>
                <a:spcPct val="20000"/>
              </a:spcBef>
              <a:spcAft>
                <a:spcPts val="333"/>
              </a:spcAft>
              <a:buClrTx/>
              <a:buSzPct val="90000"/>
              <a:buFontTx/>
              <a:buNone/>
              <a:tabLst/>
              <a:defRPr/>
            </a:pPr>
            <a:r>
              <a:rPr lang="en-GB" sz="800" b="1" dirty="0">
                <a:solidFill>
                  <a:schemeClr val="bg1"/>
                </a:solidFill>
              </a:rPr>
              <a:t>No-code,</a:t>
            </a:r>
            <a:r>
              <a:rPr lang="en-GB" sz="800" dirty="0">
                <a:solidFill>
                  <a:schemeClr val="bg1"/>
                </a:solidFill>
              </a:rPr>
              <a:t> graphical chatbot building interface embedded right inside of Teams – </a:t>
            </a:r>
            <a:r>
              <a:rPr lang="en-GB" sz="800" b="1" dirty="0">
                <a:solidFill>
                  <a:schemeClr val="bg1"/>
                </a:solidFill>
              </a:rPr>
              <a:t>– no coding or AI expertise needed</a:t>
            </a:r>
            <a:r>
              <a:rPr lang="en-GB" sz="800" dirty="0">
                <a:solidFill>
                  <a:schemeClr val="bg1"/>
                </a:solidFill>
              </a:rPr>
              <a:t>.</a:t>
            </a:r>
          </a:p>
          <a:p>
            <a:pPr marL="0" marR="0" lvl="0" indent="0" algn="l" defTabSz="932742" rtl="0" eaLnBrk="1" fontAlgn="auto" latinLnBrk="0" hangingPunct="1">
              <a:lnSpc>
                <a:spcPct val="90000"/>
              </a:lnSpc>
              <a:spcBef>
                <a:spcPct val="20000"/>
              </a:spcBef>
              <a:spcAft>
                <a:spcPts val="333"/>
              </a:spcAft>
              <a:buClrTx/>
              <a:buSzPct val="90000"/>
              <a:buFontTx/>
              <a:buNone/>
              <a:tabLst/>
              <a:defRPr/>
            </a:pPr>
            <a:r>
              <a:rPr lang="en-GB" sz="800" b="1" dirty="0">
                <a:solidFill>
                  <a:schemeClr val="bg1"/>
                </a:solidFill>
              </a:rPr>
              <a:t>Build personalized bots </a:t>
            </a:r>
            <a:r>
              <a:rPr lang="en-GB" sz="800" dirty="0">
                <a:solidFill>
                  <a:schemeClr val="bg1"/>
                </a:solidFill>
              </a:rPr>
              <a:t>allow employees to look up information with transparent Teams identity and authentication. </a:t>
            </a:r>
          </a:p>
          <a:p>
            <a:pPr marL="0" marR="0" lvl="0" indent="0" algn="l" defTabSz="932742" rtl="0" eaLnBrk="1" fontAlgn="auto" latinLnBrk="0" hangingPunct="1">
              <a:lnSpc>
                <a:spcPct val="90000"/>
              </a:lnSpc>
              <a:spcBef>
                <a:spcPct val="20000"/>
              </a:spcBef>
              <a:spcAft>
                <a:spcPts val="333"/>
              </a:spcAft>
              <a:buClrTx/>
              <a:buSzPct val="90000"/>
              <a:buFontTx/>
              <a:buNone/>
              <a:tabLst/>
              <a:defRPr/>
            </a:pPr>
            <a:r>
              <a:rPr lang="en-GB" sz="800" b="1" dirty="0">
                <a:solidFill>
                  <a:schemeClr val="bg1"/>
                </a:solidFill>
              </a:rPr>
              <a:t>Bots can quickly resolve common issues</a:t>
            </a:r>
            <a:r>
              <a:rPr lang="en-GB" sz="800" dirty="0">
                <a:solidFill>
                  <a:schemeClr val="bg1"/>
                </a:solidFill>
              </a:rPr>
              <a:t>, and when they can’t help, they can easily contact live representatives in a Teams chat, open a ticket or take an action</a:t>
            </a:r>
          </a:p>
          <a:p>
            <a:pPr marL="0" marR="0" lvl="0" indent="0" algn="l" defTabSz="932742" rtl="0" eaLnBrk="1" fontAlgn="auto" latinLnBrk="0" hangingPunct="1">
              <a:lnSpc>
                <a:spcPct val="90000"/>
              </a:lnSpc>
              <a:spcBef>
                <a:spcPct val="20000"/>
              </a:spcBef>
              <a:spcAft>
                <a:spcPts val="333"/>
              </a:spcAft>
              <a:buClrTx/>
              <a:buSzPct val="90000"/>
              <a:buFontTx/>
              <a:buNone/>
              <a:tabLst/>
              <a:defRPr/>
            </a:pPr>
            <a:r>
              <a:rPr lang="en-GB" sz="800" b="1" dirty="0">
                <a:solidFill>
                  <a:schemeClr val="bg1"/>
                </a:solidFill>
              </a:rPr>
              <a:t>Publish your chatbot</a:t>
            </a:r>
            <a:r>
              <a:rPr lang="en-GB" sz="800" dirty="0">
                <a:solidFill>
                  <a:schemeClr val="bg1"/>
                </a:solidFill>
              </a:rPr>
              <a:t> to all your employees or to the Team of your choice with a single click</a:t>
            </a:r>
          </a:p>
          <a:p>
            <a:pPr marL="0" marR="0" lvl="0" indent="0" algn="l" defTabSz="932742" rtl="0" eaLnBrk="1" fontAlgn="auto" latinLnBrk="0" hangingPunct="1">
              <a:lnSpc>
                <a:spcPct val="90000"/>
              </a:lnSpc>
              <a:spcBef>
                <a:spcPct val="20000"/>
              </a:spcBef>
              <a:spcAft>
                <a:spcPts val="333"/>
              </a:spcAft>
              <a:buClrTx/>
              <a:buSzPct val="90000"/>
              <a:buFontTx/>
              <a:buNone/>
              <a:tabLst/>
              <a:defRPr/>
            </a:pPr>
            <a:endParaRPr lang="en-GB" sz="800" dirty="0">
              <a:solidFill>
                <a:schemeClr val="bg1"/>
              </a:solidFill>
            </a:endParaRPr>
          </a:p>
          <a:p>
            <a:pPr defTabSz="932742">
              <a:spcBef>
                <a:spcPct val="20000"/>
              </a:spcBef>
              <a:buSzPct val="90000"/>
            </a:pPr>
            <a:r>
              <a:rPr lang="en-US" sz="700" dirty="0"/>
              <a:t>Tailored chatbots to manage requests and share information</a:t>
            </a:r>
          </a:p>
          <a:p>
            <a:pPr defTabSz="932742">
              <a:spcBef>
                <a:spcPct val="20000"/>
              </a:spcBef>
              <a:buSzPct val="90000"/>
            </a:pPr>
            <a:endParaRPr lang="en-US" sz="70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800" dirty="0">
                <a:solidFill>
                  <a:schemeClr val="bg1"/>
                </a:solidFill>
              </a:rPr>
              <a:t>Chatbots are transforming how organizations engage with their employees, organization noticed s</a:t>
            </a:r>
            <a:r>
              <a:rPr lang="en-GB" sz="800" dirty="0"/>
              <a:t>urge in virtual communication and conversations between businesses and their employees. </a:t>
            </a:r>
          </a:p>
          <a:p>
            <a:endParaRPr lang="en-GB" sz="800" dirty="0"/>
          </a:p>
          <a:p>
            <a:pPr marL="0" marR="0" lvl="0" indent="0" algn="l" defTabSz="932742" rtl="0" eaLnBrk="1" fontAlgn="auto" latinLnBrk="0" hangingPunct="1">
              <a:lnSpc>
                <a:spcPct val="90000"/>
              </a:lnSpc>
              <a:spcBef>
                <a:spcPct val="20000"/>
              </a:spcBef>
              <a:spcAft>
                <a:spcPts val="333"/>
              </a:spcAft>
              <a:buClrTx/>
              <a:buSzPct val="90000"/>
              <a:buFontTx/>
              <a:buNone/>
              <a:tabLst/>
              <a:defRPr/>
            </a:pPr>
            <a:endParaRPr lang="en-GB" sz="800" dirty="0">
              <a:solidFill>
                <a:schemeClr val="bg1"/>
              </a:solidFill>
            </a:endParaRPr>
          </a:p>
          <a:p>
            <a:endParaRPr lang="en-GB" dirty="0"/>
          </a:p>
          <a:p>
            <a:endParaRPr lang="en-GB"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2/16/2023 3:55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1500420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Demo to attendees PVA topics using demo tenant not slides.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2/16/2023 3:55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2487143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GB" dirty="0"/>
              <a:t>Demo to attendees PVA authoring canvas using demo tenant not slides. </a:t>
            </a:r>
          </a:p>
          <a:p>
            <a:endParaRPr lang="en-GB" b="0" i="0" dirty="0">
              <a:solidFill>
                <a:srgbClr val="292929"/>
              </a:solidFill>
              <a:effectLst/>
              <a:latin typeface="charter"/>
            </a:endParaRPr>
          </a:p>
          <a:p>
            <a:r>
              <a:rPr lang="en-GB" b="0" i="0" dirty="0">
                <a:solidFill>
                  <a:srgbClr val="292929"/>
                </a:solidFill>
                <a:effectLst/>
                <a:latin typeface="charter"/>
              </a:rPr>
              <a:t>Explain, the Authoring Canvas is the place where you can design the flow you would like your chatbot to execute when a certain topic gets triggered.</a:t>
            </a:r>
          </a:p>
          <a:p>
            <a:endParaRPr lang="en-GB"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2/16/2023 3:55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22762450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GB" dirty="0"/>
              <a:t>Demo to attendees PVA Entities using demo tenant not slides. </a:t>
            </a:r>
          </a:p>
          <a:p>
            <a:r>
              <a:rPr lang="en-GB" dirty="0"/>
              <a:t>Example, ask and echo back the date entity – show how PVA parses the date</a:t>
            </a:r>
          </a:p>
          <a:p>
            <a:endParaRPr lang="en-GB" dirty="0"/>
          </a:p>
          <a:p>
            <a:r>
              <a:rPr lang="en-GB" dirty="0"/>
              <a:t>Explain, one fundamental aspect of natural language understanding (which is the ability for chatbots to understand a person's natural way of talking) is to identify </a:t>
            </a:r>
            <a:r>
              <a:rPr lang="en-GB" i="1" dirty="0"/>
              <a:t>entities</a:t>
            </a:r>
            <a:r>
              <a:rPr lang="en-GB" dirty="0"/>
              <a:t> in a user dialog.</a:t>
            </a:r>
          </a:p>
          <a:p>
            <a:r>
              <a:rPr lang="en-GB" sz="900" dirty="0">
                <a:latin typeface="+mn-lt"/>
              </a:rPr>
              <a:t>There are </a:t>
            </a:r>
            <a:r>
              <a:rPr lang="en-US" sz="900" dirty="0">
                <a:latin typeface="+mn-lt"/>
              </a:rPr>
              <a:t>prebuilt entities (datetime, number, age, money, colors, person names). </a:t>
            </a:r>
          </a:p>
          <a:p>
            <a:endParaRPr lang="en-GB" sz="900" dirty="0">
              <a:latin typeface="+mn-lt"/>
            </a:endParaRPr>
          </a:p>
          <a:p>
            <a:endParaRPr lang="en-GB" dirty="0"/>
          </a:p>
          <a:p>
            <a:r>
              <a:rPr lang="en-GB" dirty="0">
                <a:hlinkClick r:id="rId3"/>
              </a:rPr>
              <a:t>Create and use entities in Microsoft Teams - Power Virtual Agents | Microsoft Docs</a:t>
            </a:r>
            <a:endParaRPr lang="en-GB"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2/16/2023 3:55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913456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GB" sz="900" dirty="0"/>
              <a:t>Demo to attendees PVA topics using demo tenant not slides.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GB" sz="900" dirty="0">
              <a:solidFill>
                <a:schemeClr val="bg1"/>
              </a:solidFill>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GB" sz="900" dirty="0">
                <a:solidFill>
                  <a:schemeClr val="bg1"/>
                </a:solidFill>
              </a:rPr>
              <a:t>Explain, you can add and use variables in a bot's authoring canvas in Microsoft Teams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dirty="0">
                <a:solidFill>
                  <a:schemeClr val="bg1"/>
                </a:solidFill>
              </a:rPr>
              <a:t>“Variables” allow your bot to both gather user information and store it for later use</a:t>
            </a:r>
          </a:p>
          <a:p>
            <a:pPr marL="0" marR="0" lvl="0" indent="0" algn="l" defTabSz="914367" rtl="0" eaLnBrk="1" fontAlgn="auto" latinLnBrk="0" hangingPunct="1">
              <a:lnSpc>
                <a:spcPct val="90000"/>
              </a:lnSpc>
              <a:spcBef>
                <a:spcPts val="0"/>
              </a:spcBef>
              <a:spcAft>
                <a:spcPts val="333"/>
              </a:spcAft>
              <a:buClrTx/>
              <a:buSzTx/>
              <a:buFontTx/>
              <a:buNone/>
              <a:tabLst/>
              <a:defRPr/>
            </a:pPr>
            <a:r>
              <a:rPr lang="en-GB" sz="2000" dirty="0"/>
              <a:t>For example, you can save a customer's name in a variable called </a:t>
            </a:r>
            <a:r>
              <a:rPr lang="en-GB" sz="2000" dirty="0" err="1"/>
              <a:t>UserName</a:t>
            </a:r>
            <a:r>
              <a:rPr lang="en-GB" sz="2000" dirty="0"/>
              <a:t>. The bot can then address the customer by name as the conversation continues.</a:t>
            </a:r>
            <a:endParaRPr lang="en-US" sz="900" dirty="0">
              <a:solidFill>
                <a:schemeClr val="bg1"/>
              </a:solidFill>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GB" sz="900" dirty="0">
              <a:solidFill>
                <a:schemeClr val="bg1"/>
              </a:solidFill>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2/16/2023 3:55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782280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Improve </a:t>
            </a:r>
            <a:r>
              <a:rPr lang="en-US" b="0" dirty="0"/>
              <a:t>step</a:t>
            </a:r>
            <a:r>
              <a:rPr lang="en-US" dirty="0"/>
              <a:t> – switch to the next slide and explain, how Bot Analytics can help</a:t>
            </a:r>
          </a:p>
          <a:p>
            <a:endParaRPr lang="en-US" dirty="0"/>
          </a:p>
          <a:p>
            <a:r>
              <a:rPr lang="en-US" dirty="0"/>
              <a:t>Also, it can be beneficial to rely on best practices, when building a bot. Some of the best practices explained further and you may find some additional slides in Appendix.</a:t>
            </a:r>
            <a:endParaRPr lang="en-GB"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2/16/2023 3:55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9484257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171717"/>
                </a:solidFill>
                <a:effectLst/>
                <a:latin typeface="Segoe UI" panose="020B0502040204020203" pitchFamily="34" charset="0"/>
              </a:rPr>
              <a:t>Power Virtual Agents has a comprehensive set of analytics that show you the key performance indicators for your bot.</a:t>
            </a:r>
          </a:p>
          <a:p>
            <a:pPr algn="l"/>
            <a:r>
              <a:rPr lang="en-GB" b="0" i="0" dirty="0">
                <a:solidFill>
                  <a:srgbClr val="171717"/>
                </a:solidFill>
                <a:effectLst/>
                <a:latin typeface="Segoe UI" panose="020B0502040204020203" pitchFamily="34" charset="0"/>
              </a:rPr>
              <a:t>Multiple charts show you trends and usage for your bot's topics. These charts use AI to highlight the topics that have the greatest impact on your bot's performance.</a:t>
            </a:r>
          </a:p>
          <a:p>
            <a:pPr algn="l"/>
            <a:endParaRPr lang="en-GB" b="1" i="0" dirty="0">
              <a:solidFill>
                <a:srgbClr val="171717"/>
              </a:solidFill>
              <a:effectLst/>
              <a:latin typeface="Segoe UI" panose="020B0502040204020203" pitchFamily="34" charset="0"/>
            </a:endParaRPr>
          </a:p>
          <a:p>
            <a:pPr algn="l"/>
            <a:r>
              <a:rPr lang="en-GB" b="1" i="0" dirty="0">
                <a:solidFill>
                  <a:srgbClr val="171717"/>
                </a:solidFill>
                <a:effectLst/>
                <a:latin typeface="Segoe UI" panose="020B0502040204020203" pitchFamily="34" charset="0"/>
              </a:rPr>
              <a:t>Sessions transcripts are unavailable for download on the Power Virtual Agents app in Teams.</a:t>
            </a:r>
            <a:r>
              <a:rPr lang="en-GB" b="0" i="0" dirty="0">
                <a:solidFill>
                  <a:srgbClr val="171717"/>
                </a:solidFill>
                <a:effectLst/>
                <a:latin typeface="Segoe UI" panose="020B0502040204020203" pitchFamily="34" charset="0"/>
              </a:rPr>
              <a:t> To review and export session information, you'll need to sign up for the </a:t>
            </a:r>
            <a:r>
              <a:rPr lang="en-GB" b="1" i="0" u="none" strike="noStrike" dirty="0">
                <a:solidFill>
                  <a:srgbClr val="171717"/>
                </a:solidFill>
                <a:effectLst/>
                <a:latin typeface="Segoe UI" panose="020B0502040204020203" pitchFamily="34" charset="0"/>
                <a:hlinkClick r:id="rId3"/>
              </a:rPr>
              <a:t>Power Virtual Agents web app</a:t>
            </a:r>
            <a:r>
              <a:rPr lang="en-GB" b="1" i="0" u="none" strike="noStrike" dirty="0">
                <a:solidFill>
                  <a:srgbClr val="171717"/>
                </a:solidFill>
                <a:effectLst/>
                <a:latin typeface="Segoe UI" panose="020B0502040204020203" pitchFamily="34" charset="0"/>
              </a:rPr>
              <a:t> https://docs.microsoft.com/en-us/power-virtual-agents/requirements-licensing-subscriptions</a:t>
            </a:r>
            <a:endParaRPr lang="en-GB" b="0" i="0" dirty="0">
              <a:solidFill>
                <a:srgbClr val="171717"/>
              </a:solidFill>
              <a:effectLst/>
              <a:latin typeface="Segoe UI" panose="020B0502040204020203" pitchFamily="34" charset="0"/>
            </a:endParaRPr>
          </a:p>
          <a:p>
            <a:endParaRPr lang="en-GB"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2/16/2023 3:55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28676067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quare photo">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4200" y="2303312"/>
            <a:ext cx="7298437" cy="3046988"/>
          </a:xfrm>
        </p:spPr>
        <p:txBody>
          <a:bodyPr wrap="square" anchor="b" anchorCtr="0">
            <a:spAutoFit/>
          </a:bodyPr>
          <a:lstStyle>
            <a:lvl1pPr>
              <a:defRPr sz="6600" b="1" i="0" spc="0">
                <a:solidFill>
                  <a:schemeClr val="tx1"/>
                </a:solidFill>
                <a:latin typeface="Segoe UI Semibold" panose="020B0502040204020203" pitchFamily="34" charset="0"/>
                <a:cs typeface="Segoe UI Semibold" panose="020B0502040204020203" pitchFamily="34" charset="0"/>
              </a:defRPr>
            </a:lvl1pPr>
          </a:lstStyle>
          <a:p>
            <a:r>
              <a:rPr lang="en-US"/>
              <a:t>Event name </a:t>
            </a:r>
            <a:br>
              <a:rPr lang="en-US"/>
            </a:br>
            <a:r>
              <a:rPr lang="en-US"/>
              <a:t>or presentation title here</a:t>
            </a:r>
          </a:p>
        </p:txBody>
      </p:sp>
      <p:sp>
        <p:nvSpPr>
          <p:cNvPr id="5" name="Text Placeholder 4"/>
          <p:cNvSpPr>
            <a:spLocks noGrp="1"/>
          </p:cNvSpPr>
          <p:nvPr>
            <p:ph type="body" sz="quarter" idx="12" hasCustomPrompt="1"/>
          </p:nvPr>
        </p:nvSpPr>
        <p:spPr>
          <a:xfrm>
            <a:off x="582042" y="563462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cxnSp>
        <p:nvCxnSpPr>
          <p:cNvPr id="4" name="Straight Connector 3">
            <a:extLst>
              <a:ext uri="{FF2B5EF4-FFF2-40B4-BE49-F238E27FC236}">
                <a16:creationId xmlns:a16="http://schemas.microsoft.com/office/drawing/2014/main" id="{CBA263C4-3326-E64B-9789-EDA19734D864}"/>
              </a:ext>
            </a:extLst>
          </p:cNvPr>
          <p:cNvCxnSpPr>
            <a:cxnSpLocks/>
          </p:cNvCxnSpPr>
          <p:nvPr userDrawn="1"/>
        </p:nvCxnSpPr>
        <p:spPr>
          <a:xfrm>
            <a:off x="584200" y="6267088"/>
            <a:ext cx="11025188" cy="0"/>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0799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ue Bar Layout">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ACA47FE3-808F-4455-9116-CB304A57F6DA}"/>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
        <p:nvSpPr>
          <p:cNvPr id="5" name="Slide Number Placeholder 5">
            <a:extLst>
              <a:ext uri="{FF2B5EF4-FFF2-40B4-BE49-F238E27FC236}">
                <a16:creationId xmlns:a16="http://schemas.microsoft.com/office/drawing/2014/main" id="{29EA8DF5-0F38-4D7D-8A31-170AB79F5D9D}"/>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
        <p:nvSpPr>
          <p:cNvPr id="8" name="Rectangle 7">
            <a:extLst>
              <a:ext uri="{FF2B5EF4-FFF2-40B4-BE49-F238E27FC236}">
                <a16:creationId xmlns:a16="http://schemas.microsoft.com/office/drawing/2014/main" id="{FCC52691-475D-43F1-A919-4B156DB9EB3B}"/>
              </a:ext>
            </a:extLst>
          </p:cNvPr>
          <p:cNvSpPr>
            <a:spLocks/>
          </p:cNvSpPr>
          <p:nvPr userDrawn="1"/>
        </p:nvSpPr>
        <p:spPr bwMode="auto">
          <a:xfrm>
            <a:off x="0" y="801983"/>
            <a:ext cx="12192000" cy="112123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10" name="Rectangle 9">
            <a:extLst>
              <a:ext uri="{FF2B5EF4-FFF2-40B4-BE49-F238E27FC236}">
                <a16:creationId xmlns:a16="http://schemas.microsoft.com/office/drawing/2014/main" id="{5D652719-B081-48FC-940C-093D3CF71ACF}"/>
              </a:ext>
            </a:extLst>
          </p:cNvPr>
          <p:cNvSpPr>
            <a:spLocks/>
          </p:cNvSpPr>
          <p:nvPr userDrawn="1"/>
        </p:nvSpPr>
        <p:spPr bwMode="auto">
          <a:xfrm>
            <a:off x="0" y="1923213"/>
            <a:ext cx="12192000" cy="54699"/>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75481" y="1085599"/>
            <a:ext cx="11045019" cy="553998"/>
          </a:xfrm>
        </p:spPr>
        <p:txBody>
          <a:bodyPr wrap="square">
            <a:spAutoFit/>
          </a:bodyPr>
          <a:lstStyle>
            <a:lvl1pPr algn="l" defTabSz="932742" rtl="0" eaLnBrk="1" latinLnBrk="0" hangingPunct="1">
              <a:lnSpc>
                <a:spcPct val="100000"/>
              </a:lnSpc>
              <a:spcBef>
                <a:spcPct val="0"/>
              </a:spcBef>
              <a:buNone/>
              <a:defRPr lang="en-US" sz="3600" b="0" kern="1200" cap="none" spc="0" baseline="0" dirty="0">
                <a:ln w="3175">
                  <a:noFill/>
                </a:ln>
                <a:solidFill>
                  <a:schemeClr val="bg1"/>
                </a:solidFill>
                <a:effectLst/>
                <a:latin typeface="+mj-lt"/>
                <a:ea typeface="+mn-ea"/>
                <a:cs typeface="Segoe UI" pitchFamily="34" charset="0"/>
              </a:defRPr>
            </a:lvl1pPr>
          </a:lstStyle>
          <a:p>
            <a:r>
              <a:rPr lang="en-US"/>
              <a:t>Click to edit Master</a:t>
            </a:r>
          </a:p>
        </p:txBody>
      </p:sp>
    </p:spTree>
    <p:extLst>
      <p:ext uri="{BB962C8B-B14F-4D97-AF65-F5344CB8AC3E}">
        <p14:creationId xmlns:p14="http://schemas.microsoft.com/office/powerpoint/2010/main" val="2983828958"/>
      </p:ext>
    </p:extLst>
  </p:cSld>
  <p:clrMapOvr>
    <a:masterClrMapping/>
  </p:clrMapOvr>
  <p:transition>
    <p:fade/>
  </p:transition>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edia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75481" y="599436"/>
            <a:ext cx="4555319" cy="1107996"/>
          </a:xfrm>
        </p:spPr>
        <p:txBody>
          <a:bodyPr>
            <a:spAutoFit/>
          </a:bodyPr>
          <a:lstStyle>
            <a:lvl1pPr algn="l" defTabSz="932742" rtl="0" eaLnBrk="1" latinLnBrk="0" hangingPunct="1">
              <a:lnSpc>
                <a:spcPct val="100000"/>
              </a:lnSpc>
              <a:spcBef>
                <a:spcPct val="0"/>
              </a:spcBef>
              <a:buNone/>
              <a:defRPr lang="en-US" sz="3600" b="0" kern="1200" cap="none" spc="0" baseline="0" dirty="0">
                <a:ln w="3175">
                  <a:noFill/>
                </a:ln>
                <a:solidFill>
                  <a:schemeClr val="tx2"/>
                </a:solidFill>
                <a:effectLst/>
                <a:latin typeface="+mj-lt"/>
                <a:ea typeface="+mn-ea"/>
                <a:cs typeface="Segoe UI" pitchFamily="34" charset="0"/>
              </a:defRPr>
            </a:lvl1pPr>
          </a:lstStyle>
          <a:p>
            <a:r>
              <a:rPr lang="en-US"/>
              <a:t>Click to edit Master title style</a:t>
            </a:r>
          </a:p>
        </p:txBody>
      </p:sp>
      <p:sp>
        <p:nvSpPr>
          <p:cNvPr id="4" name="Footer Placeholder 4">
            <a:extLst>
              <a:ext uri="{FF2B5EF4-FFF2-40B4-BE49-F238E27FC236}">
                <a16:creationId xmlns:a16="http://schemas.microsoft.com/office/drawing/2014/main" id="{ACA47FE3-808F-4455-9116-CB304A57F6DA}"/>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
        <p:nvSpPr>
          <p:cNvPr id="5" name="Slide Number Placeholder 5">
            <a:extLst>
              <a:ext uri="{FF2B5EF4-FFF2-40B4-BE49-F238E27FC236}">
                <a16:creationId xmlns:a16="http://schemas.microsoft.com/office/drawing/2014/main" id="{29EA8DF5-0F38-4D7D-8A31-170AB79F5D9D}"/>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
        <p:nvSpPr>
          <p:cNvPr id="7" name="Media Placeholder 6">
            <a:extLst>
              <a:ext uri="{FF2B5EF4-FFF2-40B4-BE49-F238E27FC236}">
                <a16:creationId xmlns:a16="http://schemas.microsoft.com/office/drawing/2014/main" id="{40EC17C2-B72D-4F57-AB81-A8295D570494}"/>
              </a:ext>
            </a:extLst>
          </p:cNvPr>
          <p:cNvSpPr>
            <a:spLocks noGrp="1"/>
          </p:cNvSpPr>
          <p:nvPr>
            <p:ph type="media" sz="quarter" idx="10"/>
          </p:nvPr>
        </p:nvSpPr>
        <p:spPr>
          <a:xfrm>
            <a:off x="6019800" y="585789"/>
            <a:ext cx="5595938" cy="5683249"/>
          </a:xfrm>
          <a:solidFill>
            <a:schemeClr val="bg1">
              <a:lumMod val="95000"/>
            </a:schemeClr>
          </a:solidFill>
          <a:ln w="6350">
            <a:solidFill>
              <a:schemeClr val="bg1">
                <a:lumMod val="75000"/>
              </a:schemeClr>
            </a:solidFill>
          </a:ln>
        </p:spPr>
        <p:txBody>
          <a:bodyPr/>
          <a:lstStyle>
            <a:lvl1pPr marL="0" indent="0" algn="ctr">
              <a:buNone/>
              <a:defRPr sz="2400"/>
            </a:lvl1pPr>
          </a:lstStyle>
          <a:p>
            <a:endParaRPr lang="en-US"/>
          </a:p>
        </p:txBody>
      </p:sp>
    </p:spTree>
    <p:extLst>
      <p:ext uri="{BB962C8B-B14F-4D97-AF65-F5344CB8AC3E}">
        <p14:creationId xmlns:p14="http://schemas.microsoft.com/office/powerpoint/2010/main" val="1210149981"/>
      </p:ext>
    </p:extLst>
  </p:cSld>
  <p:clrMapOvr>
    <a:masterClrMapping/>
  </p:clrMapOvr>
  <p:transition>
    <p:fade/>
  </p:transition>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_ Subtitle_Imag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75481" y="599436"/>
            <a:ext cx="4610668" cy="1231106"/>
          </a:xfrm>
        </p:spPr>
        <p:txBody>
          <a:bodyPr/>
          <a:lstStyle>
            <a:lvl1pPr algn="l" defTabSz="932742" rtl="0" eaLnBrk="1" latinLnBrk="0" hangingPunct="1">
              <a:lnSpc>
                <a:spcPct val="100000"/>
              </a:lnSpc>
              <a:spcBef>
                <a:spcPct val="0"/>
              </a:spcBef>
              <a:buNone/>
              <a:defRPr lang="en-US" sz="4000" b="0" kern="1200" cap="none" spc="0" baseline="0" dirty="0">
                <a:ln w="3175">
                  <a:noFill/>
                </a:ln>
                <a:solidFill>
                  <a:schemeClr val="tx2"/>
                </a:solidFill>
                <a:effectLst/>
                <a:latin typeface="+mj-lt"/>
                <a:ea typeface="+mn-ea"/>
                <a:cs typeface="Segoe UI" pitchFamily="34" charset="0"/>
              </a:defRPr>
            </a:lvl1pPr>
          </a:lstStyle>
          <a:p>
            <a:r>
              <a:rPr lang="en-US"/>
              <a:t>Click to edit Master title style</a:t>
            </a:r>
          </a:p>
        </p:txBody>
      </p:sp>
      <p:sp>
        <p:nvSpPr>
          <p:cNvPr id="4" name="Text Placeholder 4">
            <a:extLst>
              <a:ext uri="{FF2B5EF4-FFF2-40B4-BE49-F238E27FC236}">
                <a16:creationId xmlns:a16="http://schemas.microsoft.com/office/drawing/2014/main" id="{91F01542-314B-B94E-9E8F-3A1DCF0A8DB6}"/>
              </a:ext>
            </a:extLst>
          </p:cNvPr>
          <p:cNvSpPr>
            <a:spLocks noGrp="1"/>
          </p:cNvSpPr>
          <p:nvPr>
            <p:ph type="body" sz="quarter" idx="12" hasCustomPrompt="1"/>
          </p:nvPr>
        </p:nvSpPr>
        <p:spPr>
          <a:xfrm>
            <a:off x="584201" y="2021455"/>
            <a:ext cx="4574654" cy="246221"/>
          </a:xfrm>
          <a:noFill/>
        </p:spPr>
        <p:txBody>
          <a:bodyPr wrap="square" lIns="0" tIns="0" rIns="0" bIns="0">
            <a:spAutoFit/>
          </a:bodyPr>
          <a:lstStyle>
            <a:lvl1pPr marL="0" indent="0">
              <a:spcBef>
                <a:spcPts val="0"/>
              </a:spcBef>
              <a:buNone/>
              <a:defRPr sz="1600" spc="0" baseline="0">
                <a:solidFill>
                  <a:schemeClr val="accent6"/>
                </a:solidFill>
                <a:latin typeface="+mn-lt"/>
                <a:cs typeface="Segoe UI" panose="020B0502040204020203" pitchFamily="34" charset="0"/>
              </a:defRPr>
            </a:lvl1pPr>
          </a:lstStyle>
          <a:p>
            <a:pPr lvl="0"/>
            <a:r>
              <a:rPr lang="en-US"/>
              <a:t>Subtitle</a:t>
            </a:r>
          </a:p>
        </p:txBody>
      </p:sp>
      <p:sp>
        <p:nvSpPr>
          <p:cNvPr id="5" name="Footer Placeholder 4">
            <a:extLst>
              <a:ext uri="{FF2B5EF4-FFF2-40B4-BE49-F238E27FC236}">
                <a16:creationId xmlns:a16="http://schemas.microsoft.com/office/drawing/2014/main" id="{9981877A-366D-46E8-9609-C14F4158122B}"/>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
        <p:nvSpPr>
          <p:cNvPr id="6" name="Slide Number Placeholder 5">
            <a:extLst>
              <a:ext uri="{FF2B5EF4-FFF2-40B4-BE49-F238E27FC236}">
                <a16:creationId xmlns:a16="http://schemas.microsoft.com/office/drawing/2014/main" id="{452A6145-AE34-4B2D-8774-7F9781432832}"/>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848455879"/>
      </p:ext>
    </p:extLst>
  </p:cSld>
  <p:clrMapOvr>
    <a:masterClrMapping/>
  </p:clrMapOvr>
  <p:transition>
    <p:fade/>
  </p:transition>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_Subtitle_Content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75481" y="599436"/>
            <a:ext cx="4610668" cy="1231106"/>
          </a:xfrm>
        </p:spPr>
        <p:txBody>
          <a:bodyPr/>
          <a:lstStyle>
            <a:lvl1pPr algn="l" defTabSz="932742" rtl="0" eaLnBrk="1" latinLnBrk="0" hangingPunct="1">
              <a:lnSpc>
                <a:spcPct val="100000"/>
              </a:lnSpc>
              <a:spcBef>
                <a:spcPct val="0"/>
              </a:spcBef>
              <a:buNone/>
              <a:defRPr lang="en-US" sz="4000" b="0" kern="1200" cap="none" spc="0" baseline="0" dirty="0">
                <a:ln w="3175">
                  <a:noFill/>
                </a:ln>
                <a:solidFill>
                  <a:schemeClr val="tx2"/>
                </a:solidFill>
                <a:effectLst/>
                <a:latin typeface="+mj-lt"/>
                <a:ea typeface="+mn-ea"/>
                <a:cs typeface="Segoe UI" pitchFamily="34" charset="0"/>
              </a:defRPr>
            </a:lvl1pPr>
          </a:lstStyle>
          <a:p>
            <a:r>
              <a:rPr lang="en-US"/>
              <a:t>Click to edit Master title style</a:t>
            </a:r>
          </a:p>
        </p:txBody>
      </p:sp>
      <p:cxnSp>
        <p:nvCxnSpPr>
          <p:cNvPr id="9" name="Straight Connector 8">
            <a:extLst>
              <a:ext uri="{FF2B5EF4-FFF2-40B4-BE49-F238E27FC236}">
                <a16:creationId xmlns:a16="http://schemas.microsoft.com/office/drawing/2014/main" id="{6F2A71D1-F09E-8842-AD05-950FE1498381}"/>
              </a:ext>
            </a:extLst>
          </p:cNvPr>
          <p:cNvCxnSpPr>
            <a:cxnSpLocks/>
          </p:cNvCxnSpPr>
          <p:nvPr/>
        </p:nvCxnSpPr>
        <p:spPr>
          <a:xfrm>
            <a:off x="6134100" y="585968"/>
            <a:ext cx="5475288" cy="0"/>
          </a:xfrm>
          <a:prstGeom prst="line">
            <a:avLst/>
          </a:prstGeom>
          <a:ln w="127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DB10EA9-1316-2045-BA8E-85DFEBC1CDE2}"/>
              </a:ext>
            </a:extLst>
          </p:cNvPr>
          <p:cNvCxnSpPr>
            <a:cxnSpLocks/>
          </p:cNvCxnSpPr>
          <p:nvPr/>
        </p:nvCxnSpPr>
        <p:spPr>
          <a:xfrm>
            <a:off x="6134100" y="1830139"/>
            <a:ext cx="5475288" cy="0"/>
          </a:xfrm>
          <a:prstGeom prst="line">
            <a:avLst/>
          </a:prstGeom>
          <a:ln w="127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065D8CB-54F7-4447-8E24-547CD549E6B4}"/>
              </a:ext>
            </a:extLst>
          </p:cNvPr>
          <p:cNvCxnSpPr>
            <a:cxnSpLocks/>
          </p:cNvCxnSpPr>
          <p:nvPr/>
        </p:nvCxnSpPr>
        <p:spPr>
          <a:xfrm>
            <a:off x="6134100" y="2067045"/>
            <a:ext cx="5475288" cy="0"/>
          </a:xfrm>
          <a:prstGeom prst="line">
            <a:avLst/>
          </a:prstGeom>
          <a:ln w="127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8CD7834-4D7C-9D47-9858-3F2CCB9CB277}"/>
              </a:ext>
            </a:extLst>
          </p:cNvPr>
          <p:cNvCxnSpPr>
            <a:cxnSpLocks/>
          </p:cNvCxnSpPr>
          <p:nvPr/>
        </p:nvCxnSpPr>
        <p:spPr>
          <a:xfrm>
            <a:off x="6134100" y="3311216"/>
            <a:ext cx="5475288" cy="0"/>
          </a:xfrm>
          <a:prstGeom prst="line">
            <a:avLst/>
          </a:prstGeom>
          <a:ln w="127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0AAA53A-6964-724E-8791-53DB0D3A9CBE}"/>
              </a:ext>
            </a:extLst>
          </p:cNvPr>
          <p:cNvCxnSpPr>
            <a:cxnSpLocks/>
          </p:cNvCxnSpPr>
          <p:nvPr/>
        </p:nvCxnSpPr>
        <p:spPr>
          <a:xfrm>
            <a:off x="6134100" y="3548122"/>
            <a:ext cx="5475288" cy="0"/>
          </a:xfrm>
          <a:prstGeom prst="line">
            <a:avLst/>
          </a:prstGeom>
          <a:ln w="127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6C9BCD5-4167-604D-974D-68A3F8999BF9}"/>
              </a:ext>
            </a:extLst>
          </p:cNvPr>
          <p:cNvCxnSpPr>
            <a:cxnSpLocks/>
          </p:cNvCxnSpPr>
          <p:nvPr/>
        </p:nvCxnSpPr>
        <p:spPr>
          <a:xfrm>
            <a:off x="6134100" y="4792293"/>
            <a:ext cx="5475288" cy="0"/>
          </a:xfrm>
          <a:prstGeom prst="line">
            <a:avLst/>
          </a:prstGeom>
          <a:ln w="127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225880F-4EDA-2B41-BA63-105ABFF6A823}"/>
              </a:ext>
            </a:extLst>
          </p:cNvPr>
          <p:cNvCxnSpPr>
            <a:cxnSpLocks/>
          </p:cNvCxnSpPr>
          <p:nvPr/>
        </p:nvCxnSpPr>
        <p:spPr>
          <a:xfrm>
            <a:off x="6134100" y="5029200"/>
            <a:ext cx="5475288" cy="0"/>
          </a:xfrm>
          <a:prstGeom prst="line">
            <a:avLst/>
          </a:prstGeom>
          <a:ln w="127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61EB7D1-AE0B-C24F-8957-3260EC322FDA}"/>
              </a:ext>
            </a:extLst>
          </p:cNvPr>
          <p:cNvCxnSpPr>
            <a:cxnSpLocks/>
          </p:cNvCxnSpPr>
          <p:nvPr/>
        </p:nvCxnSpPr>
        <p:spPr>
          <a:xfrm>
            <a:off x="6134100" y="6273371"/>
            <a:ext cx="5475288" cy="0"/>
          </a:xfrm>
          <a:prstGeom prst="line">
            <a:avLst/>
          </a:prstGeom>
          <a:ln w="127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6" name="Text Placeholder 4">
            <a:extLst>
              <a:ext uri="{FF2B5EF4-FFF2-40B4-BE49-F238E27FC236}">
                <a16:creationId xmlns:a16="http://schemas.microsoft.com/office/drawing/2014/main" id="{E3D5A23B-648C-AC47-B8BD-EE892612B02C}"/>
              </a:ext>
            </a:extLst>
          </p:cNvPr>
          <p:cNvSpPr>
            <a:spLocks noGrp="1"/>
          </p:cNvSpPr>
          <p:nvPr>
            <p:ph type="body" sz="quarter" idx="13" hasCustomPrompt="1"/>
          </p:nvPr>
        </p:nvSpPr>
        <p:spPr>
          <a:xfrm>
            <a:off x="7378275" y="2314728"/>
            <a:ext cx="4242225" cy="742369"/>
          </a:xfrm>
          <a:noFill/>
        </p:spPr>
        <p:txBody>
          <a:bodyPr wrap="square" lIns="0" tIns="0" rIns="0" bIns="0">
            <a:noAutofit/>
          </a:bodyPr>
          <a:lstStyle>
            <a:lvl1pPr marL="0" indent="0">
              <a:spcBef>
                <a:spcPts val="0"/>
              </a:spcBef>
              <a:buNone/>
              <a:defRPr sz="1400" spc="0" baseline="0">
                <a:solidFill>
                  <a:schemeClr val="accent6"/>
                </a:solidFill>
                <a:latin typeface="+mn-lt"/>
                <a:cs typeface="Segoe UI" panose="020B0502040204020203" pitchFamily="34" charset="0"/>
              </a:defRPr>
            </a:lvl1pPr>
          </a:lstStyle>
          <a:p>
            <a:pPr lvl="0"/>
            <a:r>
              <a:rPr lang="en-US"/>
              <a:t>Insert text here.</a:t>
            </a:r>
          </a:p>
        </p:txBody>
      </p:sp>
      <p:sp>
        <p:nvSpPr>
          <p:cNvPr id="28" name="Text Placeholder 4">
            <a:extLst>
              <a:ext uri="{FF2B5EF4-FFF2-40B4-BE49-F238E27FC236}">
                <a16:creationId xmlns:a16="http://schemas.microsoft.com/office/drawing/2014/main" id="{052991E3-3AF8-7242-AF14-580FCDDA4CF5}"/>
              </a:ext>
            </a:extLst>
          </p:cNvPr>
          <p:cNvSpPr>
            <a:spLocks noGrp="1"/>
          </p:cNvSpPr>
          <p:nvPr>
            <p:ph type="body" sz="quarter" idx="15" hasCustomPrompt="1"/>
          </p:nvPr>
        </p:nvSpPr>
        <p:spPr>
          <a:xfrm>
            <a:off x="7378275" y="838200"/>
            <a:ext cx="4242225" cy="742369"/>
          </a:xfrm>
          <a:noFill/>
        </p:spPr>
        <p:txBody>
          <a:bodyPr wrap="square" lIns="0" tIns="0" rIns="0" bIns="0">
            <a:noAutofit/>
          </a:bodyPr>
          <a:lstStyle>
            <a:lvl1pPr marL="0" indent="0">
              <a:spcBef>
                <a:spcPts val="0"/>
              </a:spcBef>
              <a:buNone/>
              <a:defRPr sz="1400" spc="0" baseline="0">
                <a:solidFill>
                  <a:schemeClr val="accent6"/>
                </a:solidFill>
                <a:latin typeface="+mn-lt"/>
                <a:cs typeface="Segoe UI" panose="020B0502040204020203" pitchFamily="34" charset="0"/>
              </a:defRPr>
            </a:lvl1pPr>
          </a:lstStyle>
          <a:p>
            <a:pPr lvl="0"/>
            <a:r>
              <a:rPr lang="en-US"/>
              <a:t>Insert text here.</a:t>
            </a:r>
          </a:p>
        </p:txBody>
      </p:sp>
      <p:sp>
        <p:nvSpPr>
          <p:cNvPr id="30" name="Text Placeholder 4">
            <a:extLst>
              <a:ext uri="{FF2B5EF4-FFF2-40B4-BE49-F238E27FC236}">
                <a16:creationId xmlns:a16="http://schemas.microsoft.com/office/drawing/2014/main" id="{C1C221DA-B39D-734F-9219-6D344EDE4326}"/>
              </a:ext>
            </a:extLst>
          </p:cNvPr>
          <p:cNvSpPr>
            <a:spLocks noGrp="1"/>
          </p:cNvSpPr>
          <p:nvPr>
            <p:ph type="body" sz="quarter" idx="17" hasCustomPrompt="1"/>
          </p:nvPr>
        </p:nvSpPr>
        <p:spPr>
          <a:xfrm>
            <a:off x="7378275" y="3810000"/>
            <a:ext cx="4242225" cy="742369"/>
          </a:xfrm>
          <a:noFill/>
        </p:spPr>
        <p:txBody>
          <a:bodyPr wrap="square" lIns="0" tIns="0" rIns="0" bIns="0">
            <a:noAutofit/>
          </a:bodyPr>
          <a:lstStyle>
            <a:lvl1pPr marL="0" indent="0">
              <a:spcBef>
                <a:spcPts val="0"/>
              </a:spcBef>
              <a:buNone/>
              <a:defRPr sz="1400" spc="0" baseline="0">
                <a:solidFill>
                  <a:schemeClr val="accent6"/>
                </a:solidFill>
                <a:latin typeface="+mn-lt"/>
                <a:cs typeface="Segoe UI" panose="020B0502040204020203" pitchFamily="34" charset="0"/>
              </a:defRPr>
            </a:lvl1pPr>
          </a:lstStyle>
          <a:p>
            <a:pPr lvl="0"/>
            <a:r>
              <a:rPr lang="en-US"/>
              <a:t>Insert text here.</a:t>
            </a:r>
          </a:p>
        </p:txBody>
      </p:sp>
      <p:sp>
        <p:nvSpPr>
          <p:cNvPr id="32" name="Text Placeholder 4">
            <a:extLst>
              <a:ext uri="{FF2B5EF4-FFF2-40B4-BE49-F238E27FC236}">
                <a16:creationId xmlns:a16="http://schemas.microsoft.com/office/drawing/2014/main" id="{7AD49206-9AA1-9545-B8DE-768C479CE37B}"/>
              </a:ext>
            </a:extLst>
          </p:cNvPr>
          <p:cNvSpPr>
            <a:spLocks noGrp="1"/>
          </p:cNvSpPr>
          <p:nvPr>
            <p:ph type="body" sz="quarter" idx="19" hasCustomPrompt="1"/>
          </p:nvPr>
        </p:nvSpPr>
        <p:spPr>
          <a:xfrm>
            <a:off x="7378275" y="5257800"/>
            <a:ext cx="4242225" cy="742369"/>
          </a:xfrm>
          <a:noFill/>
        </p:spPr>
        <p:txBody>
          <a:bodyPr wrap="square" lIns="0" tIns="0" rIns="0" bIns="0">
            <a:noAutofit/>
          </a:bodyPr>
          <a:lstStyle>
            <a:lvl1pPr marL="0" indent="0">
              <a:spcBef>
                <a:spcPts val="0"/>
              </a:spcBef>
              <a:buNone/>
              <a:defRPr sz="1400" spc="0" baseline="0">
                <a:solidFill>
                  <a:schemeClr val="accent6"/>
                </a:solidFill>
                <a:latin typeface="+mn-lt"/>
                <a:cs typeface="Segoe UI" panose="020B0502040204020203" pitchFamily="34" charset="0"/>
              </a:defRPr>
            </a:lvl1pPr>
          </a:lstStyle>
          <a:p>
            <a:pPr lvl="0"/>
            <a:r>
              <a:rPr lang="en-US"/>
              <a:t>Insert text here.</a:t>
            </a:r>
          </a:p>
        </p:txBody>
      </p:sp>
      <p:sp>
        <p:nvSpPr>
          <p:cNvPr id="54" name="Title 1">
            <a:extLst>
              <a:ext uri="{FF2B5EF4-FFF2-40B4-BE49-F238E27FC236}">
                <a16:creationId xmlns:a16="http://schemas.microsoft.com/office/drawing/2014/main" id="{C749ABB7-E94C-644E-AB3E-CA66A14994E4}"/>
              </a:ext>
            </a:extLst>
          </p:cNvPr>
          <p:cNvSpPr txBox="1">
            <a:spLocks/>
          </p:cNvSpPr>
          <p:nvPr userDrawn="1"/>
        </p:nvSpPr>
        <p:spPr>
          <a:xfrm>
            <a:off x="6144904" y="655945"/>
            <a:ext cx="1172719" cy="1112383"/>
          </a:xfrm>
          <a:prstGeom prst="rect">
            <a:avLst/>
          </a:prstGeom>
        </p:spPr>
        <p:txBody>
          <a:bodyPr lIns="0"/>
          <a:lstStyle>
            <a:lvl1pPr algn="l" defTabSz="932742" rtl="0" eaLnBrk="1" latinLnBrk="0" hangingPunct="1">
              <a:lnSpc>
                <a:spcPct val="100000"/>
              </a:lnSpc>
              <a:spcBef>
                <a:spcPct val="0"/>
              </a:spcBef>
              <a:buNone/>
              <a:defRPr lang="en-US" sz="3600" b="0" kern="1200" cap="none" spc="0" baseline="0" dirty="0" smtClean="0">
                <a:ln w="3175">
                  <a:noFill/>
                </a:ln>
                <a:solidFill>
                  <a:schemeClr val="tx1"/>
                </a:solidFill>
                <a:effectLst/>
                <a:latin typeface="+mn-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6600" b="0" i="0" u="none" strike="noStrike" kern="1200" cap="none" spc="0" normalizeH="0" baseline="0" noProof="0">
                <a:ln w="3175">
                  <a:noFill/>
                </a:ln>
                <a:solidFill>
                  <a:srgbClr val="243A5E"/>
                </a:solidFill>
                <a:effectLst/>
                <a:uLnTx/>
                <a:uFillTx/>
                <a:latin typeface="Segoe UI Semibold" panose="020B0502040204020203" pitchFamily="34" charset="0"/>
                <a:ea typeface="+mn-ea"/>
                <a:cs typeface="Segoe UI Semibold" panose="020B0502040204020203" pitchFamily="34" charset="0"/>
              </a:rPr>
              <a:t>01</a:t>
            </a:r>
          </a:p>
        </p:txBody>
      </p:sp>
      <p:sp>
        <p:nvSpPr>
          <p:cNvPr id="55" name="Title 1">
            <a:extLst>
              <a:ext uri="{FF2B5EF4-FFF2-40B4-BE49-F238E27FC236}">
                <a16:creationId xmlns:a16="http://schemas.microsoft.com/office/drawing/2014/main" id="{AED658B1-2D11-6B40-9AC8-F40A2E8C428E}"/>
              </a:ext>
            </a:extLst>
          </p:cNvPr>
          <p:cNvSpPr txBox="1">
            <a:spLocks/>
          </p:cNvSpPr>
          <p:nvPr userDrawn="1"/>
        </p:nvSpPr>
        <p:spPr>
          <a:xfrm>
            <a:off x="6144904" y="2142655"/>
            <a:ext cx="1172719" cy="1112383"/>
          </a:xfrm>
          <a:prstGeom prst="rect">
            <a:avLst/>
          </a:prstGeom>
        </p:spPr>
        <p:txBody>
          <a:bodyPr lIns="0"/>
          <a:lstStyle>
            <a:lvl1pPr algn="l" defTabSz="932742" rtl="0" eaLnBrk="1" latinLnBrk="0" hangingPunct="1">
              <a:lnSpc>
                <a:spcPct val="100000"/>
              </a:lnSpc>
              <a:spcBef>
                <a:spcPct val="0"/>
              </a:spcBef>
              <a:buNone/>
              <a:defRPr lang="en-US" sz="3600" b="0" kern="1200" cap="none" spc="0" baseline="0" dirty="0" smtClean="0">
                <a:ln w="3175">
                  <a:noFill/>
                </a:ln>
                <a:solidFill>
                  <a:schemeClr val="tx1"/>
                </a:solidFill>
                <a:effectLst/>
                <a:latin typeface="+mn-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6600" b="0" i="0" u="none" strike="noStrike" kern="1200" cap="none" spc="0" normalizeH="0" baseline="0" noProof="0">
                <a:ln w="3175">
                  <a:noFill/>
                </a:ln>
                <a:solidFill>
                  <a:srgbClr val="243A5E"/>
                </a:solidFill>
                <a:effectLst/>
                <a:uLnTx/>
                <a:uFillTx/>
                <a:latin typeface="Segoe UI Semibold" panose="020B0502040204020203" pitchFamily="34" charset="0"/>
                <a:ea typeface="+mn-ea"/>
                <a:cs typeface="Segoe UI Semibold" panose="020B0502040204020203" pitchFamily="34" charset="0"/>
              </a:rPr>
              <a:t>02</a:t>
            </a:r>
          </a:p>
        </p:txBody>
      </p:sp>
      <p:sp>
        <p:nvSpPr>
          <p:cNvPr id="56" name="Title 1">
            <a:extLst>
              <a:ext uri="{FF2B5EF4-FFF2-40B4-BE49-F238E27FC236}">
                <a16:creationId xmlns:a16="http://schemas.microsoft.com/office/drawing/2014/main" id="{BF28F184-936F-734E-82FF-11CF771C79D1}"/>
              </a:ext>
            </a:extLst>
          </p:cNvPr>
          <p:cNvSpPr txBox="1">
            <a:spLocks/>
          </p:cNvSpPr>
          <p:nvPr userDrawn="1"/>
        </p:nvSpPr>
        <p:spPr>
          <a:xfrm>
            <a:off x="6144904" y="3673111"/>
            <a:ext cx="1172719" cy="1112383"/>
          </a:xfrm>
          <a:prstGeom prst="rect">
            <a:avLst/>
          </a:prstGeom>
        </p:spPr>
        <p:txBody>
          <a:bodyPr lIns="0"/>
          <a:lstStyle>
            <a:lvl1pPr algn="l" defTabSz="932742" rtl="0" eaLnBrk="1" latinLnBrk="0" hangingPunct="1">
              <a:lnSpc>
                <a:spcPct val="100000"/>
              </a:lnSpc>
              <a:spcBef>
                <a:spcPct val="0"/>
              </a:spcBef>
              <a:buNone/>
              <a:defRPr lang="en-US" sz="3600" b="0" kern="1200" cap="none" spc="0" baseline="0" dirty="0" smtClean="0">
                <a:ln w="3175">
                  <a:noFill/>
                </a:ln>
                <a:solidFill>
                  <a:schemeClr val="tx1"/>
                </a:solidFill>
                <a:effectLst/>
                <a:latin typeface="+mn-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6600" b="0" i="0" u="none" strike="noStrike" kern="1200" cap="none" spc="0" normalizeH="0" baseline="0" noProof="0">
                <a:ln w="3175">
                  <a:noFill/>
                </a:ln>
                <a:solidFill>
                  <a:srgbClr val="243A5E"/>
                </a:solidFill>
                <a:effectLst/>
                <a:uLnTx/>
                <a:uFillTx/>
                <a:latin typeface="Segoe UI Semibold" panose="020B0502040204020203" pitchFamily="34" charset="0"/>
                <a:ea typeface="+mn-ea"/>
                <a:cs typeface="Segoe UI Semibold" panose="020B0502040204020203" pitchFamily="34" charset="0"/>
              </a:rPr>
              <a:t>03</a:t>
            </a:r>
          </a:p>
        </p:txBody>
      </p:sp>
      <p:sp>
        <p:nvSpPr>
          <p:cNvPr id="57" name="Title 1">
            <a:extLst>
              <a:ext uri="{FF2B5EF4-FFF2-40B4-BE49-F238E27FC236}">
                <a16:creationId xmlns:a16="http://schemas.microsoft.com/office/drawing/2014/main" id="{50B655BD-0C6C-E84E-8F2B-004B34E870DC}"/>
              </a:ext>
            </a:extLst>
          </p:cNvPr>
          <p:cNvSpPr txBox="1">
            <a:spLocks/>
          </p:cNvSpPr>
          <p:nvPr userDrawn="1"/>
        </p:nvSpPr>
        <p:spPr>
          <a:xfrm>
            <a:off x="6144904" y="5156655"/>
            <a:ext cx="1222567" cy="1112383"/>
          </a:xfrm>
          <a:prstGeom prst="rect">
            <a:avLst/>
          </a:prstGeom>
        </p:spPr>
        <p:txBody>
          <a:bodyPr lIns="0" tIns="0" rIns="0" bIns="0"/>
          <a:lstStyle>
            <a:lvl1pPr algn="l" defTabSz="932742" rtl="0" eaLnBrk="1" latinLnBrk="0" hangingPunct="1">
              <a:lnSpc>
                <a:spcPct val="100000"/>
              </a:lnSpc>
              <a:spcBef>
                <a:spcPct val="0"/>
              </a:spcBef>
              <a:buNone/>
              <a:defRPr lang="en-US" sz="3600" b="0" kern="1200" cap="none" spc="0" baseline="0" dirty="0" smtClean="0">
                <a:ln w="3175">
                  <a:noFill/>
                </a:ln>
                <a:solidFill>
                  <a:schemeClr val="tx1"/>
                </a:solidFill>
                <a:effectLst/>
                <a:latin typeface="+mn-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6600" b="0" i="0" u="none" strike="noStrike" kern="1200" cap="none" spc="0" normalizeH="0" baseline="0" noProof="0">
                <a:ln w="3175">
                  <a:noFill/>
                </a:ln>
                <a:solidFill>
                  <a:srgbClr val="243A5E"/>
                </a:solidFill>
                <a:effectLst/>
                <a:uLnTx/>
                <a:uFillTx/>
                <a:latin typeface="Segoe UI Semibold" panose="020B0502040204020203" pitchFamily="34" charset="0"/>
                <a:ea typeface="+mn-ea"/>
                <a:cs typeface="Segoe UI Semibold" panose="020B0502040204020203" pitchFamily="34" charset="0"/>
              </a:rPr>
              <a:t>04</a:t>
            </a:r>
          </a:p>
        </p:txBody>
      </p:sp>
      <p:sp>
        <p:nvSpPr>
          <p:cNvPr id="59" name="Text Placeholder 4">
            <a:extLst>
              <a:ext uri="{FF2B5EF4-FFF2-40B4-BE49-F238E27FC236}">
                <a16:creationId xmlns:a16="http://schemas.microsoft.com/office/drawing/2014/main" id="{1CEA2372-B756-9B49-B735-65CC0C7086CE}"/>
              </a:ext>
            </a:extLst>
          </p:cNvPr>
          <p:cNvSpPr>
            <a:spLocks noGrp="1"/>
          </p:cNvSpPr>
          <p:nvPr>
            <p:ph type="body" sz="quarter" idx="12" hasCustomPrompt="1"/>
          </p:nvPr>
        </p:nvSpPr>
        <p:spPr>
          <a:xfrm>
            <a:off x="584201" y="2150957"/>
            <a:ext cx="4574654" cy="246221"/>
          </a:xfrm>
          <a:noFill/>
        </p:spPr>
        <p:txBody>
          <a:bodyPr wrap="square" lIns="0" tIns="0" rIns="0" bIns="0">
            <a:spAutoFit/>
          </a:bodyPr>
          <a:lstStyle>
            <a:lvl1pPr marL="0" indent="0">
              <a:spcBef>
                <a:spcPts val="0"/>
              </a:spcBef>
              <a:buNone/>
              <a:defRPr sz="1600" spc="0" baseline="0">
                <a:solidFill>
                  <a:schemeClr val="accent6"/>
                </a:solidFill>
                <a:latin typeface="+mn-lt"/>
                <a:cs typeface="Segoe UI" panose="020B0502040204020203" pitchFamily="34" charset="0"/>
              </a:defRPr>
            </a:lvl1pPr>
          </a:lstStyle>
          <a:p>
            <a:pPr lvl="0"/>
            <a:r>
              <a:rPr lang="en-US"/>
              <a:t>Subtitle</a:t>
            </a:r>
          </a:p>
        </p:txBody>
      </p:sp>
      <p:sp>
        <p:nvSpPr>
          <p:cNvPr id="21" name="Footer Placeholder 4">
            <a:extLst>
              <a:ext uri="{FF2B5EF4-FFF2-40B4-BE49-F238E27FC236}">
                <a16:creationId xmlns:a16="http://schemas.microsoft.com/office/drawing/2014/main" id="{26601A05-B18A-4B66-A601-446933C6B148}"/>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
        <p:nvSpPr>
          <p:cNvPr id="22" name="Slide Number Placeholder 5">
            <a:extLst>
              <a:ext uri="{FF2B5EF4-FFF2-40B4-BE49-F238E27FC236}">
                <a16:creationId xmlns:a16="http://schemas.microsoft.com/office/drawing/2014/main" id="{2AF7A1D5-4923-435E-A787-BD20E0820261}"/>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3332420699"/>
      </p:ext>
    </p:extLst>
  </p:cSld>
  <p:clrMapOvr>
    <a:masterClrMapping/>
  </p:clrMapOvr>
  <p:transition>
    <p:fade/>
  </p:transition>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ue shape_Title_Subtitle_Content_3 Layout">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C115828-A4B2-4C63-9284-3EE9A55A556B}"/>
              </a:ext>
            </a:extLst>
          </p:cNvPr>
          <p:cNvSpPr/>
          <p:nvPr userDrawn="1"/>
        </p:nvSpPr>
        <p:spPr bwMode="auto">
          <a:xfrm>
            <a:off x="4583114" y="3477729"/>
            <a:ext cx="1704220" cy="2781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3" name="Rectangle 2">
            <a:extLst>
              <a:ext uri="{FF2B5EF4-FFF2-40B4-BE49-F238E27FC236}">
                <a16:creationId xmlns:a16="http://schemas.microsoft.com/office/drawing/2014/main" id="{42F95E0F-9554-4E8E-BECB-491620008177}"/>
              </a:ext>
            </a:extLst>
          </p:cNvPr>
          <p:cNvSpPr/>
          <p:nvPr userDrawn="1"/>
        </p:nvSpPr>
        <p:spPr bwMode="auto">
          <a:xfrm>
            <a:off x="4583114" y="585788"/>
            <a:ext cx="1704220" cy="2781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cxnSp>
        <p:nvCxnSpPr>
          <p:cNvPr id="50" name="Straight Connector 49">
            <a:extLst>
              <a:ext uri="{FF2B5EF4-FFF2-40B4-BE49-F238E27FC236}">
                <a16:creationId xmlns:a16="http://schemas.microsoft.com/office/drawing/2014/main" id="{491ECCFF-A78D-1C4C-B06A-287BFFD18C0B}"/>
              </a:ext>
            </a:extLst>
          </p:cNvPr>
          <p:cNvCxnSpPr>
            <a:cxnSpLocks/>
          </p:cNvCxnSpPr>
          <p:nvPr/>
        </p:nvCxnSpPr>
        <p:spPr>
          <a:xfrm>
            <a:off x="4583114" y="585968"/>
            <a:ext cx="7037386" cy="0"/>
          </a:xfrm>
          <a:prstGeom prst="line">
            <a:avLst/>
          </a:prstGeom>
          <a:ln w="127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518E73C-187A-004E-9315-F4550400997B}"/>
              </a:ext>
            </a:extLst>
          </p:cNvPr>
          <p:cNvCxnSpPr>
            <a:cxnSpLocks/>
          </p:cNvCxnSpPr>
          <p:nvPr/>
        </p:nvCxnSpPr>
        <p:spPr>
          <a:xfrm>
            <a:off x="4583114" y="3366839"/>
            <a:ext cx="7037386" cy="0"/>
          </a:xfrm>
          <a:prstGeom prst="line">
            <a:avLst/>
          </a:prstGeom>
          <a:ln w="127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2E210D2-07B9-CE46-BAA5-0149E8DEF15F}"/>
              </a:ext>
            </a:extLst>
          </p:cNvPr>
          <p:cNvCxnSpPr>
            <a:cxnSpLocks/>
          </p:cNvCxnSpPr>
          <p:nvPr/>
        </p:nvCxnSpPr>
        <p:spPr>
          <a:xfrm>
            <a:off x="4583114" y="3477726"/>
            <a:ext cx="7037386" cy="0"/>
          </a:xfrm>
          <a:prstGeom prst="line">
            <a:avLst/>
          </a:prstGeom>
          <a:ln w="127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177354CA-AA42-3C4F-BC8C-E5000F50D104}"/>
              </a:ext>
            </a:extLst>
          </p:cNvPr>
          <p:cNvCxnSpPr>
            <a:cxnSpLocks/>
          </p:cNvCxnSpPr>
          <p:nvPr/>
        </p:nvCxnSpPr>
        <p:spPr>
          <a:xfrm>
            <a:off x="4583114" y="6258776"/>
            <a:ext cx="7037386" cy="0"/>
          </a:xfrm>
          <a:prstGeom prst="line">
            <a:avLst/>
          </a:prstGeom>
          <a:ln w="127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1" name="Text Placeholder 4">
            <a:extLst>
              <a:ext uri="{FF2B5EF4-FFF2-40B4-BE49-F238E27FC236}">
                <a16:creationId xmlns:a16="http://schemas.microsoft.com/office/drawing/2014/main" id="{4BD19EB2-7D8F-AC41-A8B6-1914246DD12A}"/>
              </a:ext>
            </a:extLst>
          </p:cNvPr>
          <p:cNvSpPr>
            <a:spLocks noGrp="1"/>
          </p:cNvSpPr>
          <p:nvPr userDrawn="1">
            <p:ph type="body" sz="quarter" idx="15" hasCustomPrompt="1"/>
          </p:nvPr>
        </p:nvSpPr>
        <p:spPr>
          <a:xfrm>
            <a:off x="6573838" y="853214"/>
            <a:ext cx="5130057" cy="2246194"/>
          </a:xfrm>
          <a:noFill/>
        </p:spPr>
        <p:txBody>
          <a:bodyPr wrap="square" lIns="0" tIns="0" rIns="0" bIns="0">
            <a:noAutofit/>
          </a:bodyPr>
          <a:lstStyle>
            <a:lvl1pPr marL="0" indent="0">
              <a:spcBef>
                <a:spcPts val="0"/>
              </a:spcBef>
              <a:buNone/>
              <a:defRPr sz="1400" spc="0" baseline="0">
                <a:solidFill>
                  <a:schemeClr val="accent6"/>
                </a:solidFill>
                <a:latin typeface="+mn-lt"/>
                <a:cs typeface="Segoe UI" panose="020B0502040204020203" pitchFamily="34" charset="0"/>
              </a:defRPr>
            </a:lvl1pPr>
          </a:lstStyle>
          <a:p>
            <a:pPr lvl="0"/>
            <a:r>
              <a:rPr lang="en-US"/>
              <a:t>Insert text here.</a:t>
            </a:r>
          </a:p>
        </p:txBody>
      </p:sp>
      <p:sp>
        <p:nvSpPr>
          <p:cNvPr id="62" name="Text Placeholder 4">
            <a:extLst>
              <a:ext uri="{FF2B5EF4-FFF2-40B4-BE49-F238E27FC236}">
                <a16:creationId xmlns:a16="http://schemas.microsoft.com/office/drawing/2014/main" id="{E7593565-8F64-304B-8C7E-9439401DD389}"/>
              </a:ext>
            </a:extLst>
          </p:cNvPr>
          <p:cNvSpPr>
            <a:spLocks noGrp="1"/>
          </p:cNvSpPr>
          <p:nvPr userDrawn="1">
            <p:ph type="body" sz="quarter" idx="16" hasCustomPrompt="1"/>
          </p:nvPr>
        </p:nvSpPr>
        <p:spPr>
          <a:xfrm>
            <a:off x="4739127" y="853214"/>
            <a:ext cx="1392195" cy="2246194"/>
          </a:xfrm>
          <a:noFill/>
        </p:spPr>
        <p:txBody>
          <a:bodyPr wrap="square" lIns="0" tIns="0" rIns="0" bIns="0" anchor="ctr">
            <a:noAutofit/>
          </a:bodyPr>
          <a:lstStyle>
            <a:lvl1pPr marL="0" indent="0">
              <a:spcBef>
                <a:spcPts val="0"/>
              </a:spcBef>
              <a:buNone/>
              <a:defRPr sz="1600" spc="0" baseline="0">
                <a:solidFill>
                  <a:schemeClr val="tx2"/>
                </a:solidFill>
                <a:latin typeface="+mj-lt"/>
                <a:cs typeface="Segoe UI" panose="020B0502040204020203" pitchFamily="34" charset="0"/>
              </a:defRPr>
            </a:lvl1pPr>
          </a:lstStyle>
          <a:p>
            <a:pPr lvl="0"/>
            <a:r>
              <a:rPr lang="en-US"/>
              <a:t>Title here</a:t>
            </a:r>
          </a:p>
        </p:txBody>
      </p:sp>
      <p:sp>
        <p:nvSpPr>
          <p:cNvPr id="63" name="Text Placeholder 4">
            <a:extLst>
              <a:ext uri="{FF2B5EF4-FFF2-40B4-BE49-F238E27FC236}">
                <a16:creationId xmlns:a16="http://schemas.microsoft.com/office/drawing/2014/main" id="{A5C784BF-DD0C-4145-AFF6-60E0CD019133}"/>
              </a:ext>
            </a:extLst>
          </p:cNvPr>
          <p:cNvSpPr>
            <a:spLocks noGrp="1"/>
          </p:cNvSpPr>
          <p:nvPr userDrawn="1">
            <p:ph type="body" sz="quarter" idx="17" hasCustomPrompt="1"/>
          </p:nvPr>
        </p:nvSpPr>
        <p:spPr>
          <a:xfrm>
            <a:off x="6573838" y="3745155"/>
            <a:ext cx="5130057" cy="2246194"/>
          </a:xfrm>
          <a:noFill/>
        </p:spPr>
        <p:txBody>
          <a:bodyPr wrap="square" lIns="0" tIns="0" rIns="0" bIns="0">
            <a:noAutofit/>
          </a:bodyPr>
          <a:lstStyle>
            <a:lvl1pPr marL="0" indent="0">
              <a:spcBef>
                <a:spcPts val="0"/>
              </a:spcBef>
              <a:buNone/>
              <a:defRPr sz="1400" spc="0" baseline="0">
                <a:solidFill>
                  <a:schemeClr val="accent6"/>
                </a:solidFill>
                <a:latin typeface="+mn-lt"/>
                <a:cs typeface="Segoe UI" panose="020B0502040204020203" pitchFamily="34" charset="0"/>
              </a:defRPr>
            </a:lvl1pPr>
          </a:lstStyle>
          <a:p>
            <a:pPr lvl="0"/>
            <a:r>
              <a:rPr lang="en-US"/>
              <a:t>Insert text here.</a:t>
            </a:r>
          </a:p>
        </p:txBody>
      </p:sp>
      <p:sp>
        <p:nvSpPr>
          <p:cNvPr id="64" name="Text Placeholder 4">
            <a:extLst>
              <a:ext uri="{FF2B5EF4-FFF2-40B4-BE49-F238E27FC236}">
                <a16:creationId xmlns:a16="http://schemas.microsoft.com/office/drawing/2014/main" id="{2EA836EF-2EB8-5E4E-B346-EC54002F09DC}"/>
              </a:ext>
            </a:extLst>
          </p:cNvPr>
          <p:cNvSpPr>
            <a:spLocks noGrp="1"/>
          </p:cNvSpPr>
          <p:nvPr userDrawn="1">
            <p:ph type="body" sz="quarter" idx="18" hasCustomPrompt="1"/>
          </p:nvPr>
        </p:nvSpPr>
        <p:spPr>
          <a:xfrm>
            <a:off x="4739127" y="3745155"/>
            <a:ext cx="1392195" cy="2246194"/>
          </a:xfrm>
          <a:noFill/>
        </p:spPr>
        <p:txBody>
          <a:bodyPr wrap="square" lIns="0" tIns="0" rIns="0" bIns="0" anchor="ctr">
            <a:noAutofit/>
          </a:bodyPr>
          <a:lstStyle>
            <a:lvl1pPr marL="0" indent="0">
              <a:spcBef>
                <a:spcPts val="0"/>
              </a:spcBef>
              <a:buNone/>
              <a:defRPr sz="1600" spc="0" baseline="0">
                <a:solidFill>
                  <a:schemeClr val="tx2"/>
                </a:solidFill>
                <a:latin typeface="+mj-lt"/>
                <a:cs typeface="Segoe UI" panose="020B0502040204020203" pitchFamily="34" charset="0"/>
              </a:defRPr>
            </a:lvl1pPr>
          </a:lstStyle>
          <a:p>
            <a:pPr lvl="0"/>
            <a:r>
              <a:rPr lang="en-US"/>
              <a:t>Title here</a:t>
            </a:r>
          </a:p>
        </p:txBody>
      </p:sp>
      <p:sp>
        <p:nvSpPr>
          <p:cNvPr id="14" name="Footer Placeholder 4">
            <a:extLst>
              <a:ext uri="{FF2B5EF4-FFF2-40B4-BE49-F238E27FC236}">
                <a16:creationId xmlns:a16="http://schemas.microsoft.com/office/drawing/2014/main" id="{6611CD12-3411-4A81-9E8C-BDCA5C7E737F}"/>
              </a:ext>
            </a:extLst>
          </p:cNvPr>
          <p:cNvSpPr>
            <a:spLocks noGrp="1"/>
          </p:cNvSpPr>
          <p:nvPr userDrawn="1">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
        <p:nvSpPr>
          <p:cNvPr id="15" name="Slide Number Placeholder 5">
            <a:extLst>
              <a:ext uri="{FF2B5EF4-FFF2-40B4-BE49-F238E27FC236}">
                <a16:creationId xmlns:a16="http://schemas.microsoft.com/office/drawing/2014/main" id="{FEBB3A48-4E52-4A27-9CA2-92707D5471FC}"/>
              </a:ext>
            </a:extLst>
          </p:cNvPr>
          <p:cNvSpPr>
            <a:spLocks noGrp="1"/>
          </p:cNvSpPr>
          <p:nvPr userDrawn="1">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
        <p:nvSpPr>
          <p:cNvPr id="19" name="Rectangle 18">
            <a:extLst>
              <a:ext uri="{FF2B5EF4-FFF2-40B4-BE49-F238E27FC236}">
                <a16:creationId xmlns:a16="http://schemas.microsoft.com/office/drawing/2014/main" id="{06D5A150-7E2C-414D-B68B-9C94D25E39DC}"/>
              </a:ext>
            </a:extLst>
          </p:cNvPr>
          <p:cNvSpPr/>
          <p:nvPr userDrawn="1"/>
        </p:nvSpPr>
        <p:spPr bwMode="auto">
          <a:xfrm>
            <a:off x="0" y="0"/>
            <a:ext cx="43053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20" name="Title 1">
            <a:extLst>
              <a:ext uri="{FF2B5EF4-FFF2-40B4-BE49-F238E27FC236}">
                <a16:creationId xmlns:a16="http://schemas.microsoft.com/office/drawing/2014/main" id="{12AE0041-F3F5-4B38-BA5A-7E919381E285}"/>
              </a:ext>
            </a:extLst>
          </p:cNvPr>
          <p:cNvSpPr>
            <a:spLocks noGrp="1"/>
          </p:cNvSpPr>
          <p:nvPr>
            <p:ph type="title"/>
          </p:nvPr>
        </p:nvSpPr>
        <p:spPr>
          <a:xfrm>
            <a:off x="575481" y="2141575"/>
            <a:ext cx="3463119" cy="1846659"/>
          </a:xfrm>
        </p:spPr>
        <p:txBody>
          <a:bodyPr wrap="square">
            <a:spAutoFit/>
          </a:bodyPr>
          <a:lstStyle>
            <a:lvl1pPr algn="l" defTabSz="932742" rtl="0" eaLnBrk="1" latinLnBrk="0" hangingPunct="1">
              <a:lnSpc>
                <a:spcPct val="100000"/>
              </a:lnSpc>
              <a:spcBef>
                <a:spcPct val="0"/>
              </a:spcBef>
              <a:buNone/>
              <a:defRPr lang="en-US" sz="4000" b="0" kern="1200" cap="none" spc="0" baseline="0" dirty="0">
                <a:ln w="3175">
                  <a:noFill/>
                </a:ln>
                <a:solidFill>
                  <a:schemeClr val="bg1"/>
                </a:solidFill>
                <a:effectLst/>
                <a:latin typeface="+mj-lt"/>
                <a:ea typeface="+mn-ea"/>
                <a:cs typeface="Segoe UI" pitchFamily="34" charset="0"/>
              </a:defRPr>
            </a:lvl1pPr>
          </a:lstStyle>
          <a:p>
            <a:r>
              <a:rPr lang="en-US"/>
              <a:t>Click to edit Master title style</a:t>
            </a:r>
          </a:p>
        </p:txBody>
      </p:sp>
      <p:sp>
        <p:nvSpPr>
          <p:cNvPr id="21" name="Text Placeholder 4">
            <a:extLst>
              <a:ext uri="{FF2B5EF4-FFF2-40B4-BE49-F238E27FC236}">
                <a16:creationId xmlns:a16="http://schemas.microsoft.com/office/drawing/2014/main" id="{5D456B66-B037-4653-AFA9-F989D2754329}"/>
              </a:ext>
            </a:extLst>
          </p:cNvPr>
          <p:cNvSpPr>
            <a:spLocks noGrp="1"/>
          </p:cNvSpPr>
          <p:nvPr>
            <p:ph type="body" sz="quarter" idx="12" hasCustomPrompt="1"/>
          </p:nvPr>
        </p:nvSpPr>
        <p:spPr>
          <a:xfrm>
            <a:off x="584201" y="4120945"/>
            <a:ext cx="3463119" cy="276999"/>
          </a:xfrm>
          <a:noFill/>
        </p:spPr>
        <p:txBody>
          <a:bodyPr wrap="square" lIns="0" tIns="0" rIns="0" bIns="0">
            <a:spAutoFit/>
          </a:bodyPr>
          <a:lstStyle>
            <a:lvl1pPr marL="0" indent="0">
              <a:spcBef>
                <a:spcPts val="0"/>
              </a:spcBef>
              <a:buNone/>
              <a:defRPr sz="1800" spc="0" baseline="0">
                <a:solidFill>
                  <a:schemeClr val="bg1"/>
                </a:solidFill>
                <a:latin typeface="+mn-lt"/>
                <a:cs typeface="Segoe UI" panose="020B0502040204020203" pitchFamily="34" charset="0"/>
              </a:defRPr>
            </a:lvl1pPr>
          </a:lstStyle>
          <a:p>
            <a:pPr lvl="0"/>
            <a:r>
              <a:rPr lang="en-US"/>
              <a:t>Subtitle</a:t>
            </a:r>
          </a:p>
        </p:txBody>
      </p:sp>
    </p:spTree>
    <p:extLst>
      <p:ext uri="{BB962C8B-B14F-4D97-AF65-F5344CB8AC3E}">
        <p14:creationId xmlns:p14="http://schemas.microsoft.com/office/powerpoint/2010/main" val="3981258441"/>
      </p:ext>
    </p:extLst>
  </p:cSld>
  <p:clrMapOvr>
    <a:masterClrMapping/>
  </p:clrMapOvr>
  <p:transition>
    <p:fade/>
  </p:transition>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_1">
    <p:bg>
      <p:bgPr>
        <a:solidFill>
          <a:schemeClr val="accent2"/>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2D547BD7-AC55-6C40-A7CB-C9142C95C562}"/>
              </a:ext>
            </a:extLst>
          </p:cNvPr>
          <p:cNvSpPr>
            <a:spLocks noGrp="1"/>
          </p:cNvSpPr>
          <p:nvPr>
            <p:ph type="title"/>
          </p:nvPr>
        </p:nvSpPr>
        <p:spPr>
          <a:xfrm>
            <a:off x="584200" y="4334637"/>
            <a:ext cx="9169400" cy="1015663"/>
          </a:xfrm>
        </p:spPr>
        <p:txBody>
          <a:bodyPr wrap="square" anchor="b" anchorCtr="0">
            <a:spAutoFit/>
          </a:bodyPr>
          <a:lstStyle>
            <a:lvl1pPr>
              <a:defRPr sz="6600" b="1" i="0" spc="0">
                <a:solidFill>
                  <a:schemeClr val="bg1"/>
                </a:solidFill>
                <a:latin typeface="Segoe UI Semibold" panose="020B0502040204020203" pitchFamily="34" charset="0"/>
                <a:cs typeface="Segoe UI Semibold" panose="020B0502040204020203" pitchFamily="34" charset="0"/>
              </a:defRPr>
            </a:lvl1pPr>
          </a:lstStyle>
          <a:p>
            <a:endParaRPr lang="en-US"/>
          </a:p>
        </p:txBody>
      </p:sp>
      <p:sp>
        <p:nvSpPr>
          <p:cNvPr id="18" name="Text Placeholder 4">
            <a:extLst>
              <a:ext uri="{FF2B5EF4-FFF2-40B4-BE49-F238E27FC236}">
                <a16:creationId xmlns:a16="http://schemas.microsoft.com/office/drawing/2014/main" id="{AB99E381-3208-0344-80A7-E40B82122804}"/>
              </a:ext>
            </a:extLst>
          </p:cNvPr>
          <p:cNvSpPr>
            <a:spLocks noGrp="1"/>
          </p:cNvSpPr>
          <p:nvPr>
            <p:ph type="body" sz="quarter" idx="12" hasCustomPrompt="1"/>
          </p:nvPr>
        </p:nvSpPr>
        <p:spPr>
          <a:xfrm>
            <a:off x="582042" y="563462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Speaker name or subtitle</a:t>
            </a:r>
          </a:p>
        </p:txBody>
      </p:sp>
      <p:cxnSp>
        <p:nvCxnSpPr>
          <p:cNvPr id="19" name="Straight Connector 18">
            <a:extLst>
              <a:ext uri="{FF2B5EF4-FFF2-40B4-BE49-F238E27FC236}">
                <a16:creationId xmlns:a16="http://schemas.microsoft.com/office/drawing/2014/main" id="{16446209-32A2-0D4B-A02D-6E6C8AE47D6F}"/>
              </a:ext>
            </a:extLst>
          </p:cNvPr>
          <p:cNvCxnSpPr>
            <a:cxnSpLocks/>
          </p:cNvCxnSpPr>
          <p:nvPr userDrawn="1"/>
        </p:nvCxnSpPr>
        <p:spPr>
          <a:xfrm>
            <a:off x="584200" y="6267088"/>
            <a:ext cx="11025188" cy="0"/>
          </a:xfrm>
          <a:prstGeom prst="line">
            <a:avLst/>
          </a:prstGeom>
          <a:ln w="127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Footer Placeholder 4">
            <a:extLst>
              <a:ext uri="{FF2B5EF4-FFF2-40B4-BE49-F238E27FC236}">
                <a16:creationId xmlns:a16="http://schemas.microsoft.com/office/drawing/2014/main" id="{A6196947-EDB7-4F31-A405-9AE6EFA4C476}"/>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FFFFFF"/>
                </a:solidFill>
                <a:effectLst/>
                <a:uLnTx/>
                <a:uFillTx/>
                <a:latin typeface="Segoe UI"/>
                <a:ea typeface="+mn-ea"/>
                <a:cs typeface="+mn-cs"/>
              </a:rPr>
              <a:t>Microsoft Confidential</a:t>
            </a:r>
          </a:p>
        </p:txBody>
      </p:sp>
      <p:sp>
        <p:nvSpPr>
          <p:cNvPr id="8" name="Slide Number Placeholder 5">
            <a:extLst>
              <a:ext uri="{FF2B5EF4-FFF2-40B4-BE49-F238E27FC236}">
                <a16:creationId xmlns:a16="http://schemas.microsoft.com/office/drawing/2014/main" id="{4D2DA863-F774-4788-9D62-D8BDC08571C6}"/>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FFFFFF"/>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2965830936"/>
      </p:ext>
    </p:extLst>
  </p:cSld>
  <p:clrMapOvr>
    <a:masterClrMapping/>
  </p:clrMapOvr>
  <p:transition>
    <p:fade/>
  </p:transition>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Divider_1">
    <p:bg>
      <p:bgPr>
        <a:solidFill>
          <a:schemeClr val="accent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944BC2-456D-0D4F-A0FE-CA8310144BFE}"/>
              </a:ext>
            </a:extLst>
          </p:cNvPr>
          <p:cNvSpPr txBox="1"/>
          <p:nvPr userDrawn="1"/>
        </p:nvSpPr>
        <p:spPr>
          <a:xfrm>
            <a:off x="-1094923" y="-1469571"/>
            <a:ext cx="12127821" cy="8180614"/>
          </a:xfrm>
          <a:prstGeom prst="rect">
            <a:avLst/>
          </a:prstGeom>
          <a:noFill/>
          <a:effectLst>
            <a:outerShdw blurRad="76200" dist="76200" dir="2700000" algn="tl" rotWithShape="0">
              <a:prstClr val="black">
                <a:alpha val="0"/>
              </a:prstClr>
            </a:outerShdw>
          </a:effectLst>
        </p:spPr>
        <p:txBody>
          <a:bodyPr wrap="square" lIns="0" tIns="0" rIns="0" bIns="0" rtlCol="0" anchor="t">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60000" b="1" i="0" u="none" strike="noStrike" kern="1200" cap="none" spc="0" normalizeH="0" baseline="0" noProof="0">
                <a:ln>
                  <a:noFill/>
                </a:ln>
                <a:solidFill>
                  <a:srgbClr val="FFFFFF">
                    <a:alpha val="21000"/>
                  </a:srgbClr>
                </a:solidFill>
                <a:effectLst/>
                <a:uLnTx/>
                <a:uFillTx/>
                <a:latin typeface="Segoe UI" panose="020B0502040204020203" pitchFamily="34" charset="0"/>
                <a:ea typeface="+mn-ea"/>
                <a:cs typeface="Segoe UI" panose="020B0502040204020203" pitchFamily="34" charset="0"/>
              </a:rPr>
              <a:t>01</a:t>
            </a:r>
          </a:p>
        </p:txBody>
      </p:sp>
      <p:sp>
        <p:nvSpPr>
          <p:cNvPr id="17" name="Title 1">
            <a:extLst>
              <a:ext uri="{FF2B5EF4-FFF2-40B4-BE49-F238E27FC236}">
                <a16:creationId xmlns:a16="http://schemas.microsoft.com/office/drawing/2014/main" id="{2D547BD7-AC55-6C40-A7CB-C9142C95C562}"/>
              </a:ext>
            </a:extLst>
          </p:cNvPr>
          <p:cNvSpPr>
            <a:spLocks noGrp="1"/>
          </p:cNvSpPr>
          <p:nvPr>
            <p:ph type="title" hasCustomPrompt="1"/>
          </p:nvPr>
        </p:nvSpPr>
        <p:spPr>
          <a:xfrm>
            <a:off x="584200" y="4334637"/>
            <a:ext cx="7298437" cy="1015663"/>
          </a:xfrm>
        </p:spPr>
        <p:txBody>
          <a:bodyPr wrap="square" anchor="b" anchorCtr="0">
            <a:spAutoFit/>
          </a:bodyPr>
          <a:lstStyle>
            <a:lvl1pPr>
              <a:defRPr sz="6600" b="1" i="0" spc="0">
                <a:solidFill>
                  <a:schemeClr val="bg1"/>
                </a:solidFill>
                <a:latin typeface="Segoe UI Semibold" panose="020B0502040204020203" pitchFamily="34" charset="0"/>
                <a:cs typeface="Segoe UI Semibold" panose="020B0502040204020203" pitchFamily="34" charset="0"/>
              </a:defRPr>
            </a:lvl1pPr>
          </a:lstStyle>
          <a:p>
            <a:r>
              <a:rPr lang="en-US"/>
              <a:t>Click to add title</a:t>
            </a:r>
          </a:p>
        </p:txBody>
      </p:sp>
      <p:sp>
        <p:nvSpPr>
          <p:cNvPr id="18" name="Text Placeholder 4">
            <a:extLst>
              <a:ext uri="{FF2B5EF4-FFF2-40B4-BE49-F238E27FC236}">
                <a16:creationId xmlns:a16="http://schemas.microsoft.com/office/drawing/2014/main" id="{AB99E381-3208-0344-80A7-E40B82122804}"/>
              </a:ext>
            </a:extLst>
          </p:cNvPr>
          <p:cNvSpPr>
            <a:spLocks noGrp="1"/>
          </p:cNvSpPr>
          <p:nvPr>
            <p:ph type="body" sz="quarter" idx="12" hasCustomPrompt="1"/>
          </p:nvPr>
        </p:nvSpPr>
        <p:spPr>
          <a:xfrm>
            <a:off x="582042" y="563462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Speaker name or subtitle</a:t>
            </a:r>
          </a:p>
        </p:txBody>
      </p:sp>
      <p:cxnSp>
        <p:nvCxnSpPr>
          <p:cNvPr id="19" name="Straight Connector 18">
            <a:extLst>
              <a:ext uri="{FF2B5EF4-FFF2-40B4-BE49-F238E27FC236}">
                <a16:creationId xmlns:a16="http://schemas.microsoft.com/office/drawing/2014/main" id="{16446209-32A2-0D4B-A02D-6E6C8AE47D6F}"/>
              </a:ext>
            </a:extLst>
          </p:cNvPr>
          <p:cNvCxnSpPr>
            <a:cxnSpLocks/>
          </p:cNvCxnSpPr>
          <p:nvPr userDrawn="1"/>
        </p:nvCxnSpPr>
        <p:spPr>
          <a:xfrm>
            <a:off x="584200" y="6267088"/>
            <a:ext cx="11025188" cy="0"/>
          </a:xfrm>
          <a:prstGeom prst="line">
            <a:avLst/>
          </a:prstGeom>
          <a:ln w="127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Footer Placeholder 3">
            <a:extLst>
              <a:ext uri="{FF2B5EF4-FFF2-40B4-BE49-F238E27FC236}">
                <a16:creationId xmlns:a16="http://schemas.microsoft.com/office/drawing/2014/main" id="{4EC9115C-86E9-F143-8EB8-9CE9C70F9C8A}"/>
              </a:ext>
            </a:extLst>
          </p:cNvPr>
          <p:cNvSpPr txBox="1">
            <a:spLocks/>
          </p:cNvSpPr>
          <p:nvPr userDrawn="1"/>
        </p:nvSpPr>
        <p:spPr>
          <a:xfrm>
            <a:off x="7492980" y="6439663"/>
            <a:ext cx="4114839" cy="124650"/>
          </a:xfrm>
          <a:prstGeom prst="rect">
            <a:avLst/>
          </a:prstGeom>
          <a:noFill/>
        </p:spPr>
        <p:txBody>
          <a:bodyPr wrap="square" lIns="0" tIns="0" rIns="0" bIns="0" rtlCol="0">
            <a:spAutoFit/>
          </a:bodyPr>
          <a:lstStyle>
            <a:defPPr>
              <a:defRPr lang="en-US"/>
            </a:defPPr>
            <a:lvl1pPr algn="r" defTabSz="914225">
              <a:lnSpc>
                <a:spcPct val="90000"/>
              </a:lnSpc>
              <a:spcAft>
                <a:spcPts val="600"/>
              </a:spcAft>
              <a:defRPr sz="900">
                <a:solidFill>
                  <a:schemeClr val="accent6"/>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225"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solidFill>
                  <a:srgbClr val="FFFFFF"/>
                </a:solidFill>
                <a:effectLst/>
                <a:uLnTx/>
                <a:uFillTx/>
                <a:latin typeface="Segoe UI"/>
                <a:ea typeface="+mn-ea"/>
                <a:cs typeface="+mn-cs"/>
              </a:rPr>
              <a:t>Microsoft Confidential – Internal only </a:t>
            </a:r>
            <a:fld id="{CDA8CF92-FC37-A64A-8AA4-5DF2C811E7A1}" type="slidenum">
              <a:rPr kumimoji="0" lang="en-US" sz="9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14225" rtl="0" eaLnBrk="1" fontAlgn="auto" latinLnBrk="0" hangingPunct="1">
                <a:lnSpc>
                  <a:spcPct val="90000"/>
                </a:lnSpc>
                <a:spcBef>
                  <a:spcPts val="0"/>
                </a:spcBef>
                <a:spcAft>
                  <a:spcPts val="600"/>
                </a:spcAft>
                <a:buClrTx/>
                <a:buSzTx/>
                <a:buFontTx/>
                <a:buNone/>
                <a:tabLst/>
                <a:defRPr/>
              </a:pPr>
              <a:t>‹#›</a:t>
            </a:fld>
            <a:endParaRPr kumimoji="0" lang="en-US" sz="900"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3599117970"/>
      </p:ext>
    </p:extLst>
  </p:cSld>
  <p:clrMapOvr>
    <a:masterClrMapping/>
  </p:clrMapOvr>
  <p:transition>
    <p:fade/>
  </p:transition>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_2">
    <p:bg>
      <p:bgPr>
        <a:solidFill>
          <a:schemeClr val="accent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944BC2-456D-0D4F-A0FE-CA8310144BFE}"/>
              </a:ext>
            </a:extLst>
          </p:cNvPr>
          <p:cNvSpPr txBox="1"/>
          <p:nvPr userDrawn="1"/>
        </p:nvSpPr>
        <p:spPr>
          <a:xfrm>
            <a:off x="-1094923" y="-1469571"/>
            <a:ext cx="12127821" cy="8180614"/>
          </a:xfrm>
          <a:prstGeom prst="rect">
            <a:avLst/>
          </a:prstGeom>
          <a:noFill/>
          <a:effectLst>
            <a:outerShdw blurRad="76200" dist="76200" dir="2700000" algn="tl" rotWithShape="0">
              <a:prstClr val="black">
                <a:alpha val="0"/>
              </a:prstClr>
            </a:outerShdw>
          </a:effectLst>
        </p:spPr>
        <p:txBody>
          <a:bodyPr wrap="square" lIns="0" tIns="0" rIns="0" bIns="0" rtlCol="0" anchor="t">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72000" b="1" i="0" u="none" strike="noStrike" kern="1200" cap="none" spc="0" normalizeH="0" baseline="0" noProof="0">
                <a:ln>
                  <a:noFill/>
                </a:ln>
                <a:solidFill>
                  <a:srgbClr val="FFFFFF">
                    <a:alpha val="21000"/>
                  </a:srgbClr>
                </a:solidFill>
                <a:effectLst/>
                <a:uLnTx/>
                <a:uFillTx/>
                <a:latin typeface="Segoe UI" panose="020B0502040204020203" pitchFamily="34" charset="0"/>
                <a:ea typeface="+mn-ea"/>
                <a:cs typeface="Segoe UI" panose="020B0502040204020203" pitchFamily="34" charset="0"/>
              </a:rPr>
              <a:t>02</a:t>
            </a:r>
          </a:p>
        </p:txBody>
      </p:sp>
      <p:sp>
        <p:nvSpPr>
          <p:cNvPr id="17" name="Title 1">
            <a:extLst>
              <a:ext uri="{FF2B5EF4-FFF2-40B4-BE49-F238E27FC236}">
                <a16:creationId xmlns:a16="http://schemas.microsoft.com/office/drawing/2014/main" id="{2D547BD7-AC55-6C40-A7CB-C9142C95C562}"/>
              </a:ext>
            </a:extLst>
          </p:cNvPr>
          <p:cNvSpPr>
            <a:spLocks noGrp="1"/>
          </p:cNvSpPr>
          <p:nvPr>
            <p:ph type="title" hasCustomPrompt="1"/>
          </p:nvPr>
        </p:nvSpPr>
        <p:spPr>
          <a:xfrm>
            <a:off x="584200" y="4334637"/>
            <a:ext cx="7298437" cy="1015663"/>
          </a:xfrm>
        </p:spPr>
        <p:txBody>
          <a:bodyPr wrap="square" anchor="b" anchorCtr="0">
            <a:spAutoFit/>
          </a:bodyPr>
          <a:lstStyle>
            <a:lvl1pPr>
              <a:defRPr sz="6600" b="1" i="0" spc="0">
                <a:solidFill>
                  <a:schemeClr val="bg1"/>
                </a:solidFill>
                <a:latin typeface="Segoe UI Semibold" panose="020B0502040204020203" pitchFamily="34" charset="0"/>
                <a:cs typeface="Segoe UI Semibold" panose="020B0502040204020203" pitchFamily="34" charset="0"/>
              </a:defRPr>
            </a:lvl1pPr>
          </a:lstStyle>
          <a:p>
            <a:r>
              <a:rPr lang="en-US"/>
              <a:t>Click to add title</a:t>
            </a:r>
          </a:p>
        </p:txBody>
      </p:sp>
      <p:sp>
        <p:nvSpPr>
          <p:cNvPr id="18" name="Text Placeholder 4">
            <a:extLst>
              <a:ext uri="{FF2B5EF4-FFF2-40B4-BE49-F238E27FC236}">
                <a16:creationId xmlns:a16="http://schemas.microsoft.com/office/drawing/2014/main" id="{AB99E381-3208-0344-80A7-E40B82122804}"/>
              </a:ext>
            </a:extLst>
          </p:cNvPr>
          <p:cNvSpPr>
            <a:spLocks noGrp="1"/>
          </p:cNvSpPr>
          <p:nvPr>
            <p:ph type="body" sz="quarter" idx="12" hasCustomPrompt="1"/>
          </p:nvPr>
        </p:nvSpPr>
        <p:spPr>
          <a:xfrm>
            <a:off x="582042" y="563462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Speaker name or subtitle</a:t>
            </a:r>
          </a:p>
        </p:txBody>
      </p:sp>
      <p:cxnSp>
        <p:nvCxnSpPr>
          <p:cNvPr id="19" name="Straight Connector 18">
            <a:extLst>
              <a:ext uri="{FF2B5EF4-FFF2-40B4-BE49-F238E27FC236}">
                <a16:creationId xmlns:a16="http://schemas.microsoft.com/office/drawing/2014/main" id="{16446209-32A2-0D4B-A02D-6E6C8AE47D6F}"/>
              </a:ext>
            </a:extLst>
          </p:cNvPr>
          <p:cNvCxnSpPr>
            <a:cxnSpLocks/>
          </p:cNvCxnSpPr>
          <p:nvPr userDrawn="1"/>
        </p:nvCxnSpPr>
        <p:spPr>
          <a:xfrm>
            <a:off x="584200" y="6267088"/>
            <a:ext cx="11025188" cy="0"/>
          </a:xfrm>
          <a:prstGeom prst="line">
            <a:avLst/>
          </a:prstGeom>
          <a:ln w="127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Footer Placeholder 3">
            <a:extLst>
              <a:ext uri="{FF2B5EF4-FFF2-40B4-BE49-F238E27FC236}">
                <a16:creationId xmlns:a16="http://schemas.microsoft.com/office/drawing/2014/main" id="{C40025DA-5880-5949-A056-5F0F19F396D7}"/>
              </a:ext>
            </a:extLst>
          </p:cNvPr>
          <p:cNvSpPr txBox="1">
            <a:spLocks/>
          </p:cNvSpPr>
          <p:nvPr userDrawn="1"/>
        </p:nvSpPr>
        <p:spPr>
          <a:xfrm>
            <a:off x="7492980" y="6439663"/>
            <a:ext cx="4114839" cy="124650"/>
          </a:xfrm>
          <a:prstGeom prst="rect">
            <a:avLst/>
          </a:prstGeom>
          <a:noFill/>
        </p:spPr>
        <p:txBody>
          <a:bodyPr wrap="square" lIns="0" tIns="0" rIns="0" bIns="0" rtlCol="0">
            <a:spAutoFit/>
          </a:bodyPr>
          <a:lstStyle>
            <a:defPPr>
              <a:defRPr lang="en-US"/>
            </a:defPPr>
            <a:lvl1pPr algn="r" defTabSz="914225">
              <a:lnSpc>
                <a:spcPct val="90000"/>
              </a:lnSpc>
              <a:spcAft>
                <a:spcPts val="600"/>
              </a:spcAft>
              <a:defRPr sz="900">
                <a:solidFill>
                  <a:schemeClr val="accent6"/>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225"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solidFill>
                  <a:srgbClr val="FFFFFF"/>
                </a:solidFill>
                <a:effectLst/>
                <a:uLnTx/>
                <a:uFillTx/>
                <a:latin typeface="Segoe UI"/>
                <a:ea typeface="+mn-ea"/>
                <a:cs typeface="+mn-cs"/>
              </a:rPr>
              <a:t>Microsoft Confidential – Internal only </a:t>
            </a:r>
            <a:fld id="{CDA8CF92-FC37-A64A-8AA4-5DF2C811E7A1}" type="slidenum">
              <a:rPr kumimoji="0" lang="en-US" sz="9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14225" rtl="0" eaLnBrk="1" fontAlgn="auto" latinLnBrk="0" hangingPunct="1">
                <a:lnSpc>
                  <a:spcPct val="90000"/>
                </a:lnSpc>
                <a:spcBef>
                  <a:spcPts val="0"/>
                </a:spcBef>
                <a:spcAft>
                  <a:spcPts val="600"/>
                </a:spcAft>
                <a:buClrTx/>
                <a:buSzTx/>
                <a:buFontTx/>
                <a:buNone/>
                <a:tabLst/>
                <a:defRPr/>
              </a:pPr>
              <a:t>‹#›</a:t>
            </a:fld>
            <a:endParaRPr kumimoji="0" lang="en-US" sz="900"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2974798329"/>
      </p:ext>
    </p:extLst>
  </p:cSld>
  <p:clrMapOvr>
    <a:masterClrMapping/>
  </p:clrMapOvr>
  <p:transition>
    <p:fade/>
  </p:transition>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_3">
    <p:bg>
      <p:bgPr>
        <a:solidFill>
          <a:schemeClr val="accent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944BC2-456D-0D4F-A0FE-CA8310144BFE}"/>
              </a:ext>
            </a:extLst>
          </p:cNvPr>
          <p:cNvSpPr txBox="1"/>
          <p:nvPr userDrawn="1"/>
        </p:nvSpPr>
        <p:spPr>
          <a:xfrm>
            <a:off x="-1094923" y="-1469571"/>
            <a:ext cx="12127821" cy="8180614"/>
          </a:xfrm>
          <a:prstGeom prst="rect">
            <a:avLst/>
          </a:prstGeom>
          <a:noFill/>
          <a:effectLst>
            <a:outerShdw blurRad="76200" dist="76200" dir="2700000" algn="tl" rotWithShape="0">
              <a:prstClr val="black">
                <a:alpha val="0"/>
              </a:prstClr>
            </a:outerShdw>
          </a:effectLst>
        </p:spPr>
        <p:txBody>
          <a:bodyPr wrap="square" lIns="0" tIns="0" rIns="0" bIns="0" rtlCol="0" anchor="t">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72000" b="1" i="0" u="none" strike="noStrike" kern="1200" cap="none" spc="0" normalizeH="0" baseline="0" noProof="0">
                <a:ln>
                  <a:noFill/>
                </a:ln>
                <a:solidFill>
                  <a:srgbClr val="FFFFFF">
                    <a:alpha val="21000"/>
                  </a:srgbClr>
                </a:solidFill>
                <a:effectLst/>
                <a:uLnTx/>
                <a:uFillTx/>
                <a:latin typeface="Segoe UI" panose="020B0502040204020203" pitchFamily="34" charset="0"/>
                <a:ea typeface="+mn-ea"/>
                <a:cs typeface="Segoe UI" panose="020B0502040204020203" pitchFamily="34" charset="0"/>
              </a:rPr>
              <a:t>03</a:t>
            </a:r>
          </a:p>
        </p:txBody>
      </p:sp>
      <p:sp>
        <p:nvSpPr>
          <p:cNvPr id="17" name="Title 1">
            <a:extLst>
              <a:ext uri="{FF2B5EF4-FFF2-40B4-BE49-F238E27FC236}">
                <a16:creationId xmlns:a16="http://schemas.microsoft.com/office/drawing/2014/main" id="{2D547BD7-AC55-6C40-A7CB-C9142C95C562}"/>
              </a:ext>
            </a:extLst>
          </p:cNvPr>
          <p:cNvSpPr>
            <a:spLocks noGrp="1"/>
          </p:cNvSpPr>
          <p:nvPr>
            <p:ph type="title" hasCustomPrompt="1"/>
          </p:nvPr>
        </p:nvSpPr>
        <p:spPr>
          <a:xfrm>
            <a:off x="584200" y="4334637"/>
            <a:ext cx="7298437" cy="1015663"/>
          </a:xfrm>
        </p:spPr>
        <p:txBody>
          <a:bodyPr wrap="square" anchor="b" anchorCtr="0">
            <a:spAutoFit/>
          </a:bodyPr>
          <a:lstStyle>
            <a:lvl1pPr>
              <a:defRPr sz="6600" b="1" i="0" spc="0">
                <a:solidFill>
                  <a:schemeClr val="bg1"/>
                </a:solidFill>
                <a:latin typeface="Segoe UI Semibold" panose="020B0502040204020203" pitchFamily="34" charset="0"/>
                <a:cs typeface="Segoe UI Semibold" panose="020B0502040204020203" pitchFamily="34" charset="0"/>
              </a:defRPr>
            </a:lvl1pPr>
          </a:lstStyle>
          <a:p>
            <a:r>
              <a:rPr lang="en-US"/>
              <a:t>Click to add title</a:t>
            </a:r>
          </a:p>
        </p:txBody>
      </p:sp>
      <p:sp>
        <p:nvSpPr>
          <p:cNvPr id="18" name="Text Placeholder 4">
            <a:extLst>
              <a:ext uri="{FF2B5EF4-FFF2-40B4-BE49-F238E27FC236}">
                <a16:creationId xmlns:a16="http://schemas.microsoft.com/office/drawing/2014/main" id="{AB99E381-3208-0344-80A7-E40B82122804}"/>
              </a:ext>
            </a:extLst>
          </p:cNvPr>
          <p:cNvSpPr>
            <a:spLocks noGrp="1"/>
          </p:cNvSpPr>
          <p:nvPr>
            <p:ph type="body" sz="quarter" idx="12" hasCustomPrompt="1"/>
          </p:nvPr>
        </p:nvSpPr>
        <p:spPr>
          <a:xfrm>
            <a:off x="582042" y="563462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Speaker name or subtitle</a:t>
            </a:r>
          </a:p>
        </p:txBody>
      </p:sp>
      <p:cxnSp>
        <p:nvCxnSpPr>
          <p:cNvPr id="19" name="Straight Connector 18">
            <a:extLst>
              <a:ext uri="{FF2B5EF4-FFF2-40B4-BE49-F238E27FC236}">
                <a16:creationId xmlns:a16="http://schemas.microsoft.com/office/drawing/2014/main" id="{16446209-32A2-0D4B-A02D-6E6C8AE47D6F}"/>
              </a:ext>
            </a:extLst>
          </p:cNvPr>
          <p:cNvCxnSpPr>
            <a:cxnSpLocks/>
          </p:cNvCxnSpPr>
          <p:nvPr userDrawn="1"/>
        </p:nvCxnSpPr>
        <p:spPr>
          <a:xfrm>
            <a:off x="584200" y="6267088"/>
            <a:ext cx="11025188" cy="0"/>
          </a:xfrm>
          <a:prstGeom prst="line">
            <a:avLst/>
          </a:prstGeom>
          <a:ln w="127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Footer Placeholder 3">
            <a:extLst>
              <a:ext uri="{FF2B5EF4-FFF2-40B4-BE49-F238E27FC236}">
                <a16:creationId xmlns:a16="http://schemas.microsoft.com/office/drawing/2014/main" id="{30E57CC7-163C-B847-9127-71FEC21CB88A}"/>
              </a:ext>
            </a:extLst>
          </p:cNvPr>
          <p:cNvSpPr txBox="1">
            <a:spLocks/>
          </p:cNvSpPr>
          <p:nvPr userDrawn="1"/>
        </p:nvSpPr>
        <p:spPr>
          <a:xfrm>
            <a:off x="7492980" y="6439663"/>
            <a:ext cx="4114839" cy="124650"/>
          </a:xfrm>
          <a:prstGeom prst="rect">
            <a:avLst/>
          </a:prstGeom>
          <a:noFill/>
        </p:spPr>
        <p:txBody>
          <a:bodyPr wrap="square" lIns="0" tIns="0" rIns="0" bIns="0" rtlCol="0">
            <a:spAutoFit/>
          </a:bodyPr>
          <a:lstStyle>
            <a:defPPr>
              <a:defRPr lang="en-US"/>
            </a:defPPr>
            <a:lvl1pPr algn="r" defTabSz="914225">
              <a:lnSpc>
                <a:spcPct val="90000"/>
              </a:lnSpc>
              <a:spcAft>
                <a:spcPts val="600"/>
              </a:spcAft>
              <a:defRPr sz="900">
                <a:solidFill>
                  <a:schemeClr val="accent6"/>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225"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solidFill>
                  <a:srgbClr val="FFFFFF"/>
                </a:solidFill>
                <a:effectLst/>
                <a:uLnTx/>
                <a:uFillTx/>
                <a:latin typeface="Segoe UI"/>
                <a:ea typeface="+mn-ea"/>
                <a:cs typeface="+mn-cs"/>
              </a:rPr>
              <a:t>Microsoft Confidential – Internal only </a:t>
            </a:r>
            <a:fld id="{CDA8CF92-FC37-A64A-8AA4-5DF2C811E7A1}" type="slidenum">
              <a:rPr kumimoji="0" lang="en-US" sz="9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14225" rtl="0" eaLnBrk="1" fontAlgn="auto" latinLnBrk="0" hangingPunct="1">
                <a:lnSpc>
                  <a:spcPct val="90000"/>
                </a:lnSpc>
                <a:spcBef>
                  <a:spcPts val="0"/>
                </a:spcBef>
                <a:spcAft>
                  <a:spcPts val="600"/>
                </a:spcAft>
                <a:buClrTx/>
                <a:buSzTx/>
                <a:buFontTx/>
                <a:buNone/>
                <a:tabLst/>
                <a:defRPr/>
              </a:pPr>
              <a:t>‹#›</a:t>
            </a:fld>
            <a:endParaRPr kumimoji="0" lang="en-US" sz="900"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2331135058"/>
      </p:ext>
    </p:extLst>
  </p:cSld>
  <p:clrMapOvr>
    <a:masterClrMapping/>
  </p:clrMapOvr>
  <p:transition>
    <p:fade/>
  </p:transition>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_4">
    <p:bg>
      <p:bgPr>
        <a:solidFill>
          <a:schemeClr val="accent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944BC2-456D-0D4F-A0FE-CA8310144BFE}"/>
              </a:ext>
            </a:extLst>
          </p:cNvPr>
          <p:cNvSpPr txBox="1"/>
          <p:nvPr userDrawn="1"/>
        </p:nvSpPr>
        <p:spPr>
          <a:xfrm>
            <a:off x="-1094923" y="-1469571"/>
            <a:ext cx="12127821" cy="8180614"/>
          </a:xfrm>
          <a:prstGeom prst="rect">
            <a:avLst/>
          </a:prstGeom>
          <a:noFill/>
          <a:effectLst>
            <a:outerShdw blurRad="76200" dist="76200" dir="2700000" algn="tl" rotWithShape="0">
              <a:prstClr val="black">
                <a:alpha val="0"/>
              </a:prstClr>
            </a:outerShdw>
          </a:effectLst>
        </p:spPr>
        <p:txBody>
          <a:bodyPr wrap="square" lIns="0" tIns="0" rIns="0" bIns="0" rtlCol="0" anchor="t">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72000" b="1" i="0" u="none" strike="noStrike" kern="1200" cap="none" spc="0" normalizeH="0" baseline="0" noProof="0">
                <a:ln>
                  <a:noFill/>
                </a:ln>
                <a:solidFill>
                  <a:srgbClr val="FFFFFF">
                    <a:alpha val="21000"/>
                  </a:srgbClr>
                </a:solidFill>
                <a:effectLst/>
                <a:uLnTx/>
                <a:uFillTx/>
                <a:latin typeface="Segoe UI" panose="020B0502040204020203" pitchFamily="34" charset="0"/>
                <a:ea typeface="+mn-ea"/>
                <a:cs typeface="Segoe UI" panose="020B0502040204020203" pitchFamily="34" charset="0"/>
              </a:rPr>
              <a:t>04</a:t>
            </a:r>
          </a:p>
        </p:txBody>
      </p:sp>
      <p:sp>
        <p:nvSpPr>
          <p:cNvPr id="17" name="Title 1">
            <a:extLst>
              <a:ext uri="{FF2B5EF4-FFF2-40B4-BE49-F238E27FC236}">
                <a16:creationId xmlns:a16="http://schemas.microsoft.com/office/drawing/2014/main" id="{2D547BD7-AC55-6C40-A7CB-C9142C95C562}"/>
              </a:ext>
            </a:extLst>
          </p:cNvPr>
          <p:cNvSpPr>
            <a:spLocks noGrp="1"/>
          </p:cNvSpPr>
          <p:nvPr>
            <p:ph type="title" hasCustomPrompt="1"/>
          </p:nvPr>
        </p:nvSpPr>
        <p:spPr>
          <a:xfrm>
            <a:off x="584200" y="4334637"/>
            <a:ext cx="7298437" cy="1015663"/>
          </a:xfrm>
        </p:spPr>
        <p:txBody>
          <a:bodyPr wrap="square" anchor="b" anchorCtr="0">
            <a:spAutoFit/>
          </a:bodyPr>
          <a:lstStyle>
            <a:lvl1pPr>
              <a:defRPr sz="6600" b="1" i="0" spc="0">
                <a:solidFill>
                  <a:schemeClr val="bg1"/>
                </a:solidFill>
                <a:latin typeface="Segoe UI Semibold" panose="020B0502040204020203" pitchFamily="34" charset="0"/>
                <a:cs typeface="Segoe UI Semibold" panose="020B0502040204020203" pitchFamily="34" charset="0"/>
              </a:defRPr>
            </a:lvl1pPr>
          </a:lstStyle>
          <a:p>
            <a:r>
              <a:rPr lang="en-US"/>
              <a:t>Click to add title</a:t>
            </a:r>
          </a:p>
        </p:txBody>
      </p:sp>
      <p:sp>
        <p:nvSpPr>
          <p:cNvPr id="18" name="Text Placeholder 4">
            <a:extLst>
              <a:ext uri="{FF2B5EF4-FFF2-40B4-BE49-F238E27FC236}">
                <a16:creationId xmlns:a16="http://schemas.microsoft.com/office/drawing/2014/main" id="{AB99E381-3208-0344-80A7-E40B82122804}"/>
              </a:ext>
            </a:extLst>
          </p:cNvPr>
          <p:cNvSpPr>
            <a:spLocks noGrp="1"/>
          </p:cNvSpPr>
          <p:nvPr>
            <p:ph type="body" sz="quarter" idx="12" hasCustomPrompt="1"/>
          </p:nvPr>
        </p:nvSpPr>
        <p:spPr>
          <a:xfrm>
            <a:off x="582042" y="563462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Speaker name or subtitle</a:t>
            </a:r>
          </a:p>
        </p:txBody>
      </p:sp>
      <p:cxnSp>
        <p:nvCxnSpPr>
          <p:cNvPr id="19" name="Straight Connector 18">
            <a:extLst>
              <a:ext uri="{FF2B5EF4-FFF2-40B4-BE49-F238E27FC236}">
                <a16:creationId xmlns:a16="http://schemas.microsoft.com/office/drawing/2014/main" id="{16446209-32A2-0D4B-A02D-6E6C8AE47D6F}"/>
              </a:ext>
            </a:extLst>
          </p:cNvPr>
          <p:cNvCxnSpPr>
            <a:cxnSpLocks/>
          </p:cNvCxnSpPr>
          <p:nvPr userDrawn="1"/>
        </p:nvCxnSpPr>
        <p:spPr>
          <a:xfrm>
            <a:off x="584200" y="6267088"/>
            <a:ext cx="11025188" cy="0"/>
          </a:xfrm>
          <a:prstGeom prst="line">
            <a:avLst/>
          </a:prstGeom>
          <a:ln w="127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Footer Placeholder 3">
            <a:extLst>
              <a:ext uri="{FF2B5EF4-FFF2-40B4-BE49-F238E27FC236}">
                <a16:creationId xmlns:a16="http://schemas.microsoft.com/office/drawing/2014/main" id="{C127E473-81C3-9141-8742-48EFD1E9E45A}"/>
              </a:ext>
            </a:extLst>
          </p:cNvPr>
          <p:cNvSpPr txBox="1">
            <a:spLocks/>
          </p:cNvSpPr>
          <p:nvPr userDrawn="1"/>
        </p:nvSpPr>
        <p:spPr>
          <a:xfrm>
            <a:off x="7492980" y="6439663"/>
            <a:ext cx="4114839" cy="124650"/>
          </a:xfrm>
          <a:prstGeom prst="rect">
            <a:avLst/>
          </a:prstGeom>
          <a:noFill/>
        </p:spPr>
        <p:txBody>
          <a:bodyPr wrap="square" lIns="0" tIns="0" rIns="0" bIns="0" rtlCol="0">
            <a:spAutoFit/>
          </a:bodyPr>
          <a:lstStyle>
            <a:defPPr>
              <a:defRPr lang="en-US"/>
            </a:defPPr>
            <a:lvl1pPr algn="r" defTabSz="914225">
              <a:lnSpc>
                <a:spcPct val="90000"/>
              </a:lnSpc>
              <a:spcAft>
                <a:spcPts val="600"/>
              </a:spcAft>
              <a:defRPr sz="900">
                <a:solidFill>
                  <a:schemeClr val="accent6"/>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225"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solidFill>
                  <a:srgbClr val="FFFFFF"/>
                </a:solidFill>
                <a:effectLst/>
                <a:uLnTx/>
                <a:uFillTx/>
                <a:latin typeface="Segoe UI"/>
                <a:ea typeface="+mn-ea"/>
                <a:cs typeface="+mn-cs"/>
              </a:rPr>
              <a:t>Microsoft Confidential – Internal only </a:t>
            </a:r>
            <a:fld id="{CDA8CF92-FC37-A64A-8AA4-5DF2C811E7A1}" type="slidenum">
              <a:rPr kumimoji="0" lang="en-US" sz="9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14225" rtl="0" eaLnBrk="1" fontAlgn="auto" latinLnBrk="0" hangingPunct="1">
                <a:lnSpc>
                  <a:spcPct val="90000"/>
                </a:lnSpc>
                <a:spcBef>
                  <a:spcPts val="0"/>
                </a:spcBef>
                <a:spcAft>
                  <a:spcPts val="600"/>
                </a:spcAft>
                <a:buClrTx/>
                <a:buSzTx/>
                <a:buFontTx/>
                <a:buNone/>
                <a:tabLst/>
                <a:defRPr/>
              </a:pPr>
              <a:t>‹#›</a:t>
            </a:fld>
            <a:endParaRPr kumimoji="0" lang="en-US" sz="900"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1133995091"/>
      </p:ext>
    </p:extLst>
  </p:cSld>
  <p:clrMapOvr>
    <a:masterClrMapping/>
  </p:clrMapOvr>
  <p:transition>
    <p:fade/>
  </p:transition>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
        <p:nvSpPr>
          <p:cNvPr id="35" name="Footer Placeholder 4">
            <a:extLst>
              <a:ext uri="{FF2B5EF4-FFF2-40B4-BE49-F238E27FC236}">
                <a16:creationId xmlns:a16="http://schemas.microsoft.com/office/drawing/2014/main" id="{8C64960A-4B61-43E6-B400-13FC4850F81A}"/>
              </a:ext>
            </a:extLst>
          </p:cNvPr>
          <p:cNvSpPr>
            <a:spLocks noGrp="1"/>
          </p:cNvSpPr>
          <p:nvPr userDrawn="1">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
        <p:nvSpPr>
          <p:cNvPr id="36" name="Slide Number Placeholder 5">
            <a:extLst>
              <a:ext uri="{FF2B5EF4-FFF2-40B4-BE49-F238E27FC236}">
                <a16:creationId xmlns:a16="http://schemas.microsoft.com/office/drawing/2014/main" id="{4333FB6F-5C99-40E2-8D4E-1E9EE410072E}"/>
              </a:ext>
            </a:extLst>
          </p:cNvPr>
          <p:cNvSpPr>
            <a:spLocks noGrp="1"/>
          </p:cNvSpPr>
          <p:nvPr userDrawn="1">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
        <p:nvSpPr>
          <p:cNvPr id="2" name="Rectangle 1">
            <a:extLst>
              <a:ext uri="{FF2B5EF4-FFF2-40B4-BE49-F238E27FC236}">
                <a16:creationId xmlns:a16="http://schemas.microsoft.com/office/drawing/2014/main" id="{74BEDE68-1D2D-4A40-A3F4-F77A41DD2BC0}"/>
              </a:ext>
            </a:extLst>
          </p:cNvPr>
          <p:cNvSpPr/>
          <p:nvPr userDrawn="1"/>
        </p:nvSpPr>
        <p:spPr bwMode="auto">
          <a:xfrm>
            <a:off x="1" y="0"/>
            <a:ext cx="37084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8AAF1AEC-5837-427A-AB77-EF89A45999B0}"/>
              </a:ext>
            </a:extLst>
          </p:cNvPr>
          <p:cNvSpPr>
            <a:spLocks noGrp="1"/>
          </p:cNvSpPr>
          <p:nvPr userDrawn="1">
            <p:ph type="body" sz="quarter" idx="39" hasCustomPrompt="1"/>
          </p:nvPr>
        </p:nvSpPr>
        <p:spPr>
          <a:xfrm>
            <a:off x="571500" y="3121224"/>
            <a:ext cx="2824014" cy="615553"/>
          </a:xfrm>
        </p:spPr>
        <p:txBody>
          <a:bodyPr/>
          <a:lstStyle>
            <a:lvl1pPr marL="0" indent="0">
              <a:buNone/>
              <a:defRPr sz="4000">
                <a:solidFill>
                  <a:schemeClr val="bg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Agenda</a:t>
            </a:r>
          </a:p>
        </p:txBody>
      </p:sp>
    </p:spTree>
    <p:extLst>
      <p:ext uri="{BB962C8B-B14F-4D97-AF65-F5344CB8AC3E}">
        <p14:creationId xmlns:p14="http://schemas.microsoft.com/office/powerpoint/2010/main" val="913829801"/>
      </p:ext>
    </p:extLst>
  </p:cSld>
  <p:clrMapOvr>
    <a:masterClrMapping/>
  </p:clrMapOvr>
  <p:transition>
    <p:fade/>
  </p:transition>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_5">
    <p:bg>
      <p:bgPr>
        <a:solidFill>
          <a:schemeClr val="accent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944BC2-456D-0D4F-A0FE-CA8310144BFE}"/>
              </a:ext>
            </a:extLst>
          </p:cNvPr>
          <p:cNvSpPr txBox="1"/>
          <p:nvPr userDrawn="1"/>
        </p:nvSpPr>
        <p:spPr>
          <a:xfrm>
            <a:off x="-1094923" y="-1469571"/>
            <a:ext cx="12127821" cy="8180614"/>
          </a:xfrm>
          <a:prstGeom prst="rect">
            <a:avLst/>
          </a:prstGeom>
          <a:noFill/>
          <a:effectLst>
            <a:outerShdw blurRad="76200" dist="76200" dir="2700000" algn="tl" rotWithShape="0">
              <a:prstClr val="black">
                <a:alpha val="0"/>
              </a:prstClr>
            </a:outerShdw>
          </a:effectLst>
        </p:spPr>
        <p:txBody>
          <a:bodyPr wrap="square" lIns="0" tIns="0" rIns="0" bIns="0" rtlCol="0" anchor="t">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72000" b="1" i="0" u="none" strike="noStrike" kern="1200" cap="none" spc="0" normalizeH="0" baseline="0" noProof="0">
                <a:ln>
                  <a:noFill/>
                </a:ln>
                <a:solidFill>
                  <a:srgbClr val="FFFFFF">
                    <a:alpha val="21000"/>
                  </a:srgbClr>
                </a:solidFill>
                <a:effectLst/>
                <a:uLnTx/>
                <a:uFillTx/>
                <a:latin typeface="Segoe UI" panose="020B0502040204020203" pitchFamily="34" charset="0"/>
                <a:ea typeface="+mn-ea"/>
                <a:cs typeface="Segoe UI" panose="020B0502040204020203" pitchFamily="34" charset="0"/>
              </a:rPr>
              <a:t>05</a:t>
            </a:r>
          </a:p>
        </p:txBody>
      </p:sp>
      <p:sp>
        <p:nvSpPr>
          <p:cNvPr id="17" name="Title 1">
            <a:extLst>
              <a:ext uri="{FF2B5EF4-FFF2-40B4-BE49-F238E27FC236}">
                <a16:creationId xmlns:a16="http://schemas.microsoft.com/office/drawing/2014/main" id="{2D547BD7-AC55-6C40-A7CB-C9142C95C562}"/>
              </a:ext>
            </a:extLst>
          </p:cNvPr>
          <p:cNvSpPr>
            <a:spLocks noGrp="1"/>
          </p:cNvSpPr>
          <p:nvPr>
            <p:ph type="title" hasCustomPrompt="1"/>
          </p:nvPr>
        </p:nvSpPr>
        <p:spPr>
          <a:xfrm>
            <a:off x="584200" y="4334637"/>
            <a:ext cx="7298437" cy="1015663"/>
          </a:xfrm>
        </p:spPr>
        <p:txBody>
          <a:bodyPr wrap="square" anchor="b" anchorCtr="0">
            <a:spAutoFit/>
          </a:bodyPr>
          <a:lstStyle>
            <a:lvl1pPr>
              <a:defRPr sz="6600" b="1" i="0" spc="0">
                <a:solidFill>
                  <a:schemeClr val="bg1"/>
                </a:solidFill>
                <a:latin typeface="Segoe UI Semibold" panose="020B0502040204020203" pitchFamily="34" charset="0"/>
                <a:cs typeface="Segoe UI Semibold" panose="020B0502040204020203" pitchFamily="34" charset="0"/>
              </a:defRPr>
            </a:lvl1pPr>
          </a:lstStyle>
          <a:p>
            <a:r>
              <a:rPr lang="en-US"/>
              <a:t>Click to add title</a:t>
            </a:r>
          </a:p>
        </p:txBody>
      </p:sp>
      <p:sp>
        <p:nvSpPr>
          <p:cNvPr id="18" name="Text Placeholder 4">
            <a:extLst>
              <a:ext uri="{FF2B5EF4-FFF2-40B4-BE49-F238E27FC236}">
                <a16:creationId xmlns:a16="http://schemas.microsoft.com/office/drawing/2014/main" id="{AB99E381-3208-0344-80A7-E40B82122804}"/>
              </a:ext>
            </a:extLst>
          </p:cNvPr>
          <p:cNvSpPr>
            <a:spLocks noGrp="1"/>
          </p:cNvSpPr>
          <p:nvPr>
            <p:ph type="body" sz="quarter" idx="12" hasCustomPrompt="1"/>
          </p:nvPr>
        </p:nvSpPr>
        <p:spPr>
          <a:xfrm>
            <a:off x="582042" y="563462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Speaker name or subtitle</a:t>
            </a:r>
          </a:p>
        </p:txBody>
      </p:sp>
      <p:cxnSp>
        <p:nvCxnSpPr>
          <p:cNvPr id="19" name="Straight Connector 18">
            <a:extLst>
              <a:ext uri="{FF2B5EF4-FFF2-40B4-BE49-F238E27FC236}">
                <a16:creationId xmlns:a16="http://schemas.microsoft.com/office/drawing/2014/main" id="{16446209-32A2-0D4B-A02D-6E6C8AE47D6F}"/>
              </a:ext>
            </a:extLst>
          </p:cNvPr>
          <p:cNvCxnSpPr>
            <a:cxnSpLocks/>
          </p:cNvCxnSpPr>
          <p:nvPr userDrawn="1"/>
        </p:nvCxnSpPr>
        <p:spPr>
          <a:xfrm>
            <a:off x="584200" y="6267088"/>
            <a:ext cx="11025188" cy="0"/>
          </a:xfrm>
          <a:prstGeom prst="line">
            <a:avLst/>
          </a:prstGeom>
          <a:ln w="127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Footer Placeholder 3">
            <a:extLst>
              <a:ext uri="{FF2B5EF4-FFF2-40B4-BE49-F238E27FC236}">
                <a16:creationId xmlns:a16="http://schemas.microsoft.com/office/drawing/2014/main" id="{A9BCC3FF-9212-1A4D-B6CC-E7BAB6E34917}"/>
              </a:ext>
            </a:extLst>
          </p:cNvPr>
          <p:cNvSpPr txBox="1">
            <a:spLocks/>
          </p:cNvSpPr>
          <p:nvPr userDrawn="1"/>
        </p:nvSpPr>
        <p:spPr>
          <a:xfrm>
            <a:off x="7492980" y="6439663"/>
            <a:ext cx="4114839" cy="124650"/>
          </a:xfrm>
          <a:prstGeom prst="rect">
            <a:avLst/>
          </a:prstGeom>
          <a:noFill/>
        </p:spPr>
        <p:txBody>
          <a:bodyPr wrap="square" lIns="0" tIns="0" rIns="0" bIns="0" rtlCol="0">
            <a:spAutoFit/>
          </a:bodyPr>
          <a:lstStyle>
            <a:defPPr>
              <a:defRPr lang="en-US"/>
            </a:defPPr>
            <a:lvl1pPr algn="r" defTabSz="914225">
              <a:lnSpc>
                <a:spcPct val="90000"/>
              </a:lnSpc>
              <a:spcAft>
                <a:spcPts val="600"/>
              </a:spcAft>
              <a:defRPr sz="900">
                <a:solidFill>
                  <a:schemeClr val="accent6"/>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225"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solidFill>
                  <a:srgbClr val="FFFFFF"/>
                </a:solidFill>
                <a:effectLst/>
                <a:uLnTx/>
                <a:uFillTx/>
                <a:latin typeface="Segoe UI"/>
                <a:ea typeface="+mn-ea"/>
                <a:cs typeface="+mn-cs"/>
              </a:rPr>
              <a:t>Microsoft Confidential – Internal only </a:t>
            </a:r>
            <a:fld id="{CDA8CF92-FC37-A64A-8AA4-5DF2C811E7A1}" type="slidenum">
              <a:rPr kumimoji="0" lang="en-US" sz="9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14225" rtl="0" eaLnBrk="1" fontAlgn="auto" latinLnBrk="0" hangingPunct="1">
                <a:lnSpc>
                  <a:spcPct val="90000"/>
                </a:lnSpc>
                <a:spcBef>
                  <a:spcPts val="0"/>
                </a:spcBef>
                <a:spcAft>
                  <a:spcPts val="600"/>
                </a:spcAft>
                <a:buClrTx/>
                <a:buSzTx/>
                <a:buFontTx/>
                <a:buNone/>
                <a:tabLst/>
                <a:defRPr/>
              </a:pPr>
              <a:t>‹#›</a:t>
            </a:fld>
            <a:endParaRPr kumimoji="0" lang="en-US" sz="900"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2115783915"/>
      </p:ext>
    </p:extLst>
  </p:cSld>
  <p:clrMapOvr>
    <a:masterClrMapping/>
  </p:clrMapOvr>
  <p:transition>
    <p:fade/>
  </p:transition>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_6">
    <p:bg>
      <p:bgPr>
        <a:solidFill>
          <a:schemeClr val="accent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944BC2-456D-0D4F-A0FE-CA8310144BFE}"/>
              </a:ext>
            </a:extLst>
          </p:cNvPr>
          <p:cNvSpPr txBox="1"/>
          <p:nvPr userDrawn="1"/>
        </p:nvSpPr>
        <p:spPr>
          <a:xfrm>
            <a:off x="-1094923" y="-1469571"/>
            <a:ext cx="12127821" cy="8180614"/>
          </a:xfrm>
          <a:prstGeom prst="rect">
            <a:avLst/>
          </a:prstGeom>
          <a:noFill/>
          <a:effectLst>
            <a:outerShdw blurRad="76200" dist="76200" dir="2700000" algn="tl" rotWithShape="0">
              <a:prstClr val="black">
                <a:alpha val="0"/>
              </a:prstClr>
            </a:outerShdw>
          </a:effectLst>
        </p:spPr>
        <p:txBody>
          <a:bodyPr wrap="square" lIns="0" tIns="0" rIns="0" bIns="0" rtlCol="0" anchor="t">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72000" b="1" i="0" u="none" strike="noStrike" kern="1200" cap="none" spc="0" normalizeH="0" baseline="0" noProof="0">
                <a:ln>
                  <a:noFill/>
                </a:ln>
                <a:solidFill>
                  <a:srgbClr val="FFFFFF">
                    <a:alpha val="21000"/>
                  </a:srgbClr>
                </a:solidFill>
                <a:effectLst/>
                <a:uLnTx/>
                <a:uFillTx/>
                <a:latin typeface="Segoe UI" panose="020B0502040204020203" pitchFamily="34" charset="0"/>
                <a:ea typeface="+mn-ea"/>
                <a:cs typeface="Segoe UI" panose="020B0502040204020203" pitchFamily="34" charset="0"/>
              </a:rPr>
              <a:t>06</a:t>
            </a:r>
          </a:p>
        </p:txBody>
      </p:sp>
      <p:sp>
        <p:nvSpPr>
          <p:cNvPr id="17" name="Title 1">
            <a:extLst>
              <a:ext uri="{FF2B5EF4-FFF2-40B4-BE49-F238E27FC236}">
                <a16:creationId xmlns:a16="http://schemas.microsoft.com/office/drawing/2014/main" id="{2D547BD7-AC55-6C40-A7CB-C9142C95C562}"/>
              </a:ext>
            </a:extLst>
          </p:cNvPr>
          <p:cNvSpPr>
            <a:spLocks noGrp="1"/>
          </p:cNvSpPr>
          <p:nvPr>
            <p:ph type="title" hasCustomPrompt="1"/>
          </p:nvPr>
        </p:nvSpPr>
        <p:spPr>
          <a:xfrm>
            <a:off x="584200" y="4334637"/>
            <a:ext cx="7298437" cy="1015663"/>
          </a:xfrm>
        </p:spPr>
        <p:txBody>
          <a:bodyPr wrap="square" anchor="b" anchorCtr="0">
            <a:spAutoFit/>
          </a:bodyPr>
          <a:lstStyle>
            <a:lvl1pPr>
              <a:defRPr sz="6600" b="1" i="0" spc="0">
                <a:solidFill>
                  <a:schemeClr val="bg1"/>
                </a:solidFill>
                <a:latin typeface="Segoe UI Semibold" panose="020B0502040204020203" pitchFamily="34" charset="0"/>
                <a:cs typeface="Segoe UI Semibold" panose="020B0502040204020203" pitchFamily="34" charset="0"/>
              </a:defRPr>
            </a:lvl1pPr>
          </a:lstStyle>
          <a:p>
            <a:r>
              <a:rPr lang="en-US"/>
              <a:t>Click to add title</a:t>
            </a:r>
          </a:p>
        </p:txBody>
      </p:sp>
      <p:sp>
        <p:nvSpPr>
          <p:cNvPr id="18" name="Text Placeholder 4">
            <a:extLst>
              <a:ext uri="{FF2B5EF4-FFF2-40B4-BE49-F238E27FC236}">
                <a16:creationId xmlns:a16="http://schemas.microsoft.com/office/drawing/2014/main" id="{AB99E381-3208-0344-80A7-E40B82122804}"/>
              </a:ext>
            </a:extLst>
          </p:cNvPr>
          <p:cNvSpPr>
            <a:spLocks noGrp="1"/>
          </p:cNvSpPr>
          <p:nvPr>
            <p:ph type="body" sz="quarter" idx="12" hasCustomPrompt="1"/>
          </p:nvPr>
        </p:nvSpPr>
        <p:spPr>
          <a:xfrm>
            <a:off x="582042" y="563462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Speaker name or subtitle</a:t>
            </a:r>
          </a:p>
        </p:txBody>
      </p:sp>
      <p:cxnSp>
        <p:nvCxnSpPr>
          <p:cNvPr id="19" name="Straight Connector 18">
            <a:extLst>
              <a:ext uri="{FF2B5EF4-FFF2-40B4-BE49-F238E27FC236}">
                <a16:creationId xmlns:a16="http://schemas.microsoft.com/office/drawing/2014/main" id="{16446209-32A2-0D4B-A02D-6E6C8AE47D6F}"/>
              </a:ext>
            </a:extLst>
          </p:cNvPr>
          <p:cNvCxnSpPr>
            <a:cxnSpLocks/>
          </p:cNvCxnSpPr>
          <p:nvPr userDrawn="1"/>
        </p:nvCxnSpPr>
        <p:spPr>
          <a:xfrm>
            <a:off x="584200" y="6267088"/>
            <a:ext cx="11025188" cy="0"/>
          </a:xfrm>
          <a:prstGeom prst="line">
            <a:avLst/>
          </a:prstGeom>
          <a:ln w="127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Footer Placeholder 3">
            <a:extLst>
              <a:ext uri="{FF2B5EF4-FFF2-40B4-BE49-F238E27FC236}">
                <a16:creationId xmlns:a16="http://schemas.microsoft.com/office/drawing/2014/main" id="{E0746CF9-0210-E241-8CC0-D4536C169E5A}"/>
              </a:ext>
            </a:extLst>
          </p:cNvPr>
          <p:cNvSpPr txBox="1">
            <a:spLocks/>
          </p:cNvSpPr>
          <p:nvPr userDrawn="1"/>
        </p:nvSpPr>
        <p:spPr>
          <a:xfrm>
            <a:off x="7492980" y="6439663"/>
            <a:ext cx="4114839" cy="124650"/>
          </a:xfrm>
          <a:prstGeom prst="rect">
            <a:avLst/>
          </a:prstGeom>
          <a:noFill/>
        </p:spPr>
        <p:txBody>
          <a:bodyPr wrap="square" lIns="0" tIns="0" rIns="0" bIns="0" rtlCol="0">
            <a:spAutoFit/>
          </a:bodyPr>
          <a:lstStyle>
            <a:defPPr>
              <a:defRPr lang="en-US"/>
            </a:defPPr>
            <a:lvl1pPr algn="r" defTabSz="914225">
              <a:lnSpc>
                <a:spcPct val="90000"/>
              </a:lnSpc>
              <a:spcAft>
                <a:spcPts val="600"/>
              </a:spcAft>
              <a:defRPr sz="900">
                <a:solidFill>
                  <a:schemeClr val="accent6"/>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225"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solidFill>
                  <a:srgbClr val="FFFFFF"/>
                </a:solidFill>
                <a:effectLst/>
                <a:uLnTx/>
                <a:uFillTx/>
                <a:latin typeface="Segoe UI"/>
                <a:ea typeface="+mn-ea"/>
                <a:cs typeface="+mn-cs"/>
              </a:rPr>
              <a:t>Microsoft Confidential – Internal only </a:t>
            </a:r>
            <a:fld id="{CDA8CF92-FC37-A64A-8AA4-5DF2C811E7A1}" type="slidenum">
              <a:rPr kumimoji="0" lang="en-US" sz="9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14225" rtl="0" eaLnBrk="1" fontAlgn="auto" latinLnBrk="0" hangingPunct="1">
                <a:lnSpc>
                  <a:spcPct val="90000"/>
                </a:lnSpc>
                <a:spcBef>
                  <a:spcPts val="0"/>
                </a:spcBef>
                <a:spcAft>
                  <a:spcPts val="600"/>
                </a:spcAft>
                <a:buClrTx/>
                <a:buSzTx/>
                <a:buFontTx/>
                <a:buNone/>
                <a:tabLst/>
                <a:defRPr/>
              </a:pPr>
              <a:t>‹#›</a:t>
            </a:fld>
            <a:endParaRPr kumimoji="0" lang="en-US" sz="900"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3474061126"/>
      </p:ext>
    </p:extLst>
  </p:cSld>
  <p:clrMapOvr>
    <a:masterClrMapping/>
  </p:clrMapOvr>
  <p:transition>
    <p:fade/>
  </p:transition>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A8330118-7E69-4295-8E46-2D3C12A6145D}"/>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
        <p:nvSpPr>
          <p:cNvPr id="5" name="Slide Number Placeholder 5">
            <a:extLst>
              <a:ext uri="{FF2B5EF4-FFF2-40B4-BE49-F238E27FC236}">
                <a16:creationId xmlns:a16="http://schemas.microsoft.com/office/drawing/2014/main" id="{05BBAA7F-5B33-4C2D-834A-3AA3431DEADD}"/>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3863615809"/>
      </p:ext>
    </p:extLst>
  </p:cSld>
  <p:clrMapOvr>
    <a:masterClrMapping/>
  </p:clrMapOvr>
  <p:transition>
    <p:fade/>
  </p:transition>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Blank_Navy">
    <p:bg>
      <p:bgPr>
        <a:solidFill>
          <a:schemeClr val="accent2"/>
        </a:solidFill>
        <a:effectLst/>
      </p:bgPr>
    </p:bg>
    <p:spTree>
      <p:nvGrpSpPr>
        <p:cNvPr id="1" name=""/>
        <p:cNvGrpSpPr/>
        <p:nvPr/>
      </p:nvGrpSpPr>
      <p:grpSpPr>
        <a:xfrm>
          <a:off x="0" y="0"/>
          <a:ext cx="0" cy="0"/>
          <a:chOff x="0" y="0"/>
          <a:chExt cx="0" cy="0"/>
        </a:xfrm>
      </p:grpSpPr>
      <p:sp>
        <p:nvSpPr>
          <p:cNvPr id="3" name="Footer Placeholder 4">
            <a:extLst>
              <a:ext uri="{FF2B5EF4-FFF2-40B4-BE49-F238E27FC236}">
                <a16:creationId xmlns:a16="http://schemas.microsoft.com/office/drawing/2014/main" id="{F729F02E-C568-4079-80DB-8AF35FDEB748}"/>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FFFFFF"/>
                </a:solidFill>
                <a:effectLst/>
                <a:uLnTx/>
                <a:uFillTx/>
                <a:latin typeface="Segoe UI"/>
                <a:ea typeface="+mn-ea"/>
                <a:cs typeface="+mn-cs"/>
              </a:rPr>
              <a:t>Microsoft Confidential</a:t>
            </a:r>
          </a:p>
        </p:txBody>
      </p:sp>
      <p:sp>
        <p:nvSpPr>
          <p:cNvPr id="4" name="Slide Number Placeholder 5">
            <a:extLst>
              <a:ext uri="{FF2B5EF4-FFF2-40B4-BE49-F238E27FC236}">
                <a16:creationId xmlns:a16="http://schemas.microsoft.com/office/drawing/2014/main" id="{96A942DB-9933-4199-B223-8A9AF3F212C7}"/>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FFFFFF"/>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154100341"/>
      </p:ext>
    </p:extLst>
  </p:cSld>
  <p:clrMapOvr>
    <a:masterClrMapping/>
  </p:clrMapOvr>
  <p:transition>
    <p:fade/>
  </p:transition>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
        <p:nvSpPr>
          <p:cNvPr id="3" name="Footer Placeholder 4">
            <a:extLst>
              <a:ext uri="{FF2B5EF4-FFF2-40B4-BE49-F238E27FC236}">
                <a16:creationId xmlns:a16="http://schemas.microsoft.com/office/drawing/2014/main" id="{8979C7A1-5DB9-493E-B3C9-715A64CE0317}"/>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FFFFFF"/>
                </a:solidFill>
                <a:effectLst/>
                <a:uLnTx/>
                <a:uFillTx/>
                <a:latin typeface="Segoe UI"/>
                <a:ea typeface="+mn-ea"/>
                <a:cs typeface="+mn-cs"/>
              </a:rPr>
              <a:t>Microsoft Confidential</a:t>
            </a:r>
          </a:p>
        </p:txBody>
      </p:sp>
      <p:sp>
        <p:nvSpPr>
          <p:cNvPr id="4" name="Slide Number Placeholder 5">
            <a:extLst>
              <a:ext uri="{FF2B5EF4-FFF2-40B4-BE49-F238E27FC236}">
                <a16:creationId xmlns:a16="http://schemas.microsoft.com/office/drawing/2014/main" id="{013BE040-8B17-4BFF-A007-D82BBBEDF8BE}"/>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FFFFFF"/>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1226111020"/>
      </p:ext>
    </p:extLst>
  </p:cSld>
  <p:clrMapOvr>
    <a:masterClrMapping/>
  </p:clrMapOvr>
  <p:transition>
    <p:fade/>
  </p:transition>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_Green">
    <p:bg>
      <p:bgPr>
        <a:solidFill>
          <a:schemeClr val="accent4"/>
        </a:solidFill>
        <a:effectLst/>
      </p:bgPr>
    </p:bg>
    <p:spTree>
      <p:nvGrpSpPr>
        <p:cNvPr id="1" name=""/>
        <p:cNvGrpSpPr/>
        <p:nvPr/>
      </p:nvGrpSpPr>
      <p:grpSpPr>
        <a:xfrm>
          <a:off x="0" y="0"/>
          <a:ext cx="0" cy="0"/>
          <a:chOff x="0" y="0"/>
          <a:chExt cx="0" cy="0"/>
        </a:xfrm>
      </p:grpSpPr>
      <p:sp>
        <p:nvSpPr>
          <p:cNvPr id="3" name="Footer Placeholder 4">
            <a:extLst>
              <a:ext uri="{FF2B5EF4-FFF2-40B4-BE49-F238E27FC236}">
                <a16:creationId xmlns:a16="http://schemas.microsoft.com/office/drawing/2014/main" id="{69CC2AF9-DDBE-4701-8765-2DD4889CA32A}"/>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FFFFFF"/>
                </a:solidFill>
                <a:effectLst/>
                <a:uLnTx/>
                <a:uFillTx/>
                <a:latin typeface="Segoe UI"/>
                <a:ea typeface="+mn-ea"/>
                <a:cs typeface="+mn-cs"/>
              </a:rPr>
              <a:t>Microsoft Confidential</a:t>
            </a:r>
          </a:p>
        </p:txBody>
      </p:sp>
      <p:sp>
        <p:nvSpPr>
          <p:cNvPr id="4" name="Slide Number Placeholder 5">
            <a:extLst>
              <a:ext uri="{FF2B5EF4-FFF2-40B4-BE49-F238E27FC236}">
                <a16:creationId xmlns:a16="http://schemas.microsoft.com/office/drawing/2014/main" id="{5B23B171-018F-4FCA-888B-6B7146E7C9CD}"/>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FFFFFF"/>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3936435931"/>
      </p:ext>
    </p:extLst>
  </p:cSld>
  <p:clrMapOvr>
    <a:masterClrMapping/>
  </p:clrMapOvr>
  <p:transition>
    <p:fade/>
  </p:transition>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_Numbered_Content">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682348"/>
            <a:ext cx="1595438"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38400" y="1682348"/>
            <a:ext cx="1627188"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17259" y="1682348"/>
            <a:ext cx="1645987"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133759" y="1682348"/>
            <a:ext cx="1701695"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000999" y="1682348"/>
            <a:ext cx="1719262"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9867900" y="1682348"/>
            <a:ext cx="1741488"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4035023"/>
            <a:ext cx="1595438"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38400" y="4035023"/>
            <a:ext cx="1627188"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17259" y="4035023"/>
            <a:ext cx="1645987"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133759" y="4035023"/>
            <a:ext cx="1701695"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000999" y="4035023"/>
            <a:ext cx="1719262"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9867900" y="4035023"/>
            <a:ext cx="1741488"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71500" y="2382803"/>
            <a:ext cx="17526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38400" y="2382803"/>
            <a:ext cx="17526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05300" y="2382803"/>
            <a:ext cx="17145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134100" y="2382803"/>
            <a:ext cx="1752599"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001000" y="2382803"/>
            <a:ext cx="17526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9867900" y="2382803"/>
            <a:ext cx="1741488"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754780"/>
            <a:ext cx="17399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38400" y="4754780"/>
            <a:ext cx="17526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05300" y="4754780"/>
            <a:ext cx="17145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134100" y="4754780"/>
            <a:ext cx="1752599"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001000" y="4754780"/>
            <a:ext cx="17526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9867900" y="4754780"/>
            <a:ext cx="1741488"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263373"/>
            <a:ext cx="1739900"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38400" y="2263373"/>
            <a:ext cx="1752600"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13488" y="2260900"/>
            <a:ext cx="1706312"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134206" y="2263373"/>
            <a:ext cx="1752494"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7997572" y="2263373"/>
            <a:ext cx="1722691"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610764"/>
            <a:ext cx="1739900"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38400" y="4610764"/>
            <a:ext cx="1752600"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13488" y="4608291"/>
            <a:ext cx="1706312"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134206" y="4610764"/>
            <a:ext cx="1752494"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7997572" y="4610764"/>
            <a:ext cx="175602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6214ADD-C013-AD4B-9259-B4C0DF103505}"/>
              </a:ext>
            </a:extLst>
          </p:cNvPr>
          <p:cNvCxnSpPr>
            <a:cxnSpLocks/>
          </p:cNvCxnSpPr>
          <p:nvPr userDrawn="1"/>
        </p:nvCxnSpPr>
        <p:spPr>
          <a:xfrm>
            <a:off x="9886697" y="2252487"/>
            <a:ext cx="1722691"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60070C8-183F-C043-835B-D2D13758DA7B}"/>
              </a:ext>
            </a:extLst>
          </p:cNvPr>
          <p:cNvCxnSpPr>
            <a:cxnSpLocks/>
          </p:cNvCxnSpPr>
          <p:nvPr userDrawn="1"/>
        </p:nvCxnSpPr>
        <p:spPr>
          <a:xfrm>
            <a:off x="9886697" y="4599878"/>
            <a:ext cx="1722691"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0" name="Title 1">
            <a:extLst>
              <a:ext uri="{FF2B5EF4-FFF2-40B4-BE49-F238E27FC236}">
                <a16:creationId xmlns:a16="http://schemas.microsoft.com/office/drawing/2014/main" id="{A121B5B0-D86E-714A-AD4D-AE5C81179484}"/>
              </a:ext>
            </a:extLst>
          </p:cNvPr>
          <p:cNvSpPr>
            <a:spLocks noGrp="1"/>
          </p:cNvSpPr>
          <p:nvPr>
            <p:ph type="title"/>
          </p:nvPr>
        </p:nvSpPr>
        <p:spPr>
          <a:xfrm>
            <a:off x="575481" y="599436"/>
            <a:ext cx="11018520" cy="677108"/>
          </a:xfrm>
        </p:spPr>
        <p:txBody>
          <a:bodyPr/>
          <a:lstStyle>
            <a:lvl1pPr algn="l" defTabSz="932742" rtl="0" eaLnBrk="1" latinLnBrk="0" hangingPunct="1">
              <a:lnSpc>
                <a:spcPct val="100000"/>
              </a:lnSpc>
              <a:spcBef>
                <a:spcPct val="0"/>
              </a:spcBef>
              <a:buNone/>
              <a:defRPr lang="en-US" sz="4400" b="0" kern="1200" cap="none" spc="0" baseline="0" dirty="0">
                <a:ln w="3175">
                  <a:noFill/>
                </a:ln>
                <a:solidFill>
                  <a:schemeClr val="tx2"/>
                </a:solidFill>
                <a:effectLst/>
                <a:latin typeface="+mj-lt"/>
                <a:ea typeface="+mn-ea"/>
                <a:cs typeface="Segoe UI" pitchFamily="34" charset="0"/>
              </a:defRPr>
            </a:lvl1pPr>
          </a:lstStyle>
          <a:p>
            <a:r>
              <a:rPr lang="en-US"/>
              <a:t>Click to edit Master title style</a:t>
            </a:r>
          </a:p>
        </p:txBody>
      </p:sp>
      <p:sp>
        <p:nvSpPr>
          <p:cNvPr id="41" name="Footer Placeholder 4">
            <a:extLst>
              <a:ext uri="{FF2B5EF4-FFF2-40B4-BE49-F238E27FC236}">
                <a16:creationId xmlns:a16="http://schemas.microsoft.com/office/drawing/2014/main" id="{2533A365-6B39-4527-855B-F6BC2552BB05}"/>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
        <p:nvSpPr>
          <p:cNvPr id="42" name="Slide Number Placeholder 5">
            <a:extLst>
              <a:ext uri="{FF2B5EF4-FFF2-40B4-BE49-F238E27FC236}">
                <a16:creationId xmlns:a16="http://schemas.microsoft.com/office/drawing/2014/main" id="{F34E0601-1B6B-4C1C-BC8D-DB3DC9ACA0E6}"/>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599729763"/>
      </p:ext>
    </p:extLst>
  </p:cSld>
  <p:clrMapOvr>
    <a:masterClrMapping/>
  </p:clrMapOvr>
  <p:transition>
    <p:fade/>
  </p:transition>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_Month_Content">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682348"/>
            <a:ext cx="1595438"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38400" y="1682348"/>
            <a:ext cx="1627188"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17259" y="1682348"/>
            <a:ext cx="1645987"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133759" y="1682348"/>
            <a:ext cx="1701695"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000999" y="1682348"/>
            <a:ext cx="1719262"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9867900" y="1682348"/>
            <a:ext cx="1741488"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4035023"/>
            <a:ext cx="1595438"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38400" y="4035023"/>
            <a:ext cx="1627188"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17259" y="4035023"/>
            <a:ext cx="1645987"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Sept</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133759" y="4035023"/>
            <a:ext cx="1701695"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000999" y="4035023"/>
            <a:ext cx="1719262"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9867900" y="4035023"/>
            <a:ext cx="1741488"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71500" y="2382803"/>
            <a:ext cx="17526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38400" y="2382803"/>
            <a:ext cx="17526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05300" y="2382803"/>
            <a:ext cx="17145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134100" y="2382803"/>
            <a:ext cx="1752599"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001000" y="2382803"/>
            <a:ext cx="17526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9867900" y="2382803"/>
            <a:ext cx="1741488"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754780"/>
            <a:ext cx="17399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38400" y="4754780"/>
            <a:ext cx="17526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05300" y="4754780"/>
            <a:ext cx="17145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134100" y="4754780"/>
            <a:ext cx="1752599"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001000" y="4754780"/>
            <a:ext cx="1719263"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9867900" y="4754780"/>
            <a:ext cx="1741488"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263373"/>
            <a:ext cx="1739900"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38400" y="2263373"/>
            <a:ext cx="1752600"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13488" y="2260900"/>
            <a:ext cx="1706312"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134206" y="2263373"/>
            <a:ext cx="1752494"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7997572" y="2263373"/>
            <a:ext cx="1722691"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610764"/>
            <a:ext cx="1739900"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38400" y="4610764"/>
            <a:ext cx="1752600"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13488" y="4608291"/>
            <a:ext cx="1706312"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134206" y="4610764"/>
            <a:ext cx="1752494"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7997572" y="4610764"/>
            <a:ext cx="175602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6214ADD-C013-AD4B-9259-B4C0DF103505}"/>
              </a:ext>
            </a:extLst>
          </p:cNvPr>
          <p:cNvCxnSpPr>
            <a:cxnSpLocks/>
          </p:cNvCxnSpPr>
          <p:nvPr userDrawn="1"/>
        </p:nvCxnSpPr>
        <p:spPr>
          <a:xfrm>
            <a:off x="9886697" y="2252487"/>
            <a:ext cx="1722691"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60070C8-183F-C043-835B-D2D13758DA7B}"/>
              </a:ext>
            </a:extLst>
          </p:cNvPr>
          <p:cNvCxnSpPr>
            <a:cxnSpLocks/>
          </p:cNvCxnSpPr>
          <p:nvPr userDrawn="1"/>
        </p:nvCxnSpPr>
        <p:spPr>
          <a:xfrm>
            <a:off x="9886697" y="4599878"/>
            <a:ext cx="1722691"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0" name="Title 1">
            <a:extLst>
              <a:ext uri="{FF2B5EF4-FFF2-40B4-BE49-F238E27FC236}">
                <a16:creationId xmlns:a16="http://schemas.microsoft.com/office/drawing/2014/main" id="{A121B5B0-D86E-714A-AD4D-AE5C81179484}"/>
              </a:ext>
            </a:extLst>
          </p:cNvPr>
          <p:cNvSpPr>
            <a:spLocks noGrp="1"/>
          </p:cNvSpPr>
          <p:nvPr>
            <p:ph type="title"/>
          </p:nvPr>
        </p:nvSpPr>
        <p:spPr>
          <a:xfrm>
            <a:off x="575481" y="599436"/>
            <a:ext cx="11018520" cy="677108"/>
          </a:xfrm>
        </p:spPr>
        <p:txBody>
          <a:bodyPr/>
          <a:lstStyle>
            <a:lvl1pPr algn="l" defTabSz="932742" rtl="0" eaLnBrk="1" latinLnBrk="0" hangingPunct="1">
              <a:lnSpc>
                <a:spcPct val="100000"/>
              </a:lnSpc>
              <a:spcBef>
                <a:spcPct val="0"/>
              </a:spcBef>
              <a:buNone/>
              <a:defRPr lang="en-US" sz="4400" b="0" kern="1200" cap="none" spc="0" baseline="0" dirty="0">
                <a:ln w="3175">
                  <a:noFill/>
                </a:ln>
                <a:solidFill>
                  <a:schemeClr val="tx2"/>
                </a:solidFill>
                <a:effectLst/>
                <a:latin typeface="+mj-lt"/>
                <a:ea typeface="+mn-ea"/>
                <a:cs typeface="Segoe UI" pitchFamily="34" charset="0"/>
              </a:defRPr>
            </a:lvl1pPr>
          </a:lstStyle>
          <a:p>
            <a:r>
              <a:rPr lang="en-US"/>
              <a:t>Click to edit Master title style</a:t>
            </a:r>
          </a:p>
        </p:txBody>
      </p:sp>
      <p:sp>
        <p:nvSpPr>
          <p:cNvPr id="41" name="Footer Placeholder 4">
            <a:extLst>
              <a:ext uri="{FF2B5EF4-FFF2-40B4-BE49-F238E27FC236}">
                <a16:creationId xmlns:a16="http://schemas.microsoft.com/office/drawing/2014/main" id="{1CB59D0E-3483-4788-94CE-219A5C05F734}"/>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
        <p:nvSpPr>
          <p:cNvPr id="42" name="Slide Number Placeholder 5">
            <a:extLst>
              <a:ext uri="{FF2B5EF4-FFF2-40B4-BE49-F238E27FC236}">
                <a16:creationId xmlns:a16="http://schemas.microsoft.com/office/drawing/2014/main" id="{26E36EA7-CB06-4ADF-8688-B244FE6316DF}"/>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763899369"/>
      </p:ext>
    </p:extLst>
  </p:cSld>
  <p:clrMapOvr>
    <a:masterClrMapping/>
  </p:clrMapOvr>
  <p:transition>
    <p:fade/>
  </p:transition>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_Week_Content">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801504"/>
            <a:ext cx="1595438" cy="461869"/>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43A5E"/>
                </a:solidFill>
                <a:effectLst/>
                <a:uLnTx/>
                <a:uFillTx/>
                <a:latin typeface="Segoe UI Semibold"/>
                <a:ea typeface="+mn-ea"/>
                <a:cs typeface="+mn-cs"/>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38400" y="1801504"/>
            <a:ext cx="1627188" cy="461869"/>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43A5E"/>
                </a:solidFill>
                <a:effectLst/>
                <a:uLnTx/>
                <a:uFillTx/>
                <a:latin typeface="Segoe UI Semibold"/>
                <a:ea typeface="+mn-ea"/>
                <a:cs typeface="+mn-cs"/>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17258" y="1801504"/>
            <a:ext cx="1645987" cy="461869"/>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43A5E"/>
                </a:solidFill>
                <a:effectLst/>
                <a:uLnTx/>
                <a:uFillTx/>
                <a:latin typeface="Segoe UI Semibold"/>
                <a:ea typeface="+mn-ea"/>
                <a:cs typeface="+mn-cs"/>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133758" y="1801504"/>
            <a:ext cx="1701695" cy="461869"/>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43A5E"/>
                </a:solidFill>
                <a:effectLst/>
                <a:uLnTx/>
                <a:uFillTx/>
                <a:latin typeface="Segoe UI Semibold"/>
                <a:ea typeface="+mn-ea"/>
                <a:cs typeface="+mn-cs"/>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000999" y="1801504"/>
            <a:ext cx="1719262" cy="461869"/>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43A5E"/>
                </a:solidFill>
                <a:effectLst/>
                <a:uLnTx/>
                <a:uFillTx/>
                <a:latin typeface="Segoe UI Semibold"/>
                <a:ea typeface="+mn-ea"/>
                <a:cs typeface="+mn-cs"/>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9867900" y="1801504"/>
            <a:ext cx="1741488" cy="461869"/>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43A5E"/>
                </a:solidFill>
                <a:effectLst/>
                <a:uLnTx/>
                <a:uFillTx/>
                <a:latin typeface="Segoe UI Semibold"/>
                <a:ea typeface="+mn-ea"/>
                <a:cs typeface="+mn-cs"/>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4154179"/>
            <a:ext cx="1595438" cy="461869"/>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43A5E"/>
                </a:solidFill>
                <a:effectLst/>
                <a:uLnTx/>
                <a:uFillTx/>
                <a:latin typeface="Segoe UI Semibold"/>
                <a:ea typeface="+mn-ea"/>
                <a:cs typeface="+mn-cs"/>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38400" y="4154179"/>
            <a:ext cx="1627188" cy="461869"/>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43A5E"/>
                </a:solidFill>
                <a:effectLst/>
                <a:uLnTx/>
                <a:uFillTx/>
                <a:latin typeface="Segoe UI Semibold"/>
                <a:ea typeface="+mn-ea"/>
                <a:cs typeface="+mn-cs"/>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17258" y="4154179"/>
            <a:ext cx="1645987" cy="461869"/>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43A5E"/>
                </a:solidFill>
                <a:effectLst/>
                <a:uLnTx/>
                <a:uFillTx/>
                <a:latin typeface="Segoe UI Semibold"/>
                <a:ea typeface="+mn-ea"/>
                <a:cs typeface="+mn-cs"/>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133758" y="4154179"/>
            <a:ext cx="1701695" cy="461869"/>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43A5E"/>
                </a:solidFill>
                <a:effectLst/>
                <a:uLnTx/>
                <a:uFillTx/>
                <a:latin typeface="Segoe UI Semibold"/>
                <a:ea typeface="+mn-ea"/>
                <a:cs typeface="+mn-cs"/>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000999" y="4154179"/>
            <a:ext cx="1719262" cy="461869"/>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43A5E"/>
                </a:solidFill>
                <a:effectLst/>
                <a:uLnTx/>
                <a:uFillTx/>
                <a:latin typeface="Segoe UI Semibold"/>
                <a:ea typeface="+mn-ea"/>
                <a:cs typeface="+mn-cs"/>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9867900" y="4154179"/>
            <a:ext cx="1741488" cy="461869"/>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43A5E"/>
                </a:solidFill>
                <a:effectLst/>
                <a:uLnTx/>
                <a:uFillTx/>
                <a:latin typeface="Segoe UI Semibold"/>
                <a:ea typeface="+mn-ea"/>
                <a:cs typeface="+mn-cs"/>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71500" y="2382803"/>
            <a:ext cx="17526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38400" y="2382803"/>
            <a:ext cx="17526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05300" y="2382803"/>
            <a:ext cx="17145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134100" y="2382803"/>
            <a:ext cx="1752599"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001000" y="2382803"/>
            <a:ext cx="17526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9867900" y="2382803"/>
            <a:ext cx="1741488"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754780"/>
            <a:ext cx="17399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38400" y="4754780"/>
            <a:ext cx="17526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05300" y="4754780"/>
            <a:ext cx="17145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134100" y="4754780"/>
            <a:ext cx="1752599"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001000" y="4754780"/>
            <a:ext cx="1719263"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9867900" y="4754780"/>
            <a:ext cx="1741488"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263373"/>
            <a:ext cx="1739900"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38400" y="2263373"/>
            <a:ext cx="1752600"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13488" y="2260900"/>
            <a:ext cx="1706312"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134206" y="2263373"/>
            <a:ext cx="1752494"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7997572" y="2263373"/>
            <a:ext cx="1722691"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610764"/>
            <a:ext cx="1739900"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38400" y="4610764"/>
            <a:ext cx="1752600"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13488" y="4608291"/>
            <a:ext cx="1706312"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134206" y="4610764"/>
            <a:ext cx="1752494"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7997572" y="4610764"/>
            <a:ext cx="175602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6214ADD-C013-AD4B-9259-B4C0DF103505}"/>
              </a:ext>
            </a:extLst>
          </p:cNvPr>
          <p:cNvCxnSpPr>
            <a:cxnSpLocks/>
          </p:cNvCxnSpPr>
          <p:nvPr userDrawn="1"/>
        </p:nvCxnSpPr>
        <p:spPr>
          <a:xfrm>
            <a:off x="9886697" y="2252487"/>
            <a:ext cx="1722691"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60070C8-183F-C043-835B-D2D13758DA7B}"/>
              </a:ext>
            </a:extLst>
          </p:cNvPr>
          <p:cNvCxnSpPr>
            <a:cxnSpLocks/>
          </p:cNvCxnSpPr>
          <p:nvPr userDrawn="1"/>
        </p:nvCxnSpPr>
        <p:spPr>
          <a:xfrm>
            <a:off x="9886697" y="4599878"/>
            <a:ext cx="1722691"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0" name="Title 1">
            <a:extLst>
              <a:ext uri="{FF2B5EF4-FFF2-40B4-BE49-F238E27FC236}">
                <a16:creationId xmlns:a16="http://schemas.microsoft.com/office/drawing/2014/main" id="{A121B5B0-D86E-714A-AD4D-AE5C81179484}"/>
              </a:ext>
            </a:extLst>
          </p:cNvPr>
          <p:cNvSpPr>
            <a:spLocks noGrp="1"/>
          </p:cNvSpPr>
          <p:nvPr>
            <p:ph type="title"/>
          </p:nvPr>
        </p:nvSpPr>
        <p:spPr>
          <a:xfrm>
            <a:off x="575481" y="599436"/>
            <a:ext cx="11018520" cy="677108"/>
          </a:xfrm>
        </p:spPr>
        <p:txBody>
          <a:bodyPr/>
          <a:lstStyle>
            <a:lvl1pPr algn="l" defTabSz="932742" rtl="0" eaLnBrk="1" latinLnBrk="0" hangingPunct="1">
              <a:lnSpc>
                <a:spcPct val="100000"/>
              </a:lnSpc>
              <a:spcBef>
                <a:spcPct val="0"/>
              </a:spcBef>
              <a:buNone/>
              <a:defRPr lang="en-US" sz="4400" b="0" kern="1200" cap="none" spc="0" baseline="0" dirty="0">
                <a:ln w="3175">
                  <a:noFill/>
                </a:ln>
                <a:solidFill>
                  <a:schemeClr val="tx2"/>
                </a:solidFill>
                <a:effectLst/>
                <a:latin typeface="+mj-lt"/>
                <a:ea typeface="+mn-ea"/>
                <a:cs typeface="Segoe UI" pitchFamily="34" charset="0"/>
              </a:defRPr>
            </a:lvl1pPr>
          </a:lstStyle>
          <a:p>
            <a:r>
              <a:rPr lang="en-US"/>
              <a:t>Click to edit Master title style</a:t>
            </a:r>
          </a:p>
        </p:txBody>
      </p:sp>
      <p:sp>
        <p:nvSpPr>
          <p:cNvPr id="41" name="Footer Placeholder 4">
            <a:extLst>
              <a:ext uri="{FF2B5EF4-FFF2-40B4-BE49-F238E27FC236}">
                <a16:creationId xmlns:a16="http://schemas.microsoft.com/office/drawing/2014/main" id="{878CC1B1-AA6B-463B-A774-049792B3AC10}"/>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
        <p:nvSpPr>
          <p:cNvPr id="42" name="Slide Number Placeholder 5">
            <a:extLst>
              <a:ext uri="{FF2B5EF4-FFF2-40B4-BE49-F238E27FC236}">
                <a16:creationId xmlns:a16="http://schemas.microsoft.com/office/drawing/2014/main" id="{028E4364-080D-4863-8D44-AEE3D29D134E}"/>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478813367"/>
      </p:ext>
    </p:extLst>
  </p:cSld>
  <p:clrMapOvr>
    <a:masterClrMapping/>
  </p:clrMapOvr>
  <p:transition>
    <p:fade/>
  </p:transition>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75481" y="599436"/>
            <a:ext cx="11018520" cy="553998"/>
          </a:xfrm>
        </p:spPr>
        <p:txBody>
          <a:bodyPr/>
          <a:lstStyle>
            <a:lvl1pPr algn="l" defTabSz="932742" rtl="0" eaLnBrk="1" latinLnBrk="0" hangingPunct="1">
              <a:lnSpc>
                <a:spcPct val="100000"/>
              </a:lnSpc>
              <a:spcBef>
                <a:spcPct val="0"/>
              </a:spcBef>
              <a:buNone/>
              <a:defRPr lang="en-US" sz="3600" b="0" kern="1200" cap="none" spc="0" baseline="0" dirty="0">
                <a:ln w="3175">
                  <a:noFill/>
                </a:ln>
                <a:solidFill>
                  <a:schemeClr val="bg1"/>
                </a:solidFill>
                <a:effectLst/>
                <a:latin typeface="+mj-lt"/>
                <a:ea typeface="+mn-ea"/>
                <a:cs typeface="Segoe UI" pitchFamily="34" charset="0"/>
              </a:defRPr>
            </a:lvl1pPr>
          </a:lstStyle>
          <a:p>
            <a:r>
              <a:rPr lang="en-US"/>
              <a:t>Click to edit Master title style</a:t>
            </a:r>
          </a:p>
        </p:txBody>
      </p:sp>
      <p:sp>
        <p:nvSpPr>
          <p:cNvPr id="7" name="Text Placeholder 6">
            <a:extLst>
              <a:ext uri="{FF2B5EF4-FFF2-40B4-BE49-F238E27FC236}">
                <a16:creationId xmlns:a16="http://schemas.microsoft.com/office/drawing/2014/main" id="{3501B1E1-4A0C-4426-8AC4-8B354CF116CE}"/>
              </a:ext>
            </a:extLst>
          </p:cNvPr>
          <p:cNvSpPr>
            <a:spLocks noGrp="1"/>
          </p:cNvSpPr>
          <p:nvPr>
            <p:ph type="body" sz="quarter" idx="10" hasCustomPrompt="1"/>
          </p:nvPr>
        </p:nvSpPr>
        <p:spPr>
          <a:xfrm>
            <a:off x="0" y="6294769"/>
            <a:ext cx="12192000" cy="563231"/>
          </a:xfrm>
          <a:solidFill>
            <a:srgbClr val="FFFF99"/>
          </a:solidFill>
        </p:spPr>
        <p:txBody>
          <a:bodyPr lIns="91440" tIns="91440" rIns="91440" bIns="91440">
            <a:noAutofit/>
          </a:bodyPr>
          <a:lstStyle>
            <a:lvl1pPr marL="0" indent="0" algn="r">
              <a:buNone/>
              <a:defRPr sz="2400"/>
            </a:lvl1pPr>
          </a:lstStyle>
          <a:p>
            <a:pPr lvl="0"/>
            <a:r>
              <a:rPr lang="en-US"/>
              <a:t>Next</a:t>
            </a:r>
          </a:p>
        </p:txBody>
      </p:sp>
    </p:spTree>
    <p:extLst>
      <p:ext uri="{BB962C8B-B14F-4D97-AF65-F5344CB8AC3E}">
        <p14:creationId xmlns:p14="http://schemas.microsoft.com/office/powerpoint/2010/main" val="728067837"/>
      </p:ext>
    </p:extLst>
  </p:cSld>
  <p:clrMapOvr>
    <a:masterClrMapping/>
  </p:clrMapOvr>
  <p:transition>
    <p:fade/>
  </p:transition>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75481" y="599436"/>
            <a:ext cx="11018520" cy="553998"/>
          </a:xfrm>
        </p:spPr>
        <p:txBody>
          <a:bodyPr/>
          <a:lstStyle>
            <a:lvl1pPr algn="l" defTabSz="932742" rtl="0" eaLnBrk="1" latinLnBrk="0" hangingPunct="1">
              <a:lnSpc>
                <a:spcPct val="100000"/>
              </a:lnSpc>
              <a:spcBef>
                <a:spcPct val="0"/>
              </a:spcBef>
              <a:buNone/>
              <a:defRPr lang="en-US" sz="3600" b="0" kern="1200" cap="none" spc="0" baseline="0" dirty="0">
                <a:ln w="3175">
                  <a:noFill/>
                </a:ln>
                <a:solidFill>
                  <a:schemeClr val="tx2"/>
                </a:solidFill>
                <a:effectLst/>
                <a:latin typeface="+mj-lt"/>
                <a:ea typeface="+mn-ea"/>
                <a:cs typeface="Segoe UI" pitchFamily="34" charset="0"/>
              </a:defRPr>
            </a:lvl1pPr>
          </a:lstStyle>
          <a:p>
            <a:r>
              <a:rPr lang="en-US"/>
              <a:t>Click to edit Master title style</a:t>
            </a:r>
          </a:p>
        </p:txBody>
      </p:sp>
      <p:sp>
        <p:nvSpPr>
          <p:cNvPr id="3" name="Footer Placeholder 4">
            <a:extLst>
              <a:ext uri="{FF2B5EF4-FFF2-40B4-BE49-F238E27FC236}">
                <a16:creationId xmlns:a16="http://schemas.microsoft.com/office/drawing/2014/main" id="{3CB9224E-20A8-4184-BE63-F7ADC102413F}"/>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
        <p:nvSpPr>
          <p:cNvPr id="4" name="Slide Number Placeholder 5">
            <a:extLst>
              <a:ext uri="{FF2B5EF4-FFF2-40B4-BE49-F238E27FC236}">
                <a16:creationId xmlns:a16="http://schemas.microsoft.com/office/drawing/2014/main" id="{ACDA2FAA-F591-4C59-93CB-5FDE50ECC642}"/>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3238259260"/>
      </p:ext>
    </p:extLst>
  </p:cSld>
  <p:clrMapOvr>
    <a:masterClrMapping/>
  </p:clrMapOvr>
  <p:transition>
    <p:fade/>
  </p:transition>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hankYou">
    <p:bg>
      <p:bgPr>
        <a:solidFill>
          <a:schemeClr val="accent2"/>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5" name="Title 1">
            <a:extLst>
              <a:ext uri="{FF2B5EF4-FFF2-40B4-BE49-F238E27FC236}">
                <a16:creationId xmlns:a16="http://schemas.microsoft.com/office/drawing/2014/main" id="{FA05CAAB-C386-EF47-9672-99832E904412}"/>
              </a:ext>
            </a:extLst>
          </p:cNvPr>
          <p:cNvSpPr>
            <a:spLocks noGrp="1"/>
          </p:cNvSpPr>
          <p:nvPr>
            <p:ph type="title" hasCustomPrompt="1"/>
          </p:nvPr>
        </p:nvSpPr>
        <p:spPr>
          <a:xfrm>
            <a:off x="584200" y="4075330"/>
            <a:ext cx="7298437" cy="1015663"/>
          </a:xfrm>
        </p:spPr>
        <p:txBody>
          <a:bodyPr wrap="square" anchor="b" anchorCtr="0">
            <a:spAutoFit/>
          </a:bodyPr>
          <a:lstStyle>
            <a:lvl1pPr>
              <a:defRPr sz="6600" b="1" i="0" spc="0">
                <a:solidFill>
                  <a:schemeClr val="tx1"/>
                </a:solidFill>
                <a:latin typeface="Segoe UI Semibold" panose="020B0502040204020203" pitchFamily="34" charset="0"/>
                <a:cs typeface="Segoe UI Semibold" panose="020B0502040204020203" pitchFamily="34" charset="0"/>
              </a:defRPr>
            </a:lvl1pPr>
          </a:lstStyle>
          <a:p>
            <a:r>
              <a:rPr lang="en-US"/>
              <a:t>Thank you.</a:t>
            </a:r>
          </a:p>
        </p:txBody>
      </p:sp>
      <p:cxnSp>
        <p:nvCxnSpPr>
          <p:cNvPr id="6" name="Straight Connector 5">
            <a:extLst>
              <a:ext uri="{FF2B5EF4-FFF2-40B4-BE49-F238E27FC236}">
                <a16:creationId xmlns:a16="http://schemas.microsoft.com/office/drawing/2014/main" id="{88EA4229-0086-E64D-A616-33062EF62B34}"/>
              </a:ext>
            </a:extLst>
          </p:cNvPr>
          <p:cNvCxnSpPr>
            <a:cxnSpLocks/>
          </p:cNvCxnSpPr>
          <p:nvPr userDrawn="1"/>
        </p:nvCxnSpPr>
        <p:spPr>
          <a:xfrm>
            <a:off x="584200" y="6007781"/>
            <a:ext cx="11025188" cy="0"/>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9" name="Footer Placeholder 4">
            <a:extLst>
              <a:ext uri="{FF2B5EF4-FFF2-40B4-BE49-F238E27FC236}">
                <a16:creationId xmlns:a16="http://schemas.microsoft.com/office/drawing/2014/main" id="{F990A1EA-0184-4AE1-8858-D03AFEEF9B8A}"/>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FFFFFF"/>
                </a:solidFill>
                <a:effectLst/>
                <a:uLnTx/>
                <a:uFillTx/>
                <a:latin typeface="Segoe UI"/>
                <a:ea typeface="+mn-ea"/>
                <a:cs typeface="+mn-cs"/>
              </a:rPr>
              <a:t>Microsoft Confidential</a:t>
            </a:r>
          </a:p>
        </p:txBody>
      </p:sp>
      <p:sp>
        <p:nvSpPr>
          <p:cNvPr id="10" name="Slide Number Placeholder 5">
            <a:extLst>
              <a:ext uri="{FF2B5EF4-FFF2-40B4-BE49-F238E27FC236}">
                <a16:creationId xmlns:a16="http://schemas.microsoft.com/office/drawing/2014/main" id="{162410B6-6E3D-4CB2-A003-281A600A92F3}"/>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FFFFFF"/>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23631623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C35E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1612749"/>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1612749"/>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chemeClr val="bg1"/>
                </a:solidFill>
              </a:rPr>
              <a:t>ELT layout</a:t>
            </a:r>
          </a:p>
        </p:txBody>
      </p:sp>
    </p:spTree>
    <p:extLst>
      <p:ext uri="{BB962C8B-B14F-4D97-AF65-F5344CB8AC3E}">
        <p14:creationId xmlns:p14="http://schemas.microsoft.com/office/powerpoint/2010/main" val="24707215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p15:clr>
            <a:srgbClr val="5ACBF0"/>
          </p15:clr>
        </p15:guide>
        <p15:guide id="4" pos="3660">
          <p15:clr>
            <a:srgbClr val="5ACBF0"/>
          </p15:clr>
        </p15:guide>
        <p15:guide id="5" pos="402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Only_Blue Bar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BA4EE01-A11E-4E94-BD8C-0E370CC84335}"/>
              </a:ext>
              <a:ext uri="{C183D7F6-B498-43B3-948B-1728B52AA6E4}">
                <adec:decorative xmlns:adec="http://schemas.microsoft.com/office/drawing/2017/decorative" val="1"/>
              </a:ext>
            </a:extLst>
          </p:cNvPr>
          <p:cNvSpPr/>
          <p:nvPr userDrawn="1"/>
        </p:nvSpPr>
        <p:spPr bwMode="auto">
          <a:xfrm>
            <a:off x="0" y="2"/>
            <a:ext cx="12192000" cy="159067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7" name="Rectangle 6">
            <a:extLst>
              <a:ext uri="{FF2B5EF4-FFF2-40B4-BE49-F238E27FC236}">
                <a16:creationId xmlns:a16="http://schemas.microsoft.com/office/drawing/2014/main" id="{849DBB57-EFF8-4672-A1A8-6F5D20C83EAE}"/>
              </a:ext>
              <a:ext uri="{C183D7F6-B498-43B3-948B-1728B52AA6E4}">
                <adec:decorative xmlns:adec="http://schemas.microsoft.com/office/drawing/2017/decorative" val="1"/>
              </a:ext>
            </a:extLst>
          </p:cNvPr>
          <p:cNvSpPr/>
          <p:nvPr userDrawn="1"/>
        </p:nvSpPr>
        <p:spPr bwMode="auto">
          <a:xfrm>
            <a:off x="0" y="1590676"/>
            <a:ext cx="12192000" cy="49232"/>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75481" y="599436"/>
            <a:ext cx="11018520" cy="553998"/>
          </a:xfrm>
        </p:spPr>
        <p:txBody>
          <a:bodyPr/>
          <a:lstStyle>
            <a:lvl1pPr algn="l" defTabSz="932742" rtl="0" eaLnBrk="1" latinLnBrk="0" hangingPunct="1">
              <a:lnSpc>
                <a:spcPct val="100000"/>
              </a:lnSpc>
              <a:spcBef>
                <a:spcPct val="0"/>
              </a:spcBef>
              <a:buNone/>
              <a:defRPr lang="en-US" sz="3600" b="0" kern="1200" cap="none" spc="0" baseline="0" dirty="0">
                <a:ln w="3175">
                  <a:noFill/>
                </a:ln>
                <a:solidFill>
                  <a:schemeClr val="bg1"/>
                </a:solidFill>
                <a:effectLst/>
                <a:latin typeface="+mj-lt"/>
                <a:ea typeface="+mn-ea"/>
                <a:cs typeface="Segoe UI" pitchFamily="34" charset="0"/>
              </a:defRPr>
            </a:lvl1pPr>
          </a:lstStyle>
          <a:p>
            <a:r>
              <a:rPr lang="en-US"/>
              <a:t>Click to edit Master title style</a:t>
            </a:r>
          </a:p>
        </p:txBody>
      </p:sp>
      <p:sp>
        <p:nvSpPr>
          <p:cNvPr id="4" name="Footer Placeholder 4">
            <a:extLst>
              <a:ext uri="{FF2B5EF4-FFF2-40B4-BE49-F238E27FC236}">
                <a16:creationId xmlns:a16="http://schemas.microsoft.com/office/drawing/2014/main" id="{ACA47FE3-808F-4455-9116-CB304A57F6DA}"/>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
        <p:nvSpPr>
          <p:cNvPr id="5" name="Slide Number Placeholder 5">
            <a:extLst>
              <a:ext uri="{FF2B5EF4-FFF2-40B4-BE49-F238E27FC236}">
                <a16:creationId xmlns:a16="http://schemas.microsoft.com/office/drawing/2014/main" id="{29EA8DF5-0F38-4D7D-8A31-170AB79F5D9D}"/>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3446209294"/>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_Blue Bar_Placeholder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F141C64-E920-4DE9-A440-152373BCBA3E}"/>
              </a:ext>
              <a:ext uri="{C183D7F6-B498-43B3-948B-1728B52AA6E4}">
                <adec:decorative xmlns:adec="http://schemas.microsoft.com/office/drawing/2017/decorative" val="1"/>
              </a:ext>
            </a:extLst>
          </p:cNvPr>
          <p:cNvSpPr/>
          <p:nvPr/>
        </p:nvSpPr>
        <p:spPr bwMode="auto">
          <a:xfrm>
            <a:off x="0" y="2"/>
            <a:ext cx="12192000" cy="1429046"/>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75481" y="599436"/>
            <a:ext cx="11018520" cy="553998"/>
          </a:xfrm>
        </p:spPr>
        <p:txBody>
          <a:bodyPr/>
          <a:lstStyle>
            <a:lvl1pPr algn="l" defTabSz="932742" rtl="0" eaLnBrk="1" latinLnBrk="0" hangingPunct="1">
              <a:lnSpc>
                <a:spcPct val="100000"/>
              </a:lnSpc>
              <a:spcBef>
                <a:spcPct val="0"/>
              </a:spcBef>
              <a:buNone/>
              <a:defRPr lang="en-US" sz="3600" b="0" kern="1200" cap="none" spc="0" baseline="0" dirty="0">
                <a:ln w="3175">
                  <a:noFill/>
                </a:ln>
                <a:solidFill>
                  <a:schemeClr val="bg1"/>
                </a:solidFill>
                <a:effectLst/>
                <a:latin typeface="+mj-lt"/>
                <a:ea typeface="+mn-ea"/>
                <a:cs typeface="Segoe UI" pitchFamily="34" charset="0"/>
              </a:defRPr>
            </a:lvl1pPr>
          </a:lstStyle>
          <a:p>
            <a:r>
              <a:rPr lang="en-US"/>
              <a:t>Click to edit Master title style</a:t>
            </a:r>
          </a:p>
        </p:txBody>
      </p:sp>
      <p:sp>
        <p:nvSpPr>
          <p:cNvPr id="3" name="Footer Placeholder 4">
            <a:extLst>
              <a:ext uri="{FF2B5EF4-FFF2-40B4-BE49-F238E27FC236}">
                <a16:creationId xmlns:a16="http://schemas.microsoft.com/office/drawing/2014/main" id="{3CB9224E-20A8-4184-BE63-F7ADC102413F}"/>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
        <p:nvSpPr>
          <p:cNvPr id="4" name="Slide Number Placeholder 5">
            <a:extLst>
              <a:ext uri="{FF2B5EF4-FFF2-40B4-BE49-F238E27FC236}">
                <a16:creationId xmlns:a16="http://schemas.microsoft.com/office/drawing/2014/main" id="{ACDA2FAA-F591-4C59-93CB-5FDE50ECC642}"/>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
        <p:nvSpPr>
          <p:cNvPr id="9" name="Content Placeholder 8">
            <a:extLst>
              <a:ext uri="{FF2B5EF4-FFF2-40B4-BE49-F238E27FC236}">
                <a16:creationId xmlns:a16="http://schemas.microsoft.com/office/drawing/2014/main" id="{42582AC2-DA98-4BCB-8380-34C382DED89F}"/>
              </a:ext>
            </a:extLst>
          </p:cNvPr>
          <p:cNvSpPr>
            <a:spLocks noGrp="1"/>
          </p:cNvSpPr>
          <p:nvPr>
            <p:ph sz="quarter" idx="10" hasCustomPrompt="1"/>
          </p:nvPr>
        </p:nvSpPr>
        <p:spPr>
          <a:xfrm>
            <a:off x="6019800" y="1871663"/>
            <a:ext cx="5600700" cy="4397375"/>
          </a:xfrm>
          <a:ln w="6350">
            <a:solidFill>
              <a:schemeClr val="bg1">
                <a:lumMod val="85000"/>
              </a:schemeClr>
            </a:solidFill>
          </a:ln>
        </p:spPr>
        <p:txBody>
          <a:bodyPr/>
          <a:lstStyle>
            <a:lvl1pPr marL="0" indent="0" algn="ctr">
              <a:buNone/>
              <a:defRPr sz="1800"/>
            </a:lvl1pPr>
          </a:lstStyle>
          <a:p>
            <a:pPr lvl="0"/>
            <a:r>
              <a:rPr lang="en-US"/>
              <a:t>Place holder for report and illustration </a:t>
            </a:r>
          </a:p>
        </p:txBody>
      </p:sp>
      <p:sp>
        <p:nvSpPr>
          <p:cNvPr id="11" name="Rectangle 10">
            <a:extLst>
              <a:ext uri="{FF2B5EF4-FFF2-40B4-BE49-F238E27FC236}">
                <a16:creationId xmlns:a16="http://schemas.microsoft.com/office/drawing/2014/main" id="{3CBE3747-AB42-4DD5-A33C-42C4A70E8A91}"/>
              </a:ext>
              <a:ext uri="{C183D7F6-B498-43B3-948B-1728B52AA6E4}">
                <adec:decorative xmlns:adec="http://schemas.microsoft.com/office/drawing/2017/decorative" val="1"/>
              </a:ext>
            </a:extLst>
          </p:cNvPr>
          <p:cNvSpPr/>
          <p:nvPr userDrawn="1"/>
        </p:nvSpPr>
        <p:spPr bwMode="auto">
          <a:xfrm>
            <a:off x="0" y="1429048"/>
            <a:ext cx="12192000" cy="49232"/>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762578842"/>
      </p:ext>
    </p:extLst>
  </p:cSld>
  <p:clrMapOvr>
    <a:masterClrMapping/>
  </p:clrMapOvr>
  <p:transition>
    <p:fade/>
  </p:transition>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_Subtitle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75481" y="599436"/>
            <a:ext cx="11018520" cy="553998"/>
          </a:xfrm>
        </p:spPr>
        <p:txBody>
          <a:bodyPr/>
          <a:lstStyle>
            <a:lvl1pPr algn="l" defTabSz="932742" rtl="0" eaLnBrk="1" latinLnBrk="0" hangingPunct="1">
              <a:lnSpc>
                <a:spcPct val="100000"/>
              </a:lnSpc>
              <a:spcBef>
                <a:spcPct val="0"/>
              </a:spcBef>
              <a:buNone/>
              <a:defRPr lang="en-US" sz="3600" b="0" kern="1200" cap="none" spc="0" baseline="0" dirty="0">
                <a:ln w="3175">
                  <a:noFill/>
                </a:ln>
                <a:solidFill>
                  <a:schemeClr val="tx2"/>
                </a:solidFill>
                <a:effectLst/>
                <a:latin typeface="+mj-lt"/>
                <a:ea typeface="+mn-ea"/>
                <a:cs typeface="Segoe UI" pitchFamily="34" charset="0"/>
              </a:defRPr>
            </a:lvl1pPr>
          </a:lstStyle>
          <a:p>
            <a:r>
              <a:rPr lang="en-US"/>
              <a:t>Click to edit Master title style</a:t>
            </a:r>
          </a:p>
        </p:txBody>
      </p:sp>
      <p:sp>
        <p:nvSpPr>
          <p:cNvPr id="3" name="Text Placeholder 4">
            <a:extLst>
              <a:ext uri="{FF2B5EF4-FFF2-40B4-BE49-F238E27FC236}">
                <a16:creationId xmlns:a16="http://schemas.microsoft.com/office/drawing/2014/main" id="{6EC02201-A897-0144-8522-F40E06456BE8}"/>
              </a:ext>
            </a:extLst>
          </p:cNvPr>
          <p:cNvSpPr>
            <a:spLocks noGrp="1"/>
          </p:cNvSpPr>
          <p:nvPr>
            <p:ph type="body" sz="quarter" idx="12" hasCustomPrompt="1"/>
          </p:nvPr>
        </p:nvSpPr>
        <p:spPr>
          <a:xfrm>
            <a:off x="584201" y="1310646"/>
            <a:ext cx="11018520" cy="276999"/>
          </a:xfrm>
          <a:noFill/>
        </p:spPr>
        <p:txBody>
          <a:bodyPr wrap="square" lIns="0" tIns="0" rIns="0" bIns="0">
            <a:spAutoFit/>
          </a:bodyPr>
          <a:lstStyle>
            <a:lvl1pPr marL="0" indent="0">
              <a:spcBef>
                <a:spcPts val="0"/>
              </a:spcBef>
              <a:buNone/>
              <a:defRPr sz="1800" spc="0" baseline="0">
                <a:solidFill>
                  <a:schemeClr val="accent6"/>
                </a:solidFill>
                <a:latin typeface="+mn-lt"/>
                <a:cs typeface="Segoe UI" panose="020B0502040204020203" pitchFamily="34" charset="0"/>
              </a:defRPr>
            </a:lvl1pPr>
          </a:lstStyle>
          <a:p>
            <a:pPr lvl="0"/>
            <a:r>
              <a:rPr lang="en-US"/>
              <a:t>Subtitle</a:t>
            </a:r>
          </a:p>
        </p:txBody>
      </p:sp>
      <p:sp>
        <p:nvSpPr>
          <p:cNvPr id="4" name="Footer Placeholder 4">
            <a:extLst>
              <a:ext uri="{FF2B5EF4-FFF2-40B4-BE49-F238E27FC236}">
                <a16:creationId xmlns:a16="http://schemas.microsoft.com/office/drawing/2014/main" id="{ACA47FE3-808F-4455-9116-CB304A57F6DA}"/>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
        <p:nvSpPr>
          <p:cNvPr id="5" name="Slide Number Placeholder 5">
            <a:extLst>
              <a:ext uri="{FF2B5EF4-FFF2-40B4-BE49-F238E27FC236}">
                <a16:creationId xmlns:a16="http://schemas.microsoft.com/office/drawing/2014/main" id="{29EA8DF5-0F38-4D7D-8A31-170AB79F5D9D}"/>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3837091661"/>
      </p:ext>
    </p:extLst>
  </p:cSld>
  <p:clrMapOvr>
    <a:masterClrMapping/>
  </p:clrMapOvr>
  <p:transition>
    <p:fade/>
  </p:transition>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_Subtitle_Blue Bar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BA4EE01-A11E-4E94-BD8C-0E370CC84335}"/>
              </a:ext>
              <a:ext uri="{C183D7F6-B498-43B3-948B-1728B52AA6E4}">
                <adec:decorative xmlns:adec="http://schemas.microsoft.com/office/drawing/2017/decorative" val="1"/>
              </a:ext>
            </a:extLst>
          </p:cNvPr>
          <p:cNvSpPr/>
          <p:nvPr userDrawn="1"/>
        </p:nvSpPr>
        <p:spPr bwMode="auto">
          <a:xfrm>
            <a:off x="0" y="1"/>
            <a:ext cx="12192000" cy="185782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7" name="Rectangle 6">
            <a:extLst>
              <a:ext uri="{FF2B5EF4-FFF2-40B4-BE49-F238E27FC236}">
                <a16:creationId xmlns:a16="http://schemas.microsoft.com/office/drawing/2014/main" id="{849DBB57-EFF8-4672-A1A8-6F5D20C83EAE}"/>
              </a:ext>
              <a:ext uri="{C183D7F6-B498-43B3-948B-1728B52AA6E4}">
                <adec:decorative xmlns:adec="http://schemas.microsoft.com/office/drawing/2017/decorative" val="1"/>
              </a:ext>
            </a:extLst>
          </p:cNvPr>
          <p:cNvSpPr/>
          <p:nvPr userDrawn="1"/>
        </p:nvSpPr>
        <p:spPr bwMode="auto">
          <a:xfrm>
            <a:off x="0" y="1808596"/>
            <a:ext cx="12192000" cy="49232"/>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75481" y="599436"/>
            <a:ext cx="11018520" cy="553998"/>
          </a:xfrm>
        </p:spPr>
        <p:txBody>
          <a:bodyPr/>
          <a:lstStyle>
            <a:lvl1pPr algn="l" defTabSz="932742" rtl="0" eaLnBrk="1" latinLnBrk="0" hangingPunct="1">
              <a:lnSpc>
                <a:spcPct val="100000"/>
              </a:lnSpc>
              <a:spcBef>
                <a:spcPct val="0"/>
              </a:spcBef>
              <a:buNone/>
              <a:defRPr lang="en-US" sz="3600" b="0" kern="1200" cap="none" spc="0" baseline="0" dirty="0">
                <a:ln w="3175">
                  <a:noFill/>
                </a:ln>
                <a:solidFill>
                  <a:schemeClr val="bg1"/>
                </a:solidFill>
                <a:effectLst/>
                <a:latin typeface="+mj-lt"/>
                <a:ea typeface="+mn-ea"/>
                <a:cs typeface="Segoe UI" pitchFamily="34" charset="0"/>
              </a:defRPr>
            </a:lvl1pPr>
          </a:lstStyle>
          <a:p>
            <a:r>
              <a:rPr lang="en-US"/>
              <a:t>Click to edit Master title style</a:t>
            </a:r>
          </a:p>
        </p:txBody>
      </p:sp>
      <p:sp>
        <p:nvSpPr>
          <p:cNvPr id="3" name="Text Placeholder 4">
            <a:extLst>
              <a:ext uri="{FF2B5EF4-FFF2-40B4-BE49-F238E27FC236}">
                <a16:creationId xmlns:a16="http://schemas.microsoft.com/office/drawing/2014/main" id="{6EC02201-A897-0144-8522-F40E06456BE8}"/>
              </a:ext>
            </a:extLst>
          </p:cNvPr>
          <p:cNvSpPr>
            <a:spLocks noGrp="1"/>
          </p:cNvSpPr>
          <p:nvPr>
            <p:ph type="body" sz="quarter" idx="12" hasCustomPrompt="1"/>
          </p:nvPr>
        </p:nvSpPr>
        <p:spPr>
          <a:xfrm>
            <a:off x="584201" y="1310646"/>
            <a:ext cx="11018520" cy="276999"/>
          </a:xfrm>
          <a:noFill/>
        </p:spPr>
        <p:txBody>
          <a:bodyPr wrap="square" lIns="0" tIns="0" rIns="0" bIns="0">
            <a:spAutoFit/>
          </a:bodyPr>
          <a:lstStyle>
            <a:lvl1pPr marL="0" indent="0">
              <a:spcBef>
                <a:spcPts val="0"/>
              </a:spcBef>
              <a:buNone/>
              <a:defRPr sz="1800" spc="0" baseline="0">
                <a:solidFill>
                  <a:schemeClr val="bg1"/>
                </a:solidFill>
                <a:latin typeface="+mn-lt"/>
                <a:cs typeface="Segoe UI" panose="020B0502040204020203" pitchFamily="34" charset="0"/>
              </a:defRPr>
            </a:lvl1pPr>
          </a:lstStyle>
          <a:p>
            <a:pPr lvl="0"/>
            <a:r>
              <a:rPr lang="en-US"/>
              <a:t>Subtitle</a:t>
            </a:r>
          </a:p>
        </p:txBody>
      </p:sp>
      <p:sp>
        <p:nvSpPr>
          <p:cNvPr id="4" name="Footer Placeholder 4">
            <a:extLst>
              <a:ext uri="{FF2B5EF4-FFF2-40B4-BE49-F238E27FC236}">
                <a16:creationId xmlns:a16="http://schemas.microsoft.com/office/drawing/2014/main" id="{ACA47FE3-808F-4455-9116-CB304A57F6DA}"/>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
        <p:nvSpPr>
          <p:cNvPr id="5" name="Slide Number Placeholder 5">
            <a:extLst>
              <a:ext uri="{FF2B5EF4-FFF2-40B4-BE49-F238E27FC236}">
                <a16:creationId xmlns:a16="http://schemas.microsoft.com/office/drawing/2014/main" id="{29EA8DF5-0F38-4D7D-8A31-170AB79F5D9D}"/>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643951438"/>
      </p:ext>
    </p:extLst>
  </p:cSld>
  <p:clrMapOvr>
    <a:masterClrMapping/>
  </p:clrMapOvr>
  <p:transition>
    <p:fade/>
  </p:transition>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 Image Layout">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ACA47FE3-808F-4455-9116-CB304A57F6DA}"/>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
        <p:nvSpPr>
          <p:cNvPr id="5" name="Slide Number Placeholder 5">
            <a:extLst>
              <a:ext uri="{FF2B5EF4-FFF2-40B4-BE49-F238E27FC236}">
                <a16:creationId xmlns:a16="http://schemas.microsoft.com/office/drawing/2014/main" id="{29EA8DF5-0F38-4D7D-8A31-170AB79F5D9D}"/>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
        <p:nvSpPr>
          <p:cNvPr id="8" name="Rectangle 7">
            <a:extLst>
              <a:ext uri="{FF2B5EF4-FFF2-40B4-BE49-F238E27FC236}">
                <a16:creationId xmlns:a16="http://schemas.microsoft.com/office/drawing/2014/main" id="{FCC52691-475D-43F1-A919-4B156DB9EB3B}"/>
              </a:ext>
            </a:extLst>
          </p:cNvPr>
          <p:cNvSpPr>
            <a:spLocks/>
          </p:cNvSpPr>
          <p:nvPr userDrawn="1"/>
        </p:nvSpPr>
        <p:spPr bwMode="auto">
          <a:xfrm>
            <a:off x="0" y="801983"/>
            <a:ext cx="6720842" cy="112123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10" name="Rectangle 9">
            <a:extLst>
              <a:ext uri="{FF2B5EF4-FFF2-40B4-BE49-F238E27FC236}">
                <a16:creationId xmlns:a16="http://schemas.microsoft.com/office/drawing/2014/main" id="{5D652719-B081-48FC-940C-093D3CF71ACF}"/>
              </a:ext>
            </a:extLst>
          </p:cNvPr>
          <p:cNvSpPr>
            <a:spLocks/>
          </p:cNvSpPr>
          <p:nvPr userDrawn="1"/>
        </p:nvSpPr>
        <p:spPr bwMode="auto">
          <a:xfrm>
            <a:off x="0" y="1923213"/>
            <a:ext cx="6720842" cy="54699"/>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75481" y="1085599"/>
            <a:ext cx="5854348" cy="553998"/>
          </a:xfrm>
        </p:spPr>
        <p:txBody>
          <a:bodyPr wrap="square">
            <a:spAutoFit/>
          </a:bodyPr>
          <a:lstStyle>
            <a:lvl1pPr algn="l" defTabSz="932742" rtl="0" eaLnBrk="1" latinLnBrk="0" hangingPunct="1">
              <a:lnSpc>
                <a:spcPct val="100000"/>
              </a:lnSpc>
              <a:spcBef>
                <a:spcPct val="0"/>
              </a:spcBef>
              <a:buNone/>
              <a:defRPr lang="en-US" sz="3600" b="0" kern="1200" cap="none" spc="0" baseline="0" dirty="0">
                <a:ln w="3175">
                  <a:noFill/>
                </a:ln>
                <a:solidFill>
                  <a:schemeClr val="bg1"/>
                </a:solidFill>
                <a:effectLst/>
                <a:latin typeface="+mj-lt"/>
                <a:ea typeface="+mn-ea"/>
                <a:cs typeface="Segoe UI" pitchFamily="34" charset="0"/>
              </a:defRPr>
            </a:lvl1pPr>
          </a:lstStyle>
          <a:p>
            <a:r>
              <a:rPr lang="en-US"/>
              <a:t>Click to edit Master</a:t>
            </a:r>
          </a:p>
        </p:txBody>
      </p:sp>
      <p:sp>
        <p:nvSpPr>
          <p:cNvPr id="12" name="Content Placeholder 10">
            <a:extLst>
              <a:ext uri="{FF2B5EF4-FFF2-40B4-BE49-F238E27FC236}">
                <a16:creationId xmlns:a16="http://schemas.microsoft.com/office/drawing/2014/main" id="{87392304-E6C1-4312-930D-A6D4819615F6}"/>
              </a:ext>
            </a:extLst>
          </p:cNvPr>
          <p:cNvSpPr>
            <a:spLocks noGrp="1"/>
          </p:cNvSpPr>
          <p:nvPr>
            <p:ph sz="quarter" idx="11"/>
          </p:nvPr>
        </p:nvSpPr>
        <p:spPr>
          <a:xfrm>
            <a:off x="6720843" y="0"/>
            <a:ext cx="5471157" cy="6858000"/>
          </a:xfrm>
          <a:ln w="6350">
            <a:solidFill>
              <a:schemeClr val="bg1">
                <a:lumMod val="75000"/>
              </a:schemeClr>
            </a:solidFill>
          </a:ln>
        </p:spPr>
        <p:txBody>
          <a:bodyPr/>
          <a:lstStyle>
            <a:lvl1pPr marL="0" indent="0" algn="ctr">
              <a:buNone/>
              <a:defRPr sz="2400"/>
            </a:lvl1pPr>
          </a:lstStyle>
          <a:p>
            <a:pPr lvl="0"/>
            <a:r>
              <a:rPr lang="en-US"/>
              <a:t>Click to edit Master text styles</a:t>
            </a:r>
          </a:p>
        </p:txBody>
      </p:sp>
    </p:spTree>
    <p:extLst>
      <p:ext uri="{BB962C8B-B14F-4D97-AF65-F5344CB8AC3E}">
        <p14:creationId xmlns:p14="http://schemas.microsoft.com/office/powerpoint/2010/main" val="4241814854"/>
      </p:ext>
    </p:extLst>
  </p:cSld>
  <p:clrMapOvr>
    <a:masterClrMapping/>
  </p:clrMapOvr>
  <p:transition>
    <p:fade/>
  </p:transition>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alf Image_Blue Bar Layout">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ACA47FE3-808F-4455-9116-CB304A57F6DA}"/>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
        <p:nvSpPr>
          <p:cNvPr id="5" name="Slide Number Placeholder 5">
            <a:extLst>
              <a:ext uri="{FF2B5EF4-FFF2-40B4-BE49-F238E27FC236}">
                <a16:creationId xmlns:a16="http://schemas.microsoft.com/office/drawing/2014/main" id="{29EA8DF5-0F38-4D7D-8A31-170AB79F5D9D}"/>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
        <p:nvSpPr>
          <p:cNvPr id="8" name="Rectangle 7">
            <a:extLst>
              <a:ext uri="{FF2B5EF4-FFF2-40B4-BE49-F238E27FC236}">
                <a16:creationId xmlns:a16="http://schemas.microsoft.com/office/drawing/2014/main" id="{FCC52691-475D-43F1-A919-4B156DB9EB3B}"/>
              </a:ext>
            </a:extLst>
          </p:cNvPr>
          <p:cNvSpPr/>
          <p:nvPr userDrawn="1"/>
        </p:nvSpPr>
        <p:spPr bwMode="auto">
          <a:xfrm>
            <a:off x="0" y="801983"/>
            <a:ext cx="6019800" cy="112123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10" name="Rectangle 9">
            <a:extLst>
              <a:ext uri="{FF2B5EF4-FFF2-40B4-BE49-F238E27FC236}">
                <a16:creationId xmlns:a16="http://schemas.microsoft.com/office/drawing/2014/main" id="{5D652719-B081-48FC-940C-093D3CF71ACF}"/>
              </a:ext>
            </a:extLst>
          </p:cNvPr>
          <p:cNvSpPr/>
          <p:nvPr userDrawn="1"/>
        </p:nvSpPr>
        <p:spPr bwMode="auto">
          <a:xfrm>
            <a:off x="0" y="1923213"/>
            <a:ext cx="6019800" cy="54699"/>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75481" y="1085599"/>
            <a:ext cx="4555319" cy="553998"/>
          </a:xfrm>
        </p:spPr>
        <p:txBody>
          <a:bodyPr>
            <a:spAutoFit/>
          </a:bodyPr>
          <a:lstStyle>
            <a:lvl1pPr algn="l" defTabSz="932742" rtl="0" eaLnBrk="1" latinLnBrk="0" hangingPunct="1">
              <a:lnSpc>
                <a:spcPct val="100000"/>
              </a:lnSpc>
              <a:spcBef>
                <a:spcPct val="0"/>
              </a:spcBef>
              <a:buNone/>
              <a:defRPr lang="en-US" sz="3600" b="0" kern="1200" cap="none" spc="0" baseline="0" dirty="0">
                <a:ln w="3175">
                  <a:noFill/>
                </a:ln>
                <a:solidFill>
                  <a:schemeClr val="bg1"/>
                </a:solidFill>
                <a:effectLst/>
                <a:latin typeface="+mj-lt"/>
                <a:ea typeface="+mn-ea"/>
                <a:cs typeface="Segoe UI" pitchFamily="34" charset="0"/>
              </a:defRPr>
            </a:lvl1pPr>
          </a:lstStyle>
          <a:p>
            <a:r>
              <a:rPr lang="en-US"/>
              <a:t>Click to edit Master</a:t>
            </a:r>
          </a:p>
        </p:txBody>
      </p:sp>
      <p:sp>
        <p:nvSpPr>
          <p:cNvPr id="12" name="Content Placeholder 10">
            <a:extLst>
              <a:ext uri="{FF2B5EF4-FFF2-40B4-BE49-F238E27FC236}">
                <a16:creationId xmlns:a16="http://schemas.microsoft.com/office/drawing/2014/main" id="{87392304-E6C1-4312-930D-A6D4819615F6}"/>
              </a:ext>
            </a:extLst>
          </p:cNvPr>
          <p:cNvSpPr>
            <a:spLocks noGrp="1"/>
          </p:cNvSpPr>
          <p:nvPr>
            <p:ph sz="quarter" idx="11"/>
          </p:nvPr>
        </p:nvSpPr>
        <p:spPr>
          <a:xfrm>
            <a:off x="6019800" y="585788"/>
            <a:ext cx="5600700" cy="5686424"/>
          </a:xfrm>
          <a:ln w="6350">
            <a:solidFill>
              <a:schemeClr val="bg1">
                <a:lumMod val="75000"/>
              </a:schemeClr>
            </a:solidFill>
          </a:ln>
        </p:spPr>
        <p:txBody>
          <a:bodyPr/>
          <a:lstStyle>
            <a:lvl1pPr marL="0" indent="0" algn="ctr">
              <a:buNone/>
              <a:defRPr sz="2400"/>
            </a:lvl1pPr>
          </a:lstStyle>
          <a:p>
            <a:pPr lvl="0"/>
            <a:r>
              <a:rPr lang="en-US"/>
              <a:t>Click to edit Master text styles</a:t>
            </a:r>
          </a:p>
        </p:txBody>
      </p:sp>
    </p:spTree>
    <p:extLst>
      <p:ext uri="{BB962C8B-B14F-4D97-AF65-F5344CB8AC3E}">
        <p14:creationId xmlns:p14="http://schemas.microsoft.com/office/powerpoint/2010/main" val="11449845"/>
      </p:ext>
    </p:extLst>
  </p:cSld>
  <p:clrMapOvr>
    <a:masterClrMapping/>
  </p:clrMapOvr>
  <p:transition>
    <p:fade/>
  </p:transition>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507432"/>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Footer Placeholder 4">
            <a:extLst>
              <a:ext uri="{FF2B5EF4-FFF2-40B4-BE49-F238E27FC236}">
                <a16:creationId xmlns:a16="http://schemas.microsoft.com/office/drawing/2014/main" id="{771C3853-B766-4422-BD2B-65A999523B3C}"/>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
        <p:nvSpPr>
          <p:cNvPr id="6" name="Slide Number Placeholder 5">
            <a:extLst>
              <a:ext uri="{FF2B5EF4-FFF2-40B4-BE49-F238E27FC236}">
                <a16:creationId xmlns:a16="http://schemas.microsoft.com/office/drawing/2014/main" id="{6AB66A86-D476-4B82-BD63-F20B61D610B4}"/>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4135085315"/>
      </p:ext>
    </p:extLst>
  </p:cSld>
  <p:clrMap bg1="lt1" tx1="dk1" bg2="lt2" tx2="dk2" accent1="accent1" accent2="accent2" accent3="accent3" accent4="accent4" accent5="accent5" accent6="accent6" hlink="hlink" folHlink="folHlink"/>
  <p:sldLayoutIdLst>
    <p:sldLayoutId id="2147484069" r:id="rId1"/>
    <p:sldLayoutId id="2147484070" r:id="rId2"/>
    <p:sldLayoutId id="2147484071" r:id="rId3"/>
    <p:sldLayoutId id="2147484072" r:id="rId4"/>
    <p:sldLayoutId id="2147484073" r:id="rId5"/>
    <p:sldLayoutId id="2147484074" r:id="rId6"/>
    <p:sldLayoutId id="2147484075" r:id="rId7"/>
    <p:sldLayoutId id="2147484076" r:id="rId8"/>
    <p:sldLayoutId id="2147484077" r:id="rId9"/>
    <p:sldLayoutId id="2147484078" r:id="rId10"/>
    <p:sldLayoutId id="2147484079" r:id="rId11"/>
    <p:sldLayoutId id="2147484080" r:id="rId12"/>
    <p:sldLayoutId id="2147484081" r:id="rId13"/>
    <p:sldLayoutId id="2147484082" r:id="rId14"/>
    <p:sldLayoutId id="2147484083" r:id="rId15"/>
    <p:sldLayoutId id="2147484084" r:id="rId16"/>
    <p:sldLayoutId id="2147484085" r:id="rId17"/>
    <p:sldLayoutId id="2147484086" r:id="rId18"/>
    <p:sldLayoutId id="2147484087" r:id="rId19"/>
    <p:sldLayoutId id="2147484088" r:id="rId20"/>
    <p:sldLayoutId id="2147484089" r:id="rId21"/>
    <p:sldLayoutId id="2147484090" r:id="rId22"/>
    <p:sldLayoutId id="2147484091" r:id="rId23"/>
    <p:sldLayoutId id="2147484092" r:id="rId24"/>
    <p:sldLayoutId id="2147484093" r:id="rId25"/>
    <p:sldLayoutId id="2147484094" r:id="rId26"/>
    <p:sldLayoutId id="2147484095" r:id="rId27"/>
    <p:sldLayoutId id="2147484096" r:id="rId28"/>
    <p:sldLayoutId id="2147484097" r:id="rId29"/>
    <p:sldLayoutId id="2147484098" r:id="rId30"/>
    <p:sldLayoutId id="2147484100" r:id="rId31"/>
  </p:sldLayoutIdLst>
  <p:transition>
    <p:fade/>
  </p:transition>
  <p:hf hdr="0" dt="0"/>
  <p:txStyles>
    <p:titleStyle>
      <a:lvl1pPr algn="l" defTabSz="932742" rtl="0" eaLnBrk="1" latinLnBrk="0" hangingPunct="1">
        <a:lnSpc>
          <a:spcPct val="100000"/>
        </a:lnSpc>
        <a:spcBef>
          <a:spcPct val="0"/>
        </a:spcBef>
        <a:buNone/>
        <a:defRPr lang="en-US" sz="3600" b="0" kern="1200" cap="none" spc="0" baseline="0" dirty="0" smtClean="0">
          <a:ln w="3175">
            <a:noFill/>
          </a:ln>
          <a:solidFill>
            <a:schemeClr val="tx1"/>
          </a:solidFill>
          <a:effectLst/>
          <a:latin typeface="+mn-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0">
          <p15:clr>
            <a:srgbClr val="C35EA4"/>
          </p15:clr>
        </p15:guide>
        <p15:guide id="17" pos="7320">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guide id="31" pos="1464">
          <p15:clr>
            <a:srgbClr val="F26B43"/>
          </p15:clr>
        </p15:guide>
        <p15:guide id="32" pos="1536">
          <p15:clr>
            <a:srgbClr val="F26B43"/>
          </p15:clr>
        </p15:guide>
        <p15:guide id="33" pos="2640">
          <p15:clr>
            <a:srgbClr val="F26B43"/>
          </p15:clr>
        </p15:guide>
        <p15:guide id="34" pos="2712">
          <p15:clr>
            <a:srgbClr val="F26B43"/>
          </p15:clr>
        </p15:guide>
        <p15:guide id="35" pos="3792">
          <p15:clr>
            <a:srgbClr val="F26B43"/>
          </p15:clr>
        </p15:guide>
        <p15:guide id="36" pos="4968">
          <p15:clr>
            <a:srgbClr val="F26B43"/>
          </p15:clr>
        </p15:guide>
        <p15:guide id="37" pos="3864">
          <p15:clr>
            <a:srgbClr val="F26B43"/>
          </p15:clr>
        </p15:guide>
        <p15:guide id="38" pos="5040">
          <p15:clr>
            <a:srgbClr val="F26B43"/>
          </p15:clr>
        </p15:guide>
        <p15:guide id="39" pos="6144">
          <p15:clr>
            <a:srgbClr val="F26B43"/>
          </p15:clr>
        </p15:guide>
        <p15:guide id="40" pos="621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customXml" Target="../../customXml/item39.xml"/><Relationship Id="rId1" Type="http://schemas.openxmlformats.org/officeDocument/2006/relationships/tags" Target="../tags/tag2.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hyperlink" Target="https://creativecommons.org/licenses/by-sa/3.0/" TargetMode="External"/><Relationship Id="rId4" Type="http://schemas.openxmlformats.org/officeDocument/2006/relationships/hyperlink" Target="https://geobrava.wordpress.com/2019/04/01/chatbots-deliver-lasting-benefits-for-financial-services/"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4.xml"/><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customXml" Target="../../customXml/item41.xml"/><Relationship Id="rId1" Type="http://schemas.openxmlformats.org/officeDocument/2006/relationships/tags" Target="../tags/tag5.xml"/><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svg"/></Relationships>
</file>

<file path=ppt/slides/_rels/slide16.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svg"/></Relationships>
</file>

<file path=ppt/slides/_rels/slide17.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34.png"/><Relationship Id="rId5" Type="http://schemas.openxmlformats.org/officeDocument/2006/relationships/image" Target="../media/image33.png"/><Relationship Id="rId10" Type="http://schemas.openxmlformats.org/officeDocument/2006/relationships/image" Target="../media/image38.svg"/><Relationship Id="rId4" Type="http://schemas.openxmlformats.org/officeDocument/2006/relationships/image" Target="../media/image32.svg"/><Relationship Id="rId9" Type="http://schemas.openxmlformats.org/officeDocument/2006/relationships/image" Target="../media/image37.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6.svg"/></Relationships>
</file>

<file path=ppt/slides/_rels/slide1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customXml" Target="../../customXml/item40.xml"/><Relationship Id="rId1" Type="http://schemas.openxmlformats.org/officeDocument/2006/relationships/tags" Target="../tags/tag3.xml"/><Relationship Id="rId5" Type="http://schemas.openxmlformats.org/officeDocument/2006/relationships/image" Target="../media/image2.jpeg"/><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3.xml"/><Relationship Id="rId1" Type="http://schemas.openxmlformats.org/officeDocument/2006/relationships/slideLayout" Target="../slideLayouts/slideLayout3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132E6D-A6EE-402B-895A-D0B053AB702A}"/>
              </a:ext>
            </a:extLst>
          </p:cNvPr>
          <p:cNvSpPr>
            <a:spLocks noGrp="1"/>
          </p:cNvSpPr>
          <p:nvPr>
            <p:ph type="title"/>
            <p:custDataLst>
              <p:custData r:id="rId2"/>
            </p:custDataLst>
          </p:nvPr>
        </p:nvSpPr>
        <p:spPr>
          <a:xfrm>
            <a:off x="590354" y="3030638"/>
            <a:ext cx="10135062" cy="615553"/>
          </a:xfrm>
        </p:spPr>
        <p:txBody>
          <a:bodyPr/>
          <a:lstStyle/>
          <a:p>
            <a:r>
              <a:rPr lang="en-US" sz="4000" dirty="0"/>
              <a:t>Power Virtual Agents in Microsoft Teams</a:t>
            </a:r>
          </a:p>
        </p:txBody>
      </p:sp>
      <p:sp>
        <p:nvSpPr>
          <p:cNvPr id="2" name="Text Placeholder 1">
            <a:extLst>
              <a:ext uri="{FF2B5EF4-FFF2-40B4-BE49-F238E27FC236}">
                <a16:creationId xmlns:a16="http://schemas.microsoft.com/office/drawing/2014/main" id="{482FEA19-2650-4EE7-9268-C5AD0D758CBB}"/>
              </a:ext>
            </a:extLst>
          </p:cNvPr>
          <p:cNvSpPr>
            <a:spLocks noGrp="1"/>
          </p:cNvSpPr>
          <p:nvPr>
            <p:ph type="body" sz="quarter" idx="12"/>
          </p:nvPr>
        </p:nvSpPr>
        <p:spPr>
          <a:xfrm>
            <a:off x="623606" y="2525660"/>
            <a:ext cx="4164583" cy="338554"/>
          </a:xfrm>
        </p:spPr>
        <p:txBody>
          <a:bodyPr/>
          <a:lstStyle/>
          <a:p>
            <a:r>
              <a:rPr lang="en-US" dirty="0"/>
              <a:t>Module 4</a:t>
            </a:r>
          </a:p>
        </p:txBody>
      </p:sp>
      <p:sp>
        <p:nvSpPr>
          <p:cNvPr id="11" name="Footer Placeholder 2">
            <a:extLst>
              <a:ext uri="{FF2B5EF4-FFF2-40B4-BE49-F238E27FC236}">
                <a16:creationId xmlns:a16="http://schemas.microsoft.com/office/drawing/2014/main" id="{B6557B7F-8930-45B3-8C92-8E2F48E4CF5E}"/>
              </a:ext>
            </a:extLst>
          </p:cNvPr>
          <p:cNvSpPr>
            <a:spLocks noGrp="1"/>
          </p:cNvSpPr>
          <p:nvPr>
            <p:ph type="ftr" sz="quarter" idx="3"/>
          </p:nvPr>
        </p:nvSpPr>
        <p:spPr>
          <a:xfrm>
            <a:off x="4038600" y="6539518"/>
            <a:ext cx="4114800" cy="123111"/>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FFFFFF"/>
                </a:solidFill>
                <a:effectLst/>
                <a:uLnTx/>
                <a:uFillTx/>
                <a:latin typeface="Segoe UI"/>
                <a:ea typeface="+mn-ea"/>
                <a:cs typeface="+mn-cs"/>
              </a:rPr>
              <a:t>Microsoft Confidential</a:t>
            </a:r>
          </a:p>
        </p:txBody>
      </p:sp>
      <p:sp>
        <p:nvSpPr>
          <p:cNvPr id="12" name="Slide Number Placeholder 8">
            <a:extLst>
              <a:ext uri="{FF2B5EF4-FFF2-40B4-BE49-F238E27FC236}">
                <a16:creationId xmlns:a16="http://schemas.microsoft.com/office/drawing/2014/main" id="{53D1B8DB-CDB5-4538-B1E2-EE9AC4FA8B61}"/>
              </a:ext>
            </a:extLst>
          </p:cNvPr>
          <p:cNvSpPr>
            <a:spLocks noGrp="1"/>
          </p:cNvSpPr>
          <p:nvPr>
            <p:ph type="sldNum" sz="quarter" idx="4"/>
          </p:nvPr>
        </p:nvSpPr>
        <p:spPr>
          <a:xfrm>
            <a:off x="11697272" y="6539518"/>
            <a:ext cx="404240" cy="123111"/>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FFFFFF"/>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a:t>
            </a:fld>
            <a:endParaRPr kumimoji="0" lang="en-US" sz="800" b="0" i="0" u="none" strike="noStrike" kern="1200" cap="none" spc="0" normalizeH="0" baseline="0" noProof="0">
              <a:ln>
                <a:noFill/>
              </a:ln>
              <a:solidFill>
                <a:srgbClr val="FFFFFF"/>
              </a:solidFill>
              <a:effectLst/>
              <a:uLnTx/>
              <a:uFillTx/>
              <a:latin typeface="Segoe UI"/>
              <a:ea typeface="+mn-ea"/>
              <a:cs typeface="+mn-cs"/>
            </a:endParaRPr>
          </a:p>
        </p:txBody>
      </p:sp>
    </p:spTree>
    <p:custDataLst>
      <p:tags r:id="rId1"/>
    </p:custDataLst>
    <p:extLst>
      <p:ext uri="{BB962C8B-B14F-4D97-AF65-F5344CB8AC3E}">
        <p14:creationId xmlns:p14="http://schemas.microsoft.com/office/powerpoint/2010/main" val="2424693820"/>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34235-050A-4570-9E90-EACD610479E4}"/>
              </a:ext>
            </a:extLst>
          </p:cNvPr>
          <p:cNvSpPr>
            <a:spLocks noGrp="1"/>
          </p:cNvSpPr>
          <p:nvPr>
            <p:ph type="title"/>
          </p:nvPr>
        </p:nvSpPr>
        <p:spPr>
          <a:xfrm>
            <a:off x="588263" y="457200"/>
            <a:ext cx="11018520" cy="553998"/>
          </a:xfrm>
        </p:spPr>
        <p:txBody>
          <a:bodyPr/>
          <a:lstStyle/>
          <a:p>
            <a:r>
              <a:rPr lang="en-GB" dirty="0">
                <a:cs typeface="Segoe UI"/>
              </a:rPr>
              <a:t>Best practices when planning chatbots  </a:t>
            </a:r>
            <a:endParaRPr lang="en-GB" dirty="0"/>
          </a:p>
        </p:txBody>
      </p:sp>
      <p:sp>
        <p:nvSpPr>
          <p:cNvPr id="4" name="TextBox 3">
            <a:extLst>
              <a:ext uri="{FF2B5EF4-FFF2-40B4-BE49-F238E27FC236}">
                <a16:creationId xmlns:a16="http://schemas.microsoft.com/office/drawing/2014/main" id="{A0FE2044-E695-4023-8699-F2285B0B41B8}"/>
              </a:ext>
            </a:extLst>
          </p:cNvPr>
          <p:cNvSpPr txBox="1"/>
          <p:nvPr/>
        </p:nvSpPr>
        <p:spPr>
          <a:xfrm>
            <a:off x="631221" y="1758953"/>
            <a:ext cx="6281875" cy="3046988"/>
          </a:xfrm>
          <a:prstGeom prst="rect">
            <a:avLst/>
          </a:prstGeom>
          <a:noFill/>
        </p:spPr>
        <p:txBody>
          <a:bodyPr wrap="square">
            <a:spAutoFit/>
          </a:bodyPr>
          <a:lstStyle/>
          <a:p>
            <a:pPr marL="457200" indent="-457200">
              <a:buFont typeface="Arial" panose="020B0604020202020204" pitchFamily="34" charset="0"/>
              <a:buChar char="•"/>
            </a:pPr>
            <a:r>
              <a:rPr lang="en-GB" sz="2400" b="0" i="0">
                <a:solidFill>
                  <a:schemeClr val="tx1">
                    <a:lumMod val="85000"/>
                    <a:lumOff val="15000"/>
                  </a:schemeClr>
                </a:solidFill>
                <a:effectLst/>
                <a:latin typeface="Segoe UI" panose="020B0502040204020203" pitchFamily="34" charset="0"/>
              </a:rPr>
              <a:t>Align the bot with your organization’s goals</a:t>
            </a:r>
          </a:p>
          <a:p>
            <a:pPr marL="457200" indent="-457200">
              <a:buFont typeface="Arial" panose="020B0604020202020204" pitchFamily="34" charset="0"/>
              <a:buChar char="•"/>
            </a:pPr>
            <a:endParaRPr lang="en-GB" sz="2400" b="0" i="0">
              <a:solidFill>
                <a:schemeClr val="tx1">
                  <a:lumMod val="85000"/>
                  <a:lumOff val="15000"/>
                </a:schemeClr>
              </a:solidFill>
              <a:effectLst/>
              <a:latin typeface="Segoe UI" panose="020B0502040204020203" pitchFamily="34" charset="0"/>
            </a:endParaRPr>
          </a:p>
          <a:p>
            <a:pPr marL="457200" indent="-457200">
              <a:buFont typeface="Arial" panose="020B0604020202020204" pitchFamily="34" charset="0"/>
              <a:buChar char="•"/>
            </a:pPr>
            <a:r>
              <a:rPr lang="en-GB" sz="2400" b="0" i="0">
                <a:solidFill>
                  <a:schemeClr val="tx1">
                    <a:lumMod val="85000"/>
                    <a:lumOff val="15000"/>
                  </a:schemeClr>
                </a:solidFill>
                <a:effectLst/>
                <a:latin typeface="Segoe UI" panose="020B0502040204020203" pitchFamily="34" charset="0"/>
              </a:rPr>
              <a:t>Identify the right requirements</a:t>
            </a:r>
          </a:p>
          <a:p>
            <a:pPr marL="457200" indent="-457200">
              <a:buFont typeface="Arial" panose="020B0604020202020204" pitchFamily="34" charset="0"/>
              <a:buChar char="•"/>
            </a:pPr>
            <a:endParaRPr lang="en-GB" sz="2400" b="0" i="0">
              <a:solidFill>
                <a:schemeClr val="tx1">
                  <a:lumMod val="85000"/>
                  <a:lumOff val="15000"/>
                </a:schemeClr>
              </a:solidFill>
              <a:effectLst/>
              <a:latin typeface="Segoe UI" panose="020B0502040204020203" pitchFamily="34" charset="0"/>
            </a:endParaRPr>
          </a:p>
          <a:p>
            <a:pPr marL="457200" indent="-457200">
              <a:buFont typeface="Arial" panose="020B0604020202020204" pitchFamily="34" charset="0"/>
              <a:buChar char="•"/>
            </a:pPr>
            <a:r>
              <a:rPr lang="en-GB" sz="2400" b="0" i="0">
                <a:solidFill>
                  <a:schemeClr val="tx1">
                    <a:lumMod val="85000"/>
                    <a:lumOff val="15000"/>
                  </a:schemeClr>
                </a:solidFill>
                <a:effectLst/>
                <a:latin typeface="Segoe UI" panose="020B0502040204020203" pitchFamily="34" charset="0"/>
              </a:rPr>
              <a:t>Start small and scale up</a:t>
            </a:r>
          </a:p>
          <a:p>
            <a:pPr marL="457200" indent="-457200">
              <a:buFont typeface="Arial" panose="020B0604020202020204" pitchFamily="34" charset="0"/>
              <a:buChar char="•"/>
            </a:pPr>
            <a:endParaRPr lang="en-GB" sz="2400" b="0" i="0">
              <a:solidFill>
                <a:schemeClr val="tx1">
                  <a:lumMod val="85000"/>
                  <a:lumOff val="15000"/>
                </a:schemeClr>
              </a:solidFill>
              <a:effectLst/>
              <a:latin typeface="Segoe UI" panose="020B0502040204020203" pitchFamily="34" charset="0"/>
            </a:endParaRPr>
          </a:p>
          <a:p>
            <a:pPr marL="457200" indent="-457200">
              <a:buFont typeface="Arial" panose="020B0604020202020204" pitchFamily="34" charset="0"/>
              <a:buChar char="•"/>
            </a:pPr>
            <a:r>
              <a:rPr lang="en-GB" sz="2400" b="0" i="0">
                <a:solidFill>
                  <a:schemeClr val="tx1">
                    <a:lumMod val="85000"/>
                    <a:lumOff val="15000"/>
                  </a:schemeClr>
                </a:solidFill>
                <a:effectLst/>
                <a:latin typeface="Segoe UI" panose="020B0502040204020203" pitchFamily="34" charset="0"/>
              </a:rPr>
              <a:t>Track analytics for ongoing improvements</a:t>
            </a:r>
          </a:p>
        </p:txBody>
      </p:sp>
      <p:pic>
        <p:nvPicPr>
          <p:cNvPr id="3" name="Picture 2" descr="See the source image">
            <a:extLst>
              <a:ext uri="{FF2B5EF4-FFF2-40B4-BE49-F238E27FC236}">
                <a16:creationId xmlns:a16="http://schemas.microsoft.com/office/drawing/2014/main" id="{05A9AB1C-0461-40EF-843B-68FD8AACBA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5682" y="1758953"/>
            <a:ext cx="4728302" cy="3137294"/>
          </a:xfrm>
          <a:prstGeom prst="rect">
            <a:avLst/>
          </a:prstGeom>
          <a:noFill/>
          <a:ln>
            <a:solidFill>
              <a:schemeClr val="tx1">
                <a:lumMod val="50000"/>
                <a:lumOff val="50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Footer Placeholder 2">
            <a:extLst>
              <a:ext uri="{FF2B5EF4-FFF2-40B4-BE49-F238E27FC236}">
                <a16:creationId xmlns:a16="http://schemas.microsoft.com/office/drawing/2014/main" id="{8D661B04-4F3D-07F4-1598-83291E33C69B}"/>
              </a:ext>
              <a:ext uri="{C183D7F6-B498-43B3-948B-1728B52AA6E4}">
                <adec:decorative xmlns:adec="http://schemas.microsoft.com/office/drawing/2017/decorative" val="1"/>
              </a:ext>
            </a:extLst>
          </p:cNvPr>
          <p:cNvSpPr>
            <a:spLocks noGrp="1"/>
          </p:cNvSpPr>
          <p:nvPr>
            <p:ph type="ftr" sz="quarter" idx="3"/>
          </p:nvPr>
        </p:nvSpPr>
        <p:spPr>
          <a:xfrm>
            <a:off x="4038600" y="6539518"/>
            <a:ext cx="4114800" cy="123111"/>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Tree>
    <p:extLst>
      <p:ext uri="{BB962C8B-B14F-4D97-AF65-F5344CB8AC3E}">
        <p14:creationId xmlns:p14="http://schemas.microsoft.com/office/powerpoint/2010/main" val="125998322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34235-050A-4570-9E90-EACD610479E4}"/>
              </a:ext>
            </a:extLst>
          </p:cNvPr>
          <p:cNvSpPr>
            <a:spLocks noGrp="1"/>
          </p:cNvSpPr>
          <p:nvPr>
            <p:ph type="title"/>
          </p:nvPr>
        </p:nvSpPr>
        <p:spPr>
          <a:xfrm>
            <a:off x="588263" y="457200"/>
            <a:ext cx="11018520" cy="553998"/>
          </a:xfrm>
        </p:spPr>
        <p:txBody>
          <a:bodyPr/>
          <a:lstStyle/>
          <a:p>
            <a:r>
              <a:rPr lang="en-GB" dirty="0">
                <a:cs typeface="Segoe UI"/>
              </a:rPr>
              <a:t>Best practices when building chatbots  </a:t>
            </a:r>
            <a:endParaRPr lang="en-GB" dirty="0"/>
          </a:p>
        </p:txBody>
      </p:sp>
      <p:sp>
        <p:nvSpPr>
          <p:cNvPr id="4" name="TextBox 3">
            <a:extLst>
              <a:ext uri="{FF2B5EF4-FFF2-40B4-BE49-F238E27FC236}">
                <a16:creationId xmlns:a16="http://schemas.microsoft.com/office/drawing/2014/main" id="{A0FE2044-E695-4023-8699-F2285B0B41B8}"/>
              </a:ext>
            </a:extLst>
          </p:cNvPr>
          <p:cNvSpPr txBox="1"/>
          <p:nvPr/>
        </p:nvSpPr>
        <p:spPr>
          <a:xfrm>
            <a:off x="689534" y="1578773"/>
            <a:ext cx="7553911" cy="4455515"/>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GB" sz="2400" dirty="0">
                <a:solidFill>
                  <a:schemeClr val="tx1">
                    <a:lumMod val="85000"/>
                    <a:lumOff val="15000"/>
                  </a:schemeClr>
                </a:solidFill>
              </a:rPr>
              <a:t>Greet and set the expectations</a:t>
            </a:r>
          </a:p>
          <a:p>
            <a:pPr marL="457200" indent="-457200">
              <a:lnSpc>
                <a:spcPct val="150000"/>
              </a:lnSpc>
              <a:buFont typeface="Arial" panose="020B0604020202020204" pitchFamily="34" charset="0"/>
              <a:buChar char="•"/>
            </a:pPr>
            <a:r>
              <a:rPr lang="en-GB" sz="2400" dirty="0">
                <a:solidFill>
                  <a:schemeClr val="tx1">
                    <a:lumMod val="85000"/>
                    <a:lumOff val="15000"/>
                  </a:schemeClr>
                </a:solidFill>
              </a:rPr>
              <a:t>Never ask open ended questions</a:t>
            </a:r>
          </a:p>
          <a:p>
            <a:pPr marL="457200" indent="-457200">
              <a:lnSpc>
                <a:spcPct val="150000"/>
              </a:lnSpc>
              <a:buFont typeface="Arial" panose="020B0604020202020204" pitchFamily="34" charset="0"/>
              <a:buChar char="•"/>
            </a:pPr>
            <a:r>
              <a:rPr lang="en-GB" sz="2400" dirty="0">
                <a:solidFill>
                  <a:schemeClr val="tx1">
                    <a:lumMod val="85000"/>
                    <a:lumOff val="15000"/>
                  </a:schemeClr>
                </a:solidFill>
              </a:rPr>
              <a:t>Inform about long running tasks</a:t>
            </a:r>
          </a:p>
          <a:p>
            <a:pPr marL="457200" indent="-457200">
              <a:lnSpc>
                <a:spcPct val="150000"/>
              </a:lnSpc>
              <a:buFont typeface="Arial" panose="020B0604020202020204" pitchFamily="34" charset="0"/>
              <a:buChar char="•"/>
            </a:pPr>
            <a:r>
              <a:rPr lang="en-GB" sz="2400" dirty="0">
                <a:solidFill>
                  <a:schemeClr val="tx1">
                    <a:lumMod val="85000"/>
                    <a:lumOff val="15000"/>
                  </a:schemeClr>
                </a:solidFill>
              </a:rPr>
              <a:t>Inform next steps</a:t>
            </a:r>
          </a:p>
          <a:p>
            <a:pPr marL="457200" indent="-457200">
              <a:lnSpc>
                <a:spcPct val="150000"/>
              </a:lnSpc>
              <a:buFont typeface="Arial" panose="020B0604020202020204" pitchFamily="34" charset="0"/>
              <a:buChar char="•"/>
            </a:pPr>
            <a:r>
              <a:rPr lang="en-GB" sz="2400" dirty="0">
                <a:solidFill>
                  <a:schemeClr val="tx1">
                    <a:lumMod val="85000"/>
                    <a:lumOff val="15000"/>
                  </a:schemeClr>
                </a:solidFill>
              </a:rPr>
              <a:t>Handle interruptions</a:t>
            </a:r>
          </a:p>
          <a:p>
            <a:pPr marL="457200" indent="-457200">
              <a:lnSpc>
                <a:spcPct val="150000"/>
              </a:lnSpc>
              <a:buFont typeface="Arial" panose="020B0604020202020204" pitchFamily="34" charset="0"/>
              <a:buChar char="•"/>
            </a:pPr>
            <a:r>
              <a:rPr lang="en-GB" sz="2400" dirty="0">
                <a:solidFill>
                  <a:schemeClr val="tx1">
                    <a:lumMod val="85000"/>
                    <a:lumOff val="15000"/>
                  </a:schemeClr>
                </a:solidFill>
              </a:rPr>
              <a:t>Review analytics periodically</a:t>
            </a:r>
          </a:p>
          <a:p>
            <a:pPr marL="457200" indent="-457200">
              <a:lnSpc>
                <a:spcPct val="150000"/>
              </a:lnSpc>
              <a:buFont typeface="Arial" panose="020B0604020202020204" pitchFamily="34" charset="0"/>
              <a:buChar char="•"/>
            </a:pPr>
            <a:r>
              <a:rPr lang="en-GB" sz="2400" dirty="0">
                <a:solidFill>
                  <a:schemeClr val="tx1">
                    <a:lumMod val="85000"/>
                    <a:lumOff val="15000"/>
                  </a:schemeClr>
                </a:solidFill>
              </a:rPr>
              <a:t>Identify the right channels</a:t>
            </a:r>
          </a:p>
          <a:p>
            <a:pPr marL="457200" indent="-457200">
              <a:lnSpc>
                <a:spcPct val="150000"/>
              </a:lnSpc>
              <a:buFont typeface="Arial" panose="020B0604020202020204" pitchFamily="34" charset="0"/>
              <a:buChar char="•"/>
            </a:pPr>
            <a:r>
              <a:rPr lang="en-GB" sz="2400" dirty="0">
                <a:solidFill>
                  <a:schemeClr val="tx1">
                    <a:lumMod val="85000"/>
                    <a:lumOff val="15000"/>
                  </a:schemeClr>
                </a:solidFill>
              </a:rPr>
              <a:t>If bot couldn’t help - hand off to the human agent</a:t>
            </a:r>
          </a:p>
        </p:txBody>
      </p:sp>
      <p:pic>
        <p:nvPicPr>
          <p:cNvPr id="3" name="Picture 2" descr="Graphical user interface, application, icon&#10;&#10;Description automatically generated">
            <a:extLst>
              <a:ext uri="{FF2B5EF4-FFF2-40B4-BE49-F238E27FC236}">
                <a16:creationId xmlns:a16="http://schemas.microsoft.com/office/drawing/2014/main" id="{A53BFBE7-D83F-4922-A51C-4AD953C8DFEA}"/>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763538" y="1797456"/>
            <a:ext cx="4955585" cy="3665068"/>
          </a:xfrm>
          <a:prstGeom prst="rect">
            <a:avLst/>
          </a:prstGeom>
          <a:ln>
            <a:solidFill>
              <a:schemeClr val="tx1">
                <a:lumMod val="50000"/>
                <a:lumOff val="50000"/>
              </a:schemeClr>
            </a:solidFill>
          </a:ln>
          <a:effectLst>
            <a:outerShdw blurRad="50800" dist="38100" dir="2700000" algn="tl" rotWithShape="0">
              <a:prstClr val="black">
                <a:alpha val="40000"/>
              </a:prstClr>
            </a:outerShdw>
          </a:effectLst>
        </p:spPr>
      </p:pic>
      <p:sp>
        <p:nvSpPr>
          <p:cNvPr id="7" name="TextBox 6">
            <a:extLst>
              <a:ext uri="{FF2B5EF4-FFF2-40B4-BE49-F238E27FC236}">
                <a16:creationId xmlns:a16="http://schemas.microsoft.com/office/drawing/2014/main" id="{57B52CC4-024C-4A74-8A05-4E9DACB59567}"/>
              </a:ext>
            </a:extLst>
          </p:cNvPr>
          <p:cNvSpPr txBox="1"/>
          <p:nvPr/>
        </p:nvSpPr>
        <p:spPr>
          <a:xfrm>
            <a:off x="1494774" y="7097151"/>
            <a:ext cx="9272789" cy="138499"/>
          </a:xfrm>
          <a:prstGeom prst="rect">
            <a:avLst/>
          </a:prstGeom>
          <a:noFill/>
        </p:spPr>
        <p:txBody>
          <a:bodyPr wrap="square" lIns="0" tIns="0" rIns="0" bIns="0" rtlCol="0">
            <a:spAutoFit/>
          </a:bodyPr>
          <a:lstStyle/>
          <a:p>
            <a:r>
              <a:rPr lang="en-GB" sz="900">
                <a:hlinkClick r:id="rId4" tooltip="https://geobrava.wordpress.com/2019/04/01/chatbots-deliver-lasting-benefits-for-financial-services/"/>
              </a:rPr>
              <a:t>This Photo</a:t>
            </a:r>
            <a:r>
              <a:rPr lang="en-GB" sz="900"/>
              <a:t> by Unknown Author is licensed under </a:t>
            </a:r>
            <a:r>
              <a:rPr lang="en-GB" sz="900">
                <a:hlinkClick r:id="rId5" tooltip="https://creativecommons.org/licenses/by-sa/3.0/"/>
              </a:rPr>
              <a:t>CC BY-SA</a:t>
            </a:r>
            <a:endParaRPr lang="en-GB" sz="900"/>
          </a:p>
        </p:txBody>
      </p:sp>
      <p:sp>
        <p:nvSpPr>
          <p:cNvPr id="5" name="Footer Placeholder 2">
            <a:extLst>
              <a:ext uri="{FF2B5EF4-FFF2-40B4-BE49-F238E27FC236}">
                <a16:creationId xmlns:a16="http://schemas.microsoft.com/office/drawing/2014/main" id="{C74FB5D9-D597-2B27-6F7D-E3CC3C3F5A95}"/>
              </a:ext>
              <a:ext uri="{C183D7F6-B498-43B3-948B-1728B52AA6E4}">
                <adec:decorative xmlns:adec="http://schemas.microsoft.com/office/drawing/2017/decorative" val="1"/>
              </a:ext>
            </a:extLst>
          </p:cNvPr>
          <p:cNvSpPr>
            <a:spLocks noGrp="1"/>
          </p:cNvSpPr>
          <p:nvPr>
            <p:ph type="ftr" sz="quarter" idx="3"/>
          </p:nvPr>
        </p:nvSpPr>
        <p:spPr>
          <a:xfrm>
            <a:off x="4038600" y="6539518"/>
            <a:ext cx="4114800" cy="123111"/>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Tree>
    <p:extLst>
      <p:ext uri="{BB962C8B-B14F-4D97-AF65-F5344CB8AC3E}">
        <p14:creationId xmlns:p14="http://schemas.microsoft.com/office/powerpoint/2010/main" val="98417182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FE572-89D5-43CB-8DE6-F7B5A85D1942}"/>
              </a:ext>
            </a:extLst>
          </p:cNvPr>
          <p:cNvSpPr>
            <a:spLocks noGrp="1"/>
          </p:cNvSpPr>
          <p:nvPr>
            <p:ph type="title"/>
          </p:nvPr>
        </p:nvSpPr>
        <p:spPr>
          <a:xfrm>
            <a:off x="588263" y="457200"/>
            <a:ext cx="11018520" cy="553998"/>
          </a:xfrm>
        </p:spPr>
        <p:txBody>
          <a:bodyPr/>
          <a:lstStyle/>
          <a:p>
            <a:r>
              <a:rPr lang="en-GB" dirty="0">
                <a:cs typeface="Segoe UI"/>
              </a:rPr>
              <a:t>Share the bot with your team or your organization </a:t>
            </a:r>
          </a:p>
        </p:txBody>
      </p:sp>
      <p:sp>
        <p:nvSpPr>
          <p:cNvPr id="8" name="TextBox 7">
            <a:extLst>
              <a:ext uri="{FF2B5EF4-FFF2-40B4-BE49-F238E27FC236}">
                <a16:creationId xmlns:a16="http://schemas.microsoft.com/office/drawing/2014/main" id="{F6679AA9-64BF-4F6A-BB2D-A9E0AB60F6DE}"/>
              </a:ext>
            </a:extLst>
          </p:cNvPr>
          <p:cNvSpPr txBox="1"/>
          <p:nvPr/>
        </p:nvSpPr>
        <p:spPr>
          <a:xfrm>
            <a:off x="588264" y="1789444"/>
            <a:ext cx="5301734" cy="369331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800" dirty="0">
                <a:solidFill>
                  <a:schemeClr val="tx1">
                    <a:lumMod val="85000"/>
                    <a:lumOff val="15000"/>
                  </a:schemeClr>
                </a:solidFill>
              </a:rPr>
              <a:t>You could choose to share with your bot with your organization, require admin approval  </a:t>
            </a:r>
          </a:p>
          <a:p>
            <a:endParaRPr lang="en-US" sz="2800" dirty="0">
              <a:solidFill>
                <a:schemeClr val="tx1">
                  <a:lumMod val="85000"/>
                  <a:lumOff val="15000"/>
                </a:schemeClr>
              </a:solidFill>
            </a:endParaRPr>
          </a:p>
          <a:p>
            <a:r>
              <a:rPr lang="en-US" sz="2800" dirty="0">
                <a:solidFill>
                  <a:schemeClr val="tx1">
                    <a:lumMod val="85000"/>
                    <a:lumOff val="15000"/>
                  </a:schemeClr>
                </a:solidFill>
              </a:rPr>
              <a:t>You could choose to share with your bot with your team to use   </a:t>
            </a:r>
          </a:p>
          <a:p>
            <a:endParaRPr lang="en-US" sz="2400" dirty="0">
              <a:solidFill>
                <a:schemeClr val="tx1">
                  <a:lumMod val="85000"/>
                  <a:lumOff val="15000"/>
                </a:schemeClr>
              </a:solidFill>
            </a:endParaRPr>
          </a:p>
          <a:p>
            <a:endParaRPr lang="en-US" sz="2400" dirty="0">
              <a:solidFill>
                <a:schemeClr val="tx1">
                  <a:lumMod val="85000"/>
                  <a:lumOff val="15000"/>
                </a:schemeClr>
              </a:solidFill>
            </a:endParaRPr>
          </a:p>
          <a:p>
            <a:endParaRPr lang="en-US" sz="2400" dirty="0">
              <a:solidFill>
                <a:schemeClr val="tx1">
                  <a:lumMod val="85000"/>
                  <a:lumOff val="15000"/>
                </a:schemeClr>
              </a:solidFill>
              <a:cs typeface="Segoe UI"/>
            </a:endParaRPr>
          </a:p>
        </p:txBody>
      </p:sp>
      <p:pic>
        <p:nvPicPr>
          <p:cNvPr id="4" name="Picture 3" descr="Use Publish -&gt; Share the bot -&gt; To publish bot as a Teams app to your tenant&#10;&#10;Admin approval is needed after it">
            <a:extLst>
              <a:ext uri="{FF2B5EF4-FFF2-40B4-BE49-F238E27FC236}">
                <a16:creationId xmlns:a16="http://schemas.microsoft.com/office/drawing/2014/main" id="{205FB6AD-AC46-4A3D-81B5-E9DBEB5646AC}"/>
              </a:ext>
            </a:extLst>
          </p:cNvPr>
          <p:cNvPicPr>
            <a:picLocks noChangeAspect="1"/>
          </p:cNvPicPr>
          <p:nvPr/>
        </p:nvPicPr>
        <p:blipFill>
          <a:blip r:embed="rId3"/>
          <a:stretch>
            <a:fillRect/>
          </a:stretch>
        </p:blipFill>
        <p:spPr>
          <a:xfrm>
            <a:off x="6096000" y="1789444"/>
            <a:ext cx="6005511" cy="2843212"/>
          </a:xfrm>
          <a:prstGeom prst="rect">
            <a:avLst/>
          </a:prstGeom>
          <a:ln>
            <a:solidFill>
              <a:schemeClr val="tx1">
                <a:lumMod val="50000"/>
                <a:lumOff val="50000"/>
              </a:schemeClr>
            </a:solidFill>
          </a:ln>
          <a:effectLst>
            <a:outerShdw blurRad="50800" dist="38100" dir="2700000" algn="tl" rotWithShape="0">
              <a:prstClr val="black">
                <a:alpha val="40000"/>
              </a:prstClr>
            </a:outerShdw>
          </a:effectLst>
        </p:spPr>
      </p:pic>
      <p:sp>
        <p:nvSpPr>
          <p:cNvPr id="3" name="Footer Placeholder 2">
            <a:extLst>
              <a:ext uri="{FF2B5EF4-FFF2-40B4-BE49-F238E27FC236}">
                <a16:creationId xmlns:a16="http://schemas.microsoft.com/office/drawing/2014/main" id="{112D8064-D11C-D558-F72D-99555DD5F4CF}"/>
              </a:ext>
              <a:ext uri="{C183D7F6-B498-43B3-948B-1728B52AA6E4}">
                <adec:decorative xmlns:adec="http://schemas.microsoft.com/office/drawing/2017/decorative" val="1"/>
              </a:ext>
            </a:extLst>
          </p:cNvPr>
          <p:cNvSpPr>
            <a:spLocks noGrp="1"/>
          </p:cNvSpPr>
          <p:nvPr>
            <p:ph type="ftr" sz="quarter" idx="3"/>
          </p:nvPr>
        </p:nvSpPr>
        <p:spPr>
          <a:xfrm>
            <a:off x="4038600" y="6539518"/>
            <a:ext cx="4114800" cy="123111"/>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Tree>
    <p:extLst>
      <p:ext uri="{BB962C8B-B14F-4D97-AF65-F5344CB8AC3E}">
        <p14:creationId xmlns:p14="http://schemas.microsoft.com/office/powerpoint/2010/main" val="22952853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F7031AB-B12E-4065-A753-70742EAEF108}"/>
              </a:ext>
              <a:ext uri="{C183D7F6-B498-43B3-948B-1728B52AA6E4}">
                <adec:decorative xmlns:adec="http://schemas.microsoft.com/office/drawing/2017/decorative" val="1"/>
              </a:ext>
            </a:extLst>
          </p:cNvPr>
          <p:cNvSpPr>
            <a:spLocks/>
          </p:cNvSpPr>
          <p:nvPr/>
        </p:nvSpPr>
        <p:spPr>
          <a:xfrm>
            <a:off x="571500" y="1508338"/>
            <a:ext cx="11049000" cy="4760700"/>
          </a:xfrm>
          <a:prstGeom prst="rect">
            <a:avLst/>
          </a:prstGeom>
          <a:noFill/>
          <a:ln w="3175">
            <a:solidFill>
              <a:schemeClr val="bg1">
                <a:lumMod val="85000"/>
              </a:schemeClr>
            </a:solidFill>
          </a:ln>
        </p:spPr>
        <p:txBody>
          <a:bodyPr wrap="square" lIns="137160" tIns="768096" rIns="137160" bIns="91440" anchor="t">
            <a:noAutofit/>
          </a:bodyPr>
          <a:lstStyle/>
          <a:p>
            <a:pPr marL="230188" indent="-230188" defTabSz="914192">
              <a:spcBef>
                <a:spcPts val="300"/>
              </a:spcBef>
              <a:spcAft>
                <a:spcPts val="300"/>
              </a:spcAft>
              <a:buFont typeface="Arial" panose="020B0604020202020204" pitchFamily="34" charset="0"/>
              <a:buChar char="•"/>
              <a:defRPr/>
            </a:pPr>
            <a:endParaRPr lang="en-US" sz="1600">
              <a:cs typeface="Segoe UI Semibold" panose="020B0702040204020203" pitchFamily="34" charset="0"/>
            </a:endParaRPr>
          </a:p>
        </p:txBody>
      </p:sp>
      <p:sp>
        <p:nvSpPr>
          <p:cNvPr id="2" name="Title 1">
            <a:extLst>
              <a:ext uri="{FF2B5EF4-FFF2-40B4-BE49-F238E27FC236}">
                <a16:creationId xmlns:a16="http://schemas.microsoft.com/office/drawing/2014/main" id="{BC57B38C-8413-4861-A4F5-7DF656AEAD0D}"/>
              </a:ext>
            </a:extLst>
          </p:cNvPr>
          <p:cNvSpPr>
            <a:spLocks noGrp="1"/>
          </p:cNvSpPr>
          <p:nvPr>
            <p:ph type="title"/>
          </p:nvPr>
        </p:nvSpPr>
        <p:spPr>
          <a:xfrm>
            <a:off x="586739" y="438071"/>
            <a:ext cx="11018520" cy="1107996"/>
          </a:xfrm>
        </p:spPr>
        <p:txBody>
          <a:bodyPr/>
          <a:lstStyle/>
          <a:p>
            <a:r>
              <a:rPr lang="en-US" dirty="0">
                <a:solidFill>
                  <a:schemeClr val="tx1">
                    <a:lumMod val="85000"/>
                    <a:lumOff val="15000"/>
                  </a:schemeClr>
                </a:solidFill>
              </a:rPr>
              <a:t>Lab 4:</a:t>
            </a:r>
            <a:br>
              <a:rPr lang="en-US" dirty="0"/>
            </a:br>
            <a:r>
              <a:rPr lang="en-US" dirty="0"/>
              <a:t>Build a chatbot</a:t>
            </a:r>
          </a:p>
        </p:txBody>
      </p:sp>
      <p:sp>
        <p:nvSpPr>
          <p:cNvPr id="8" name="Rectangle 7">
            <a:extLst>
              <a:ext uri="{FF2B5EF4-FFF2-40B4-BE49-F238E27FC236}">
                <a16:creationId xmlns:a16="http://schemas.microsoft.com/office/drawing/2014/main" id="{D4FF7A47-CBB8-435B-B88D-A883B77A33E2}"/>
              </a:ext>
            </a:extLst>
          </p:cNvPr>
          <p:cNvSpPr>
            <a:spLocks/>
          </p:cNvSpPr>
          <p:nvPr/>
        </p:nvSpPr>
        <p:spPr>
          <a:xfrm>
            <a:off x="571499" y="1751640"/>
            <a:ext cx="11049000" cy="465121"/>
          </a:xfrm>
          <a:prstGeom prst="rect">
            <a:avLst/>
          </a:prstGeom>
          <a:solidFill>
            <a:schemeClr val="accent2"/>
          </a:solidFill>
        </p:spPr>
        <p:txBody>
          <a:bodyPr wrap="square" lIns="91440" tIns="45720" rIns="91440" bIns="45720" anchor="ctr">
            <a:noAutofit/>
          </a:bodyPr>
          <a:lstStyle/>
          <a:p>
            <a:pPr algn="ctr" defTabSz="914192">
              <a:spcAft>
                <a:spcPts val="300"/>
              </a:spcAft>
            </a:pPr>
            <a:r>
              <a:rPr lang="en-US" dirty="0">
                <a:solidFill>
                  <a:srgbClr val="FFFFFF"/>
                </a:solidFill>
                <a:latin typeface="Segoe Semibold"/>
                <a:cs typeface="Segoe UI Semibold"/>
              </a:rPr>
              <a:t>Objectives</a:t>
            </a:r>
          </a:p>
        </p:txBody>
      </p:sp>
      <p:grpSp>
        <p:nvGrpSpPr>
          <p:cNvPr id="9" name="Group 8">
            <a:extLst>
              <a:ext uri="{FF2B5EF4-FFF2-40B4-BE49-F238E27FC236}">
                <a16:creationId xmlns:a16="http://schemas.microsoft.com/office/drawing/2014/main" id="{3FA0384F-D0CE-445D-B234-7EDD1C677A6D}"/>
              </a:ext>
              <a:ext uri="{C183D7F6-B498-43B3-948B-1728B52AA6E4}">
                <adec:decorative xmlns:adec="http://schemas.microsoft.com/office/drawing/2017/decorative" val="1"/>
              </a:ext>
            </a:extLst>
          </p:cNvPr>
          <p:cNvGrpSpPr>
            <a:grpSpLocks/>
          </p:cNvGrpSpPr>
          <p:nvPr/>
        </p:nvGrpSpPr>
        <p:grpSpPr>
          <a:xfrm>
            <a:off x="574674" y="1751640"/>
            <a:ext cx="11045826" cy="465121"/>
            <a:chOff x="574675" y="1519848"/>
            <a:chExt cx="7312025" cy="465121"/>
          </a:xfrm>
        </p:grpSpPr>
        <p:cxnSp>
          <p:nvCxnSpPr>
            <p:cNvPr id="12" name="Straight Connector 11">
              <a:extLst>
                <a:ext uri="{FF2B5EF4-FFF2-40B4-BE49-F238E27FC236}">
                  <a16:creationId xmlns:a16="http://schemas.microsoft.com/office/drawing/2014/main" id="{EA2657A6-5FF3-4E59-94B3-355886C9B57A}"/>
                </a:ext>
                <a:ext uri="{C183D7F6-B498-43B3-948B-1728B52AA6E4}">
                  <adec:decorative xmlns:adec="http://schemas.microsoft.com/office/drawing/2017/decorative" val="1"/>
                </a:ext>
              </a:extLst>
            </p:cNvPr>
            <p:cNvCxnSpPr>
              <a:cxnSpLocks/>
            </p:cNvCxnSpPr>
            <p:nvPr/>
          </p:nvCxnSpPr>
          <p:spPr>
            <a:xfrm>
              <a:off x="574675" y="1519848"/>
              <a:ext cx="0" cy="465121"/>
            </a:xfrm>
            <a:prstGeom prst="line">
              <a:avLst/>
            </a:prstGeom>
            <a:ln w="28575" cap="rnd">
              <a:solidFill>
                <a:schemeClr val="accent2">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140C465-8DCE-4F31-8C4F-37C0F2DB8BFA}"/>
                </a:ext>
                <a:ext uri="{C183D7F6-B498-43B3-948B-1728B52AA6E4}">
                  <adec:decorative xmlns:adec="http://schemas.microsoft.com/office/drawing/2017/decorative" val="1"/>
                </a:ext>
              </a:extLst>
            </p:cNvPr>
            <p:cNvCxnSpPr>
              <a:cxnSpLocks/>
            </p:cNvCxnSpPr>
            <p:nvPr/>
          </p:nvCxnSpPr>
          <p:spPr>
            <a:xfrm>
              <a:off x="7886700" y="1519848"/>
              <a:ext cx="0" cy="465121"/>
            </a:xfrm>
            <a:prstGeom prst="line">
              <a:avLst/>
            </a:prstGeom>
            <a:ln w="28575" cap="rnd">
              <a:solidFill>
                <a:schemeClr val="accent2">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14" name="TextBox 13">
            <a:extLst>
              <a:ext uri="{FF2B5EF4-FFF2-40B4-BE49-F238E27FC236}">
                <a16:creationId xmlns:a16="http://schemas.microsoft.com/office/drawing/2014/main" id="{2044E162-68FA-4C0E-B9D3-D4C8561D02EE}"/>
              </a:ext>
            </a:extLst>
          </p:cNvPr>
          <p:cNvSpPr txBox="1">
            <a:spLocks/>
          </p:cNvSpPr>
          <p:nvPr/>
        </p:nvSpPr>
        <p:spPr>
          <a:xfrm>
            <a:off x="571500" y="2339873"/>
            <a:ext cx="11048999" cy="3669041"/>
          </a:xfrm>
          <a:prstGeom prst="rect">
            <a:avLst/>
          </a:prstGeom>
        </p:spPr>
        <p:txBody>
          <a:bodyPr wrap="square" lIns="91440" tIns="45720" rIns="91440" bIns="45720">
            <a:noAutofit/>
          </a:bodyPr>
          <a:lstStyle/>
          <a:p>
            <a:pPr marL="0" indent="0">
              <a:buNone/>
            </a:pPr>
            <a:endParaRPr lang="en-US" sz="1050" b="1" dirty="0">
              <a:solidFill>
                <a:schemeClr val="tx1">
                  <a:lumMod val="85000"/>
                  <a:lumOff val="15000"/>
                </a:schemeClr>
              </a:solidFill>
            </a:endParaRPr>
          </a:p>
          <a:p>
            <a:pPr marL="457200" indent="-457200">
              <a:buAutoNum type="arabicPeriod"/>
            </a:pPr>
            <a:r>
              <a:rPr lang="en-GB" sz="1600" dirty="0">
                <a:solidFill>
                  <a:schemeClr val="tx1">
                    <a:lumMod val="85000"/>
                    <a:lumOff val="15000"/>
                  </a:schemeClr>
                </a:solidFill>
                <a:cs typeface="+mn-cs"/>
              </a:rPr>
              <a:t>C</a:t>
            </a:r>
            <a:r>
              <a:rPr lang="en-US" sz="1600" dirty="0" err="1">
                <a:solidFill>
                  <a:schemeClr val="tx1">
                    <a:lumMod val="85000"/>
                    <a:lumOff val="15000"/>
                  </a:schemeClr>
                </a:solidFill>
                <a:cs typeface="+mn-cs"/>
              </a:rPr>
              <a:t>reate</a:t>
            </a:r>
            <a:r>
              <a:rPr lang="en-US" sz="1600" dirty="0">
                <a:solidFill>
                  <a:schemeClr val="tx1">
                    <a:lumMod val="85000"/>
                    <a:lumOff val="15000"/>
                  </a:schemeClr>
                </a:solidFill>
                <a:cs typeface="+mn-cs"/>
              </a:rPr>
              <a:t> flows that will implement chatbot actions</a:t>
            </a:r>
          </a:p>
          <a:p>
            <a:pPr marL="457200" indent="-457200">
              <a:buAutoNum type="arabicPeriod"/>
            </a:pPr>
            <a:endParaRPr lang="en-US" sz="1600" dirty="0">
              <a:solidFill>
                <a:schemeClr val="tx1">
                  <a:lumMod val="85000"/>
                  <a:lumOff val="15000"/>
                </a:schemeClr>
              </a:solidFill>
              <a:cs typeface="+mn-cs"/>
            </a:endParaRPr>
          </a:p>
          <a:p>
            <a:pPr marL="457200" indent="-457200">
              <a:buAutoNum type="arabicPeriod"/>
            </a:pPr>
            <a:r>
              <a:rPr lang="en-US" sz="1600" dirty="0">
                <a:solidFill>
                  <a:schemeClr val="tx1">
                    <a:lumMod val="85000"/>
                    <a:lumOff val="15000"/>
                  </a:schemeClr>
                </a:solidFill>
                <a:cs typeface="+mn-cs"/>
              </a:rPr>
              <a:t>Build a chatbot using PVA app in Teams</a:t>
            </a:r>
          </a:p>
          <a:p>
            <a:pPr marL="457200" indent="-457200">
              <a:buAutoNum type="arabicPeriod"/>
            </a:pPr>
            <a:endParaRPr lang="en-US" sz="1600" dirty="0">
              <a:solidFill>
                <a:schemeClr val="tx1">
                  <a:lumMod val="85000"/>
                  <a:lumOff val="15000"/>
                </a:schemeClr>
              </a:solidFill>
              <a:cs typeface="+mn-cs"/>
            </a:endParaRPr>
          </a:p>
          <a:p>
            <a:pPr marL="457200" indent="-457200">
              <a:buAutoNum type="arabicPeriod"/>
            </a:pPr>
            <a:r>
              <a:rPr lang="en-US" sz="1600" dirty="0">
                <a:solidFill>
                  <a:schemeClr val="tx1">
                    <a:lumMod val="85000"/>
                    <a:lumOff val="15000"/>
                  </a:schemeClr>
                </a:solidFill>
                <a:cs typeface="+mn-cs"/>
              </a:rPr>
              <a:t>Publish the chatbot to Teams</a:t>
            </a:r>
          </a:p>
          <a:p>
            <a:pPr marL="457200" indent="-457200">
              <a:buAutoNum type="arabicPeriod"/>
            </a:pPr>
            <a:endParaRPr lang="en-GB" sz="1600" dirty="0">
              <a:solidFill>
                <a:schemeClr val="tx1">
                  <a:lumMod val="85000"/>
                  <a:lumOff val="15000"/>
                </a:schemeClr>
              </a:solidFill>
              <a:cs typeface="+mn-cs"/>
            </a:endParaRPr>
          </a:p>
          <a:p>
            <a:pPr marL="457200" indent="-457200">
              <a:buFont typeface="Wingdings" panose="05000000000000000000" pitchFamily="2" charset="2"/>
              <a:buAutoNum type="arabicPeriod"/>
            </a:pPr>
            <a:endParaRPr lang="en-GB" sz="1600" dirty="0">
              <a:solidFill>
                <a:schemeClr val="tx1">
                  <a:lumMod val="85000"/>
                  <a:lumOff val="15000"/>
                </a:schemeClr>
              </a:solidFill>
              <a:cs typeface="+mn-cs"/>
            </a:endParaRPr>
          </a:p>
        </p:txBody>
      </p:sp>
      <p:sp>
        <p:nvSpPr>
          <p:cNvPr id="17" name="Footer Placeholder 4">
            <a:extLst>
              <a:ext uri="{FF2B5EF4-FFF2-40B4-BE49-F238E27FC236}">
                <a16:creationId xmlns:a16="http://schemas.microsoft.com/office/drawing/2014/main" id="{E243B2FB-C5E3-4E84-87ED-FB0A2A1A0F89}"/>
              </a:ext>
              <a:ext uri="{C183D7F6-B498-43B3-948B-1728B52AA6E4}">
                <adec:decorative xmlns:adec="http://schemas.microsoft.com/office/drawing/2017/decorative" val="1"/>
              </a:ext>
            </a:extLst>
          </p:cNvPr>
          <p:cNvSpPr>
            <a:spLocks noGrp="1"/>
          </p:cNvSpPr>
          <p:nvPr>
            <p:ph type="ftr" sz="quarter" idx="3"/>
          </p:nvPr>
        </p:nvSpPr>
        <p:spPr>
          <a:xfrm>
            <a:off x="4038600" y="6539518"/>
            <a:ext cx="4114800" cy="123111"/>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Segoe UI"/>
                <a:ea typeface="+mn-ea"/>
                <a:cs typeface="+mn-cs"/>
              </a:rPr>
              <a:t>Microsoft Confidential</a:t>
            </a:r>
          </a:p>
        </p:txBody>
      </p:sp>
      <p:sp>
        <p:nvSpPr>
          <p:cNvPr id="18" name="Slide Number Placeholder 3">
            <a:extLst>
              <a:ext uri="{FF2B5EF4-FFF2-40B4-BE49-F238E27FC236}">
                <a16:creationId xmlns:a16="http://schemas.microsoft.com/office/drawing/2014/main" id="{81A9DA9D-1DBE-46E5-BC06-5CF26ACB5995}"/>
              </a:ext>
            </a:extLst>
          </p:cNvPr>
          <p:cNvSpPr>
            <a:spLocks noGrp="1"/>
          </p:cNvSpPr>
          <p:nvPr>
            <p:ph type="sldNum" sz="quarter" idx="4"/>
          </p:nvPr>
        </p:nvSpPr>
        <p:spPr>
          <a:xfrm>
            <a:off x="11697272" y="6539518"/>
            <a:ext cx="404240" cy="123111"/>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13</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grpSp>
        <p:nvGrpSpPr>
          <p:cNvPr id="7" name="Group 6">
            <a:extLst>
              <a:ext uri="{FF2B5EF4-FFF2-40B4-BE49-F238E27FC236}">
                <a16:creationId xmlns:a16="http://schemas.microsoft.com/office/drawing/2014/main" id="{FA41A179-B4E7-42F5-FE64-EAD42FB08868}"/>
              </a:ext>
            </a:extLst>
          </p:cNvPr>
          <p:cNvGrpSpPr/>
          <p:nvPr/>
        </p:nvGrpSpPr>
        <p:grpSpPr>
          <a:xfrm>
            <a:off x="8581057" y="5358247"/>
            <a:ext cx="752324" cy="730462"/>
            <a:chOff x="571499" y="5538576"/>
            <a:chExt cx="752324" cy="730462"/>
          </a:xfrm>
        </p:grpSpPr>
        <p:sp>
          <p:nvSpPr>
            <p:cNvPr id="5" name="Oval 4">
              <a:extLst>
                <a:ext uri="{FF2B5EF4-FFF2-40B4-BE49-F238E27FC236}">
                  <a16:creationId xmlns:a16="http://schemas.microsoft.com/office/drawing/2014/main" id="{C9197A9B-E92D-84C9-4EE8-9E8A6A25E1CA}"/>
                </a:ext>
              </a:extLst>
            </p:cNvPr>
            <p:cNvSpPr/>
            <p:nvPr/>
          </p:nvSpPr>
          <p:spPr bwMode="auto">
            <a:xfrm>
              <a:off x="571499" y="5538576"/>
              <a:ext cx="752324" cy="730462"/>
            </a:xfrm>
            <a:prstGeom prst="ellipse">
              <a:avLst/>
            </a:prstGeom>
            <a:solidFill>
              <a:schemeClr val="bg1">
                <a:lumMod val="95000"/>
              </a:schemeClr>
            </a:solidFill>
            <a:ln>
              <a:solidFill>
                <a:schemeClr val="tx2"/>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a:solidFill>
                  <a:schemeClr val="tx1">
                    <a:lumMod val="85000"/>
                    <a:lumOff val="15000"/>
                  </a:schemeClr>
                </a:solidFill>
                <a:ea typeface="Segoe UI" pitchFamily="34" charset="0"/>
                <a:cs typeface="Segoe UI" pitchFamily="34" charset="0"/>
              </a:endParaRPr>
            </a:p>
          </p:txBody>
        </p:sp>
        <p:pic>
          <p:nvPicPr>
            <p:cNvPr id="3" name="Picture 2">
              <a:extLst>
                <a:ext uri="{FF2B5EF4-FFF2-40B4-BE49-F238E27FC236}">
                  <a16:creationId xmlns:a16="http://schemas.microsoft.com/office/drawing/2014/main" id="{F8A4F65A-96C9-5893-152F-E76209FA17FF}"/>
                </a:ext>
                <a:ext uri="{C183D7F6-B498-43B3-948B-1728B52AA6E4}">
                  <adec:decorative xmlns:adec="http://schemas.microsoft.com/office/drawing/2017/decorative" val="1"/>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724177" y="5685059"/>
              <a:ext cx="446967" cy="446967"/>
            </a:xfrm>
            <a:prstGeom prst="rect">
              <a:avLst/>
            </a:prstGeom>
          </p:spPr>
        </p:pic>
      </p:grpSp>
      <p:sp>
        <p:nvSpPr>
          <p:cNvPr id="4" name="TextBox 3">
            <a:extLst>
              <a:ext uri="{FF2B5EF4-FFF2-40B4-BE49-F238E27FC236}">
                <a16:creationId xmlns:a16="http://schemas.microsoft.com/office/drawing/2014/main" id="{9472189F-036F-EF75-EE34-A80B40EA613E}"/>
              </a:ext>
            </a:extLst>
          </p:cNvPr>
          <p:cNvSpPr txBox="1"/>
          <p:nvPr/>
        </p:nvSpPr>
        <p:spPr>
          <a:xfrm>
            <a:off x="9367610" y="5307979"/>
            <a:ext cx="2470286" cy="830997"/>
          </a:xfrm>
          <a:prstGeom prst="rect">
            <a:avLst/>
          </a:prstGeom>
          <a:noFill/>
        </p:spPr>
        <p:txBody>
          <a:bodyPr wrap="square">
            <a:spAutoFit/>
          </a:bodyPr>
          <a:lstStyle/>
          <a:p>
            <a:r>
              <a:rPr lang="en-GB" sz="1600" b="1" spc="-60" dirty="0">
                <a:solidFill>
                  <a:schemeClr val="tx1">
                    <a:lumMod val="85000"/>
                    <a:lumOff val="15000"/>
                  </a:schemeClr>
                </a:solidFill>
                <a:latin typeface="+mj-lt"/>
              </a:rPr>
              <a:t>Never</a:t>
            </a:r>
            <a:r>
              <a:rPr lang="en-GB" sz="1600" spc="-60" dirty="0">
                <a:solidFill>
                  <a:schemeClr val="tx1">
                    <a:lumMod val="85000"/>
                    <a:lumOff val="15000"/>
                  </a:schemeClr>
                </a:solidFill>
                <a:latin typeface="+mj-lt"/>
              </a:rPr>
              <a:t> upload your organization data</a:t>
            </a:r>
            <a:br>
              <a:rPr lang="en-GB" sz="1600" spc="-60" dirty="0">
                <a:solidFill>
                  <a:schemeClr val="tx1">
                    <a:lumMod val="85000"/>
                    <a:lumOff val="15000"/>
                  </a:schemeClr>
                </a:solidFill>
                <a:latin typeface="+mj-lt"/>
              </a:rPr>
            </a:br>
            <a:r>
              <a:rPr lang="en-GB" sz="1600" spc="-60" dirty="0">
                <a:solidFill>
                  <a:schemeClr val="tx1">
                    <a:lumMod val="85000"/>
                    <a:lumOff val="15000"/>
                  </a:schemeClr>
                </a:solidFill>
                <a:latin typeface="+mj-lt"/>
              </a:rPr>
              <a:t>to the lab tenant.</a:t>
            </a:r>
            <a:endParaRPr lang="en-US" sz="1600" spc="-60" dirty="0">
              <a:solidFill>
                <a:schemeClr val="tx1">
                  <a:lumMod val="85000"/>
                  <a:lumOff val="15000"/>
                </a:schemeClr>
              </a:solidFill>
              <a:latin typeface="+mj-lt"/>
            </a:endParaRPr>
          </a:p>
        </p:txBody>
      </p:sp>
    </p:spTree>
    <p:custDataLst>
      <p:tags r:id="rId1"/>
    </p:custDataLst>
    <p:extLst>
      <p:ext uri="{BB962C8B-B14F-4D97-AF65-F5344CB8AC3E}">
        <p14:creationId xmlns:p14="http://schemas.microsoft.com/office/powerpoint/2010/main" val="3722038547"/>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132E6D-A6EE-402B-895A-D0B053AB702A}"/>
              </a:ext>
            </a:extLst>
          </p:cNvPr>
          <p:cNvSpPr>
            <a:spLocks noGrp="1"/>
          </p:cNvSpPr>
          <p:nvPr>
            <p:ph type="title"/>
            <p:custDataLst>
              <p:custData r:id="rId2"/>
            </p:custDataLst>
          </p:nvPr>
        </p:nvSpPr>
        <p:spPr>
          <a:xfrm>
            <a:off x="621161" y="2975826"/>
            <a:ext cx="10135062" cy="830997"/>
          </a:xfrm>
        </p:spPr>
        <p:txBody>
          <a:bodyPr/>
          <a:lstStyle/>
          <a:p>
            <a:r>
              <a:rPr lang="en-US" sz="5400" dirty="0"/>
              <a:t>Appendix</a:t>
            </a:r>
          </a:p>
        </p:txBody>
      </p:sp>
      <p:sp>
        <p:nvSpPr>
          <p:cNvPr id="11" name="Footer Placeholder 2">
            <a:extLst>
              <a:ext uri="{FF2B5EF4-FFF2-40B4-BE49-F238E27FC236}">
                <a16:creationId xmlns:a16="http://schemas.microsoft.com/office/drawing/2014/main" id="{B6557B7F-8930-45B3-8C92-8E2F48E4CF5E}"/>
              </a:ext>
            </a:extLst>
          </p:cNvPr>
          <p:cNvSpPr>
            <a:spLocks noGrp="1"/>
          </p:cNvSpPr>
          <p:nvPr>
            <p:ph type="ftr" sz="quarter" idx="3"/>
          </p:nvPr>
        </p:nvSpPr>
        <p:spPr>
          <a:xfrm>
            <a:off x="4038600" y="6539518"/>
            <a:ext cx="4114800" cy="123111"/>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FFFFFF"/>
                </a:solidFill>
                <a:effectLst/>
                <a:uLnTx/>
                <a:uFillTx/>
                <a:latin typeface="Segoe UI"/>
                <a:ea typeface="+mn-ea"/>
                <a:cs typeface="+mn-cs"/>
              </a:rPr>
              <a:t>Microsoft Confidential</a:t>
            </a:r>
          </a:p>
        </p:txBody>
      </p:sp>
      <p:sp>
        <p:nvSpPr>
          <p:cNvPr id="12" name="Slide Number Placeholder 8">
            <a:extLst>
              <a:ext uri="{FF2B5EF4-FFF2-40B4-BE49-F238E27FC236}">
                <a16:creationId xmlns:a16="http://schemas.microsoft.com/office/drawing/2014/main" id="{53D1B8DB-CDB5-4538-B1E2-EE9AC4FA8B61}"/>
              </a:ext>
            </a:extLst>
          </p:cNvPr>
          <p:cNvSpPr>
            <a:spLocks noGrp="1"/>
          </p:cNvSpPr>
          <p:nvPr>
            <p:ph type="sldNum" sz="quarter" idx="4"/>
          </p:nvPr>
        </p:nvSpPr>
        <p:spPr>
          <a:xfrm>
            <a:off x="11697272" y="6539518"/>
            <a:ext cx="404240" cy="123111"/>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FFFFFF"/>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14</a:t>
            </a:fld>
            <a:endParaRPr kumimoji="0" lang="en-US" sz="800" b="0" i="0" u="none" strike="noStrike" kern="1200" cap="none" spc="0" normalizeH="0" baseline="0" noProof="0">
              <a:ln>
                <a:noFill/>
              </a:ln>
              <a:solidFill>
                <a:srgbClr val="FFFFFF"/>
              </a:solidFill>
              <a:effectLst/>
              <a:uLnTx/>
              <a:uFillTx/>
              <a:latin typeface="Segoe UI"/>
              <a:ea typeface="+mn-ea"/>
              <a:cs typeface="+mn-cs"/>
            </a:endParaRPr>
          </a:p>
        </p:txBody>
      </p:sp>
    </p:spTree>
    <p:custDataLst>
      <p:tags r:id="rId1"/>
    </p:custDataLst>
    <p:extLst>
      <p:ext uri="{BB962C8B-B14F-4D97-AF65-F5344CB8AC3E}">
        <p14:creationId xmlns:p14="http://schemas.microsoft.com/office/powerpoint/2010/main" val="249350408"/>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27E20-E9BE-480D-BBDC-C9179CD46797}"/>
              </a:ext>
            </a:extLst>
          </p:cNvPr>
          <p:cNvSpPr>
            <a:spLocks noGrp="1"/>
          </p:cNvSpPr>
          <p:nvPr>
            <p:ph type="title"/>
          </p:nvPr>
        </p:nvSpPr>
        <p:spPr>
          <a:xfrm>
            <a:off x="588263" y="457201"/>
            <a:ext cx="11018520" cy="1107996"/>
          </a:xfrm>
        </p:spPr>
        <p:txBody>
          <a:bodyPr/>
          <a:lstStyle/>
          <a:p>
            <a:r>
              <a:rPr lang="en-US" dirty="0"/>
              <a:t>Best practices: </a:t>
            </a:r>
            <a:r>
              <a:rPr lang="en-GB" sz="3600" i="0" dirty="0">
                <a:effectLst/>
              </a:rPr>
              <a:t>Greet and Set the Expectations</a:t>
            </a:r>
            <a:br>
              <a:rPr lang="en-GB" sz="3600" i="0" dirty="0">
                <a:effectLst/>
              </a:rPr>
            </a:br>
            <a:endParaRPr lang="en-GB" dirty="0"/>
          </a:p>
        </p:txBody>
      </p:sp>
      <p:sp>
        <p:nvSpPr>
          <p:cNvPr id="3" name="Rectangle 2">
            <a:extLst>
              <a:ext uri="{FF2B5EF4-FFF2-40B4-BE49-F238E27FC236}">
                <a16:creationId xmlns:a16="http://schemas.microsoft.com/office/drawing/2014/main" id="{1D1C96B8-8D96-4939-8074-CF5659712036}"/>
              </a:ext>
              <a:ext uri="{C183D7F6-B498-43B3-948B-1728B52AA6E4}">
                <adec:decorative xmlns:adec="http://schemas.microsoft.com/office/drawing/2017/decorative" val="1"/>
              </a:ext>
            </a:extLst>
          </p:cNvPr>
          <p:cNvSpPr/>
          <p:nvPr/>
        </p:nvSpPr>
        <p:spPr bwMode="auto">
          <a:xfrm>
            <a:off x="538020" y="3008639"/>
            <a:ext cx="5038301" cy="2749874"/>
          </a:xfrm>
          <a:prstGeom prst="rect">
            <a:avLst/>
          </a:prstGeom>
          <a:solidFill>
            <a:schemeClr val="bg1">
              <a:lumMod val="95000"/>
            </a:schemeClr>
          </a:solidFill>
          <a:ln>
            <a:solidFill>
              <a:schemeClr val="bg1">
                <a:lumMod val="65000"/>
              </a:schemeClr>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err="1">
              <a:solidFill>
                <a:srgbClr val="FFFFFF"/>
              </a:solidFill>
              <a:ea typeface="Segoe UI" pitchFamily="34" charset="0"/>
              <a:cs typeface="Segoe UI" pitchFamily="34" charset="0"/>
            </a:endParaRPr>
          </a:p>
        </p:txBody>
      </p:sp>
      <p:grpSp>
        <p:nvGrpSpPr>
          <p:cNvPr id="14" name="Group 13" descr="Bad practice">
            <a:extLst>
              <a:ext uri="{FF2B5EF4-FFF2-40B4-BE49-F238E27FC236}">
                <a16:creationId xmlns:a16="http://schemas.microsoft.com/office/drawing/2014/main" id="{FA882D74-77D5-4EE8-B013-97E10BFE2B49}"/>
              </a:ext>
            </a:extLst>
          </p:cNvPr>
          <p:cNvGrpSpPr/>
          <p:nvPr/>
        </p:nvGrpSpPr>
        <p:grpSpPr>
          <a:xfrm>
            <a:off x="2722811" y="1945925"/>
            <a:ext cx="844343" cy="860122"/>
            <a:chOff x="2773053" y="1453556"/>
            <a:chExt cx="844343" cy="860122"/>
          </a:xfrm>
        </p:grpSpPr>
        <p:sp>
          <p:nvSpPr>
            <p:cNvPr id="45" name="Oval 44">
              <a:extLst>
                <a:ext uri="{FF2B5EF4-FFF2-40B4-BE49-F238E27FC236}">
                  <a16:creationId xmlns:a16="http://schemas.microsoft.com/office/drawing/2014/main" id="{EAC3396D-7F8D-428C-A889-A3D9D3E06831}"/>
                </a:ext>
              </a:extLst>
            </p:cNvPr>
            <p:cNvSpPr/>
            <p:nvPr/>
          </p:nvSpPr>
          <p:spPr bwMode="auto">
            <a:xfrm>
              <a:off x="2773053" y="1453556"/>
              <a:ext cx="844343" cy="860122"/>
            </a:xfrm>
            <a:prstGeom prst="ellipse">
              <a:avLst/>
            </a:prstGeom>
            <a:solidFill>
              <a:schemeClr val="bg1">
                <a:lumMod val="95000"/>
              </a:schemeClr>
            </a:solidFill>
            <a:ln>
              <a:solidFill>
                <a:schemeClr val="tx2"/>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err="1">
                <a:solidFill>
                  <a:srgbClr val="FFFFFF"/>
                </a:solidFill>
                <a:ea typeface="Segoe UI" pitchFamily="34" charset="0"/>
                <a:cs typeface="Segoe UI" pitchFamily="34" charset="0"/>
              </a:endParaRPr>
            </a:p>
          </p:txBody>
        </p:sp>
        <p:pic>
          <p:nvPicPr>
            <p:cNvPr id="8" name="Graphic 7" descr="Close with solid fill">
              <a:extLst>
                <a:ext uri="{FF2B5EF4-FFF2-40B4-BE49-F238E27FC236}">
                  <a16:creationId xmlns:a16="http://schemas.microsoft.com/office/drawing/2014/main" id="{0BB22480-7E38-489C-B7F8-A3B46D033A0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18225" y="1614602"/>
              <a:ext cx="553998" cy="553998"/>
            </a:xfrm>
            <a:prstGeom prst="rect">
              <a:avLst/>
            </a:prstGeom>
          </p:spPr>
        </p:pic>
      </p:grpSp>
      <p:grpSp>
        <p:nvGrpSpPr>
          <p:cNvPr id="30" name="Group 29" descr="Travel bot says: Hey, I'm a bot">
            <a:extLst>
              <a:ext uri="{FF2B5EF4-FFF2-40B4-BE49-F238E27FC236}">
                <a16:creationId xmlns:a16="http://schemas.microsoft.com/office/drawing/2014/main" id="{ABA336F3-AB98-4A9C-91F9-20CCB5D74FF1}"/>
              </a:ext>
            </a:extLst>
          </p:cNvPr>
          <p:cNvGrpSpPr/>
          <p:nvPr/>
        </p:nvGrpSpPr>
        <p:grpSpPr>
          <a:xfrm>
            <a:off x="623186" y="3297552"/>
            <a:ext cx="3878249" cy="912649"/>
            <a:chOff x="1619487" y="4218253"/>
            <a:chExt cx="4761290" cy="1120450"/>
          </a:xfrm>
        </p:grpSpPr>
        <p:pic>
          <p:nvPicPr>
            <p:cNvPr id="31" name="Picture 30">
              <a:extLst>
                <a:ext uri="{FF2B5EF4-FFF2-40B4-BE49-F238E27FC236}">
                  <a16:creationId xmlns:a16="http://schemas.microsoft.com/office/drawing/2014/main" id="{12055210-8A37-45F4-BDB1-07F32E638D3E}"/>
                </a:ext>
              </a:extLst>
            </p:cNvPr>
            <p:cNvPicPr>
              <a:picLocks noChangeAspect="1"/>
            </p:cNvPicPr>
            <p:nvPr/>
          </p:nvPicPr>
          <p:blipFill>
            <a:blip r:embed="rId5"/>
            <a:stretch>
              <a:fillRect/>
            </a:stretch>
          </p:blipFill>
          <p:spPr>
            <a:xfrm>
              <a:off x="1619487" y="4218253"/>
              <a:ext cx="654980" cy="625209"/>
            </a:xfrm>
            <a:prstGeom prst="rect">
              <a:avLst/>
            </a:prstGeom>
          </p:spPr>
        </p:pic>
        <p:sp>
          <p:nvSpPr>
            <p:cNvPr id="32" name="Rectangle: Rounded Corners 31">
              <a:extLst>
                <a:ext uri="{FF2B5EF4-FFF2-40B4-BE49-F238E27FC236}">
                  <a16:creationId xmlns:a16="http://schemas.microsoft.com/office/drawing/2014/main" id="{F12A2725-9886-4610-9F3E-C18E84C29D91}"/>
                </a:ext>
              </a:extLst>
            </p:cNvPr>
            <p:cNvSpPr/>
            <p:nvPr/>
          </p:nvSpPr>
          <p:spPr bwMode="auto">
            <a:xfrm>
              <a:off x="2436175" y="4218254"/>
              <a:ext cx="3944602" cy="1120449"/>
            </a:xfrm>
            <a:prstGeom prst="roundRect">
              <a:avLst>
                <a:gd name="adj" fmla="val 1983"/>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b="1" err="1">
                <a:solidFill>
                  <a:schemeClr val="tx1"/>
                </a:solidFill>
                <a:ea typeface="Segoe UI" pitchFamily="34" charset="0"/>
                <a:cs typeface="Segoe UI Light" panose="020B0502040204020203" pitchFamily="34" charset="0"/>
              </a:endParaRPr>
            </a:p>
          </p:txBody>
        </p:sp>
        <p:sp>
          <p:nvSpPr>
            <p:cNvPr id="33" name="TextBox 32">
              <a:extLst>
                <a:ext uri="{FF2B5EF4-FFF2-40B4-BE49-F238E27FC236}">
                  <a16:creationId xmlns:a16="http://schemas.microsoft.com/office/drawing/2014/main" id="{2C70D224-B498-4B8B-B4F0-3089A6B49983}"/>
                </a:ext>
              </a:extLst>
            </p:cNvPr>
            <p:cNvSpPr txBox="1"/>
            <p:nvPr/>
          </p:nvSpPr>
          <p:spPr>
            <a:xfrm>
              <a:off x="2636410" y="4331996"/>
              <a:ext cx="1198801" cy="226713"/>
            </a:xfrm>
            <a:prstGeom prst="rect">
              <a:avLst/>
            </a:prstGeom>
            <a:noFill/>
          </p:spPr>
          <p:txBody>
            <a:bodyPr wrap="square" lIns="0" tIns="0" rIns="0" bIns="0" rtlCol="0">
              <a:spAutoFit/>
            </a:bodyPr>
            <a:lstStyle/>
            <a:p>
              <a:pPr algn="l"/>
              <a:r>
                <a:rPr lang="en-US" sz="1200" b="1">
                  <a:latin typeface="+mj-lt"/>
                </a:rPr>
                <a:t>Travel Bot</a:t>
              </a:r>
              <a:endParaRPr lang="en-GB" sz="1200" b="1" err="1">
                <a:latin typeface="+mj-lt"/>
              </a:endParaRPr>
            </a:p>
          </p:txBody>
        </p:sp>
        <p:sp>
          <p:nvSpPr>
            <p:cNvPr id="34" name="TextBox 33">
              <a:extLst>
                <a:ext uri="{FF2B5EF4-FFF2-40B4-BE49-F238E27FC236}">
                  <a16:creationId xmlns:a16="http://schemas.microsoft.com/office/drawing/2014/main" id="{E72A8193-C498-4BC4-82E9-0DB738ABAC95}"/>
                </a:ext>
              </a:extLst>
            </p:cNvPr>
            <p:cNvSpPr txBox="1"/>
            <p:nvPr/>
          </p:nvSpPr>
          <p:spPr>
            <a:xfrm>
              <a:off x="4715474" y="4332272"/>
              <a:ext cx="1575171" cy="226713"/>
            </a:xfrm>
            <a:prstGeom prst="rect">
              <a:avLst/>
            </a:prstGeom>
            <a:noFill/>
          </p:spPr>
          <p:txBody>
            <a:bodyPr wrap="square" lIns="0" tIns="0" rIns="0" bIns="0" rtlCol="0">
              <a:spAutoFit/>
            </a:bodyPr>
            <a:lstStyle/>
            <a:p>
              <a:pPr algn="l"/>
              <a:r>
                <a:rPr lang="en-US" sz="1200">
                  <a:solidFill>
                    <a:schemeClr val="tx1">
                      <a:lumMod val="50000"/>
                      <a:lumOff val="50000"/>
                    </a:schemeClr>
                  </a:solidFill>
                </a:rPr>
                <a:t>02/01/21  1:37 PM</a:t>
              </a:r>
              <a:endParaRPr lang="en-GB" sz="1200">
                <a:solidFill>
                  <a:schemeClr val="tx1">
                    <a:lumMod val="50000"/>
                    <a:lumOff val="50000"/>
                  </a:schemeClr>
                </a:solidFill>
              </a:endParaRPr>
            </a:p>
          </p:txBody>
        </p:sp>
        <p:sp>
          <p:nvSpPr>
            <p:cNvPr id="35" name="TextBox 34">
              <a:extLst>
                <a:ext uri="{FF2B5EF4-FFF2-40B4-BE49-F238E27FC236}">
                  <a16:creationId xmlns:a16="http://schemas.microsoft.com/office/drawing/2014/main" id="{0D3A37B2-B035-4733-A012-DE5385FD3668}"/>
                </a:ext>
              </a:extLst>
            </p:cNvPr>
            <p:cNvSpPr txBox="1"/>
            <p:nvPr/>
          </p:nvSpPr>
          <p:spPr>
            <a:xfrm>
              <a:off x="2636409" y="4591806"/>
              <a:ext cx="3654233" cy="340069"/>
            </a:xfrm>
            <a:prstGeom prst="rect">
              <a:avLst/>
            </a:prstGeom>
            <a:noFill/>
          </p:spPr>
          <p:txBody>
            <a:bodyPr wrap="square" lIns="0" tIns="0" rIns="0" bIns="0" rtlCol="0">
              <a:spAutoFit/>
            </a:bodyPr>
            <a:lstStyle/>
            <a:p>
              <a:pPr algn="l"/>
              <a:r>
                <a:rPr lang="en-US" sz="1800">
                  <a:latin typeface="Segoe UI Light" panose="020B0502040204020203" pitchFamily="34" charset="0"/>
                  <a:cs typeface="Segoe UI Light" panose="020B0502040204020203" pitchFamily="34" charset="0"/>
                </a:rPr>
                <a:t>Hey, I m a Bot.</a:t>
              </a:r>
              <a:endParaRPr lang="en-GB" sz="1800">
                <a:latin typeface="Segoe UI Light" panose="020B0502040204020203" pitchFamily="34" charset="0"/>
                <a:cs typeface="Segoe UI Light" panose="020B0502040204020203" pitchFamily="34" charset="0"/>
              </a:endParaRPr>
            </a:p>
          </p:txBody>
        </p:sp>
      </p:grpSp>
      <p:grpSp>
        <p:nvGrpSpPr>
          <p:cNvPr id="29" name="Group 28" descr="User responds: That's right, but what can you do for me?">
            <a:extLst>
              <a:ext uri="{FF2B5EF4-FFF2-40B4-BE49-F238E27FC236}">
                <a16:creationId xmlns:a16="http://schemas.microsoft.com/office/drawing/2014/main" id="{6CBFEAE4-12D2-4633-916E-69C97BE15D07}"/>
              </a:ext>
            </a:extLst>
          </p:cNvPr>
          <p:cNvGrpSpPr/>
          <p:nvPr/>
        </p:nvGrpSpPr>
        <p:grpSpPr>
          <a:xfrm>
            <a:off x="2045535" y="4451890"/>
            <a:ext cx="3488599" cy="1223502"/>
            <a:chOff x="5844091" y="3243801"/>
            <a:chExt cx="4253880" cy="1491899"/>
          </a:xfrm>
        </p:grpSpPr>
        <p:pic>
          <p:nvPicPr>
            <p:cNvPr id="18" name="Picture 17">
              <a:extLst>
                <a:ext uri="{FF2B5EF4-FFF2-40B4-BE49-F238E27FC236}">
                  <a16:creationId xmlns:a16="http://schemas.microsoft.com/office/drawing/2014/main" id="{0E106D84-3E4D-47C3-9704-3C073568191D}"/>
                </a:ext>
              </a:extLst>
            </p:cNvPr>
            <p:cNvPicPr>
              <a:picLocks noChangeAspect="1"/>
            </p:cNvPicPr>
            <p:nvPr/>
          </p:nvPicPr>
          <p:blipFill>
            <a:blip r:embed="rId6"/>
            <a:stretch>
              <a:fillRect/>
            </a:stretch>
          </p:blipFill>
          <p:spPr>
            <a:xfrm>
              <a:off x="9829887" y="4454539"/>
              <a:ext cx="268084" cy="281161"/>
            </a:xfrm>
            <a:prstGeom prst="rect">
              <a:avLst/>
            </a:prstGeom>
          </p:spPr>
        </p:pic>
        <p:sp>
          <p:nvSpPr>
            <p:cNvPr id="21" name="Rectangle: Rounded Corners 20">
              <a:extLst>
                <a:ext uri="{FF2B5EF4-FFF2-40B4-BE49-F238E27FC236}">
                  <a16:creationId xmlns:a16="http://schemas.microsoft.com/office/drawing/2014/main" id="{55F605AC-1DA1-4AFA-96B4-864B7769EA7D}"/>
                </a:ext>
              </a:extLst>
            </p:cNvPr>
            <p:cNvSpPr/>
            <p:nvPr/>
          </p:nvSpPr>
          <p:spPr bwMode="auto">
            <a:xfrm>
              <a:off x="5844091" y="3243801"/>
              <a:ext cx="3944601" cy="1474216"/>
            </a:xfrm>
            <a:prstGeom prst="roundRect">
              <a:avLst>
                <a:gd name="adj" fmla="val 2133"/>
              </a:avLst>
            </a:prstGeom>
            <a:solidFill>
              <a:srgbClr val="E5E5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b="1" err="1">
                <a:solidFill>
                  <a:schemeClr val="tx1"/>
                </a:solidFill>
                <a:ea typeface="Segoe UI" pitchFamily="34" charset="0"/>
                <a:cs typeface="Segoe UI Light" panose="020B0502040204020203" pitchFamily="34" charset="0"/>
              </a:endParaRPr>
            </a:p>
          </p:txBody>
        </p:sp>
        <p:sp>
          <p:nvSpPr>
            <p:cNvPr id="23" name="TextBox 22">
              <a:extLst>
                <a:ext uri="{FF2B5EF4-FFF2-40B4-BE49-F238E27FC236}">
                  <a16:creationId xmlns:a16="http://schemas.microsoft.com/office/drawing/2014/main" id="{A804F0A8-B723-4766-B7ED-0F987BC2F51C}"/>
                </a:ext>
              </a:extLst>
            </p:cNvPr>
            <p:cNvSpPr txBox="1"/>
            <p:nvPr/>
          </p:nvSpPr>
          <p:spPr>
            <a:xfrm>
              <a:off x="6050997" y="3357820"/>
              <a:ext cx="1884716" cy="225176"/>
            </a:xfrm>
            <a:prstGeom prst="rect">
              <a:avLst/>
            </a:prstGeom>
            <a:noFill/>
          </p:spPr>
          <p:txBody>
            <a:bodyPr wrap="square" lIns="0" tIns="0" rIns="0" bIns="0" rtlCol="0">
              <a:spAutoFit/>
            </a:bodyPr>
            <a:lstStyle/>
            <a:p>
              <a:pPr algn="l"/>
              <a:r>
                <a:rPr lang="en-US" sz="1200">
                  <a:solidFill>
                    <a:schemeClr val="tx1">
                      <a:lumMod val="50000"/>
                      <a:lumOff val="50000"/>
                    </a:schemeClr>
                  </a:solidFill>
                </a:rPr>
                <a:t>02/01/21  1:38 PM</a:t>
              </a:r>
              <a:endParaRPr lang="en-GB" sz="1200" err="1">
                <a:solidFill>
                  <a:schemeClr val="tx1">
                    <a:lumMod val="50000"/>
                    <a:lumOff val="50000"/>
                  </a:schemeClr>
                </a:solidFill>
              </a:endParaRPr>
            </a:p>
          </p:txBody>
        </p:sp>
        <p:sp>
          <p:nvSpPr>
            <p:cNvPr id="24" name="TextBox 23">
              <a:extLst>
                <a:ext uri="{FF2B5EF4-FFF2-40B4-BE49-F238E27FC236}">
                  <a16:creationId xmlns:a16="http://schemas.microsoft.com/office/drawing/2014/main" id="{8D9F94AC-2B8D-4624-ABA1-E8F09C089139}"/>
                </a:ext>
              </a:extLst>
            </p:cNvPr>
            <p:cNvSpPr txBox="1"/>
            <p:nvPr/>
          </p:nvSpPr>
          <p:spPr>
            <a:xfrm>
              <a:off x="6044326" y="3625548"/>
              <a:ext cx="3527246" cy="675527"/>
            </a:xfrm>
            <a:prstGeom prst="rect">
              <a:avLst/>
            </a:prstGeom>
            <a:noFill/>
          </p:spPr>
          <p:txBody>
            <a:bodyPr wrap="square" lIns="0" tIns="0" rIns="0" bIns="0" rtlCol="0">
              <a:spAutoFit/>
            </a:bodyPr>
            <a:lstStyle/>
            <a:p>
              <a:pPr algn="l"/>
              <a:r>
                <a:rPr lang="en-US" sz="1800">
                  <a:latin typeface="Segoe UI Light" panose="020B0502040204020203" pitchFamily="34" charset="0"/>
                  <a:cs typeface="Segoe UI Light" panose="020B0502040204020203" pitchFamily="34" charset="0"/>
                </a:rPr>
                <a:t>That’s right, but what can you do for me?</a:t>
              </a:r>
              <a:endParaRPr lang="en-GB" sz="1800">
                <a:latin typeface="Segoe UI Light" panose="020B0502040204020203" pitchFamily="34" charset="0"/>
                <a:cs typeface="Segoe UI Light" panose="020B0502040204020203" pitchFamily="34" charset="0"/>
              </a:endParaRPr>
            </a:p>
          </p:txBody>
        </p:sp>
      </p:grpSp>
      <p:sp>
        <p:nvSpPr>
          <p:cNvPr id="25" name="Rectangle 24">
            <a:extLst>
              <a:ext uri="{FF2B5EF4-FFF2-40B4-BE49-F238E27FC236}">
                <a16:creationId xmlns:a16="http://schemas.microsoft.com/office/drawing/2014/main" id="{520A2C0B-9031-4A1A-AF4B-42595C5D04D4}"/>
              </a:ext>
              <a:ext uri="{C183D7F6-B498-43B3-948B-1728B52AA6E4}">
                <adec:decorative xmlns:adec="http://schemas.microsoft.com/office/drawing/2017/decorative" val="1"/>
              </a:ext>
            </a:extLst>
          </p:cNvPr>
          <p:cNvSpPr/>
          <p:nvPr/>
        </p:nvSpPr>
        <p:spPr bwMode="auto">
          <a:xfrm>
            <a:off x="6568482" y="3008639"/>
            <a:ext cx="5038301" cy="2749874"/>
          </a:xfrm>
          <a:prstGeom prst="rect">
            <a:avLst/>
          </a:prstGeom>
          <a:solidFill>
            <a:schemeClr val="bg1">
              <a:lumMod val="95000"/>
            </a:schemeClr>
          </a:solidFill>
          <a:ln>
            <a:solidFill>
              <a:schemeClr val="bg1">
                <a:lumMod val="65000"/>
              </a:schemeClr>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err="1">
              <a:solidFill>
                <a:srgbClr val="FFFFFF"/>
              </a:solidFill>
              <a:ea typeface="Segoe UI" pitchFamily="34" charset="0"/>
              <a:cs typeface="Segoe UI" pitchFamily="34" charset="0"/>
            </a:endParaRPr>
          </a:p>
        </p:txBody>
      </p:sp>
      <p:grpSp>
        <p:nvGrpSpPr>
          <p:cNvPr id="17" name="Group 16" descr="Good practice">
            <a:extLst>
              <a:ext uri="{FF2B5EF4-FFF2-40B4-BE49-F238E27FC236}">
                <a16:creationId xmlns:a16="http://schemas.microsoft.com/office/drawing/2014/main" id="{E6D400EA-EF3A-482B-9AD1-CBC51FB56B6A}"/>
              </a:ext>
            </a:extLst>
          </p:cNvPr>
          <p:cNvGrpSpPr/>
          <p:nvPr/>
        </p:nvGrpSpPr>
        <p:grpSpPr>
          <a:xfrm>
            <a:off x="8543049" y="1945925"/>
            <a:ext cx="844343" cy="860122"/>
            <a:chOff x="8593291" y="1453556"/>
            <a:chExt cx="844343" cy="860122"/>
          </a:xfrm>
        </p:grpSpPr>
        <p:sp>
          <p:nvSpPr>
            <p:cNvPr id="4" name="Oval 3">
              <a:extLst>
                <a:ext uri="{FF2B5EF4-FFF2-40B4-BE49-F238E27FC236}">
                  <a16:creationId xmlns:a16="http://schemas.microsoft.com/office/drawing/2014/main" id="{1432F534-7838-4A8A-80A0-6B7BDABCD025}"/>
                </a:ext>
              </a:extLst>
            </p:cNvPr>
            <p:cNvSpPr/>
            <p:nvPr/>
          </p:nvSpPr>
          <p:spPr bwMode="auto">
            <a:xfrm>
              <a:off x="8593291" y="1453556"/>
              <a:ext cx="844343" cy="860122"/>
            </a:xfrm>
            <a:prstGeom prst="ellipse">
              <a:avLst/>
            </a:prstGeom>
            <a:solidFill>
              <a:schemeClr val="bg1">
                <a:lumMod val="95000"/>
              </a:schemeClr>
            </a:solidFill>
            <a:ln>
              <a:solidFill>
                <a:schemeClr val="tx2"/>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a:solidFill>
                  <a:srgbClr val="FFFFFF"/>
                </a:solidFill>
                <a:ea typeface="Segoe UI" pitchFamily="34" charset="0"/>
                <a:cs typeface="Segoe UI" pitchFamily="34" charset="0"/>
              </a:endParaRPr>
            </a:p>
          </p:txBody>
        </p:sp>
        <p:pic>
          <p:nvPicPr>
            <p:cNvPr id="15" name="Graphic 14" descr="Checkmark with solid fill">
              <a:extLst>
                <a:ext uri="{FF2B5EF4-FFF2-40B4-BE49-F238E27FC236}">
                  <a16:creationId xmlns:a16="http://schemas.microsoft.com/office/drawing/2014/main" id="{288FDE1C-0912-414F-8357-1180AE47D78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738462" y="1633287"/>
              <a:ext cx="535313" cy="535313"/>
            </a:xfrm>
            <a:prstGeom prst="rect">
              <a:avLst/>
            </a:prstGeom>
          </p:spPr>
        </p:pic>
      </p:grpSp>
      <p:grpSp>
        <p:nvGrpSpPr>
          <p:cNvPr id="38" name="Group 37" descr="Travel bot says: Hey, I'm an Airline Bot. I can help you with Check-in or take any questions about your itinerary">
            <a:extLst>
              <a:ext uri="{FF2B5EF4-FFF2-40B4-BE49-F238E27FC236}">
                <a16:creationId xmlns:a16="http://schemas.microsoft.com/office/drawing/2014/main" id="{EFA16C68-24FB-4B37-8387-36F3EE9225D8}"/>
              </a:ext>
            </a:extLst>
          </p:cNvPr>
          <p:cNvGrpSpPr/>
          <p:nvPr/>
        </p:nvGrpSpPr>
        <p:grpSpPr>
          <a:xfrm>
            <a:off x="7319730" y="3297553"/>
            <a:ext cx="3482247" cy="1917542"/>
            <a:chOff x="2436175" y="4218254"/>
            <a:chExt cx="4015687" cy="1801522"/>
          </a:xfrm>
        </p:grpSpPr>
        <p:sp>
          <p:nvSpPr>
            <p:cNvPr id="40" name="Rectangle: Rounded Corners 39">
              <a:extLst>
                <a:ext uri="{FF2B5EF4-FFF2-40B4-BE49-F238E27FC236}">
                  <a16:creationId xmlns:a16="http://schemas.microsoft.com/office/drawing/2014/main" id="{972D4C1F-5D3E-4D8B-B9F6-C13A66A5308F}"/>
                </a:ext>
              </a:extLst>
            </p:cNvPr>
            <p:cNvSpPr/>
            <p:nvPr/>
          </p:nvSpPr>
          <p:spPr bwMode="auto">
            <a:xfrm>
              <a:off x="2436175" y="4218254"/>
              <a:ext cx="4015687" cy="1801522"/>
            </a:xfrm>
            <a:prstGeom prst="roundRect">
              <a:avLst>
                <a:gd name="adj" fmla="val 194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b="1" err="1">
                <a:solidFill>
                  <a:schemeClr val="tx1"/>
                </a:solidFill>
                <a:ea typeface="Segoe UI" pitchFamily="34" charset="0"/>
                <a:cs typeface="Segoe UI Light" panose="020B0502040204020203" pitchFamily="34" charset="0"/>
              </a:endParaRPr>
            </a:p>
          </p:txBody>
        </p:sp>
        <p:sp>
          <p:nvSpPr>
            <p:cNvPr id="41" name="TextBox 40">
              <a:extLst>
                <a:ext uri="{FF2B5EF4-FFF2-40B4-BE49-F238E27FC236}">
                  <a16:creationId xmlns:a16="http://schemas.microsoft.com/office/drawing/2014/main" id="{647F9F16-A070-41A7-B071-338F03A3CFF9}"/>
                </a:ext>
              </a:extLst>
            </p:cNvPr>
            <p:cNvSpPr txBox="1"/>
            <p:nvPr/>
          </p:nvSpPr>
          <p:spPr>
            <a:xfrm>
              <a:off x="2636410" y="4331996"/>
              <a:ext cx="1198801" cy="226713"/>
            </a:xfrm>
            <a:prstGeom prst="rect">
              <a:avLst/>
            </a:prstGeom>
            <a:noFill/>
          </p:spPr>
          <p:txBody>
            <a:bodyPr wrap="square" lIns="0" tIns="0" rIns="0" bIns="0" rtlCol="0">
              <a:spAutoFit/>
            </a:bodyPr>
            <a:lstStyle/>
            <a:p>
              <a:pPr algn="l"/>
              <a:r>
                <a:rPr lang="en-US" sz="1200" b="1">
                  <a:latin typeface="+mj-lt"/>
                </a:rPr>
                <a:t>Travel bot</a:t>
              </a:r>
              <a:endParaRPr lang="en-GB" sz="1200" b="1" err="1">
                <a:latin typeface="+mj-lt"/>
              </a:endParaRPr>
            </a:p>
          </p:txBody>
        </p:sp>
        <p:sp>
          <p:nvSpPr>
            <p:cNvPr id="42" name="TextBox 41">
              <a:extLst>
                <a:ext uri="{FF2B5EF4-FFF2-40B4-BE49-F238E27FC236}">
                  <a16:creationId xmlns:a16="http://schemas.microsoft.com/office/drawing/2014/main" id="{0C4917AD-5950-4EF6-BCC2-E6E5BAF0D5B8}"/>
                </a:ext>
              </a:extLst>
            </p:cNvPr>
            <p:cNvSpPr txBox="1"/>
            <p:nvPr/>
          </p:nvSpPr>
          <p:spPr>
            <a:xfrm>
              <a:off x="4715474" y="4332272"/>
              <a:ext cx="1575171" cy="226713"/>
            </a:xfrm>
            <a:prstGeom prst="rect">
              <a:avLst/>
            </a:prstGeom>
            <a:noFill/>
          </p:spPr>
          <p:txBody>
            <a:bodyPr wrap="square" lIns="0" tIns="0" rIns="0" bIns="0" rtlCol="0">
              <a:spAutoFit/>
            </a:bodyPr>
            <a:lstStyle/>
            <a:p>
              <a:pPr algn="l"/>
              <a:r>
                <a:rPr lang="en-US" sz="1200">
                  <a:solidFill>
                    <a:schemeClr val="tx1">
                      <a:lumMod val="50000"/>
                      <a:lumOff val="50000"/>
                    </a:schemeClr>
                  </a:solidFill>
                </a:rPr>
                <a:t>02/01/21  1:37 PM</a:t>
              </a:r>
              <a:endParaRPr lang="en-GB" sz="1200" err="1">
                <a:solidFill>
                  <a:schemeClr val="tx1">
                    <a:lumMod val="50000"/>
                    <a:lumOff val="50000"/>
                  </a:schemeClr>
                </a:solidFill>
              </a:endParaRPr>
            </a:p>
          </p:txBody>
        </p:sp>
        <p:sp>
          <p:nvSpPr>
            <p:cNvPr id="43" name="TextBox 42">
              <a:extLst>
                <a:ext uri="{FF2B5EF4-FFF2-40B4-BE49-F238E27FC236}">
                  <a16:creationId xmlns:a16="http://schemas.microsoft.com/office/drawing/2014/main" id="{6864DEC8-F5EE-415F-B7D6-947EA639099D}"/>
                </a:ext>
              </a:extLst>
            </p:cNvPr>
            <p:cNvSpPr txBox="1"/>
            <p:nvPr/>
          </p:nvSpPr>
          <p:spPr>
            <a:xfrm>
              <a:off x="2636408" y="4591806"/>
              <a:ext cx="3654234" cy="780718"/>
            </a:xfrm>
            <a:prstGeom prst="rect">
              <a:avLst/>
            </a:prstGeom>
            <a:noFill/>
          </p:spPr>
          <p:txBody>
            <a:bodyPr wrap="square" lIns="0" tIns="0" rIns="0" bIns="0" rtlCol="0">
              <a:spAutoFit/>
            </a:bodyPr>
            <a:lstStyle/>
            <a:p>
              <a:pPr algn="l"/>
              <a:r>
                <a:rPr lang="en-US" sz="1800" dirty="0">
                  <a:latin typeface="Segoe UI Light" panose="020B0502040204020203" pitchFamily="34" charset="0"/>
                  <a:cs typeface="Segoe UI Light" panose="020B0502040204020203" pitchFamily="34" charset="0"/>
                </a:rPr>
                <a:t>Hey, I m an Airline Bot. I can help you with Check-in or take any questions about your itinerary. </a:t>
              </a:r>
              <a:endParaRPr lang="en-GB" sz="1800" dirty="0">
                <a:latin typeface="Segoe UI Light" panose="020B0502040204020203" pitchFamily="34" charset="0"/>
                <a:cs typeface="Segoe UI Light" panose="020B0502040204020203" pitchFamily="34" charset="0"/>
              </a:endParaRPr>
            </a:p>
          </p:txBody>
        </p:sp>
      </p:grpSp>
      <p:pic>
        <p:nvPicPr>
          <p:cNvPr id="6" name="Picture 5">
            <a:extLst>
              <a:ext uri="{FF2B5EF4-FFF2-40B4-BE49-F238E27FC236}">
                <a16:creationId xmlns:a16="http://schemas.microsoft.com/office/drawing/2014/main" id="{79903EF3-6E7E-4F8B-A65E-0B082E6875A5}"/>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6623727" y="3289178"/>
            <a:ext cx="533506" cy="509256"/>
          </a:xfrm>
          <a:prstGeom prst="rect">
            <a:avLst/>
          </a:prstGeom>
        </p:spPr>
      </p:pic>
      <p:sp>
        <p:nvSpPr>
          <p:cNvPr id="5" name="Footer Placeholder 2">
            <a:extLst>
              <a:ext uri="{FF2B5EF4-FFF2-40B4-BE49-F238E27FC236}">
                <a16:creationId xmlns:a16="http://schemas.microsoft.com/office/drawing/2014/main" id="{6B17088E-8FE1-3426-0A13-13BF03D50F7D}"/>
              </a:ext>
              <a:ext uri="{C183D7F6-B498-43B3-948B-1728B52AA6E4}">
                <adec:decorative xmlns:adec="http://schemas.microsoft.com/office/drawing/2017/decorative" val="1"/>
              </a:ext>
            </a:extLst>
          </p:cNvPr>
          <p:cNvSpPr>
            <a:spLocks noGrp="1"/>
          </p:cNvSpPr>
          <p:nvPr>
            <p:ph type="ftr" sz="quarter" idx="3"/>
          </p:nvPr>
        </p:nvSpPr>
        <p:spPr>
          <a:xfrm>
            <a:off x="4038600" y="6539518"/>
            <a:ext cx="4114800" cy="123111"/>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Tree>
    <p:extLst>
      <p:ext uri="{BB962C8B-B14F-4D97-AF65-F5344CB8AC3E}">
        <p14:creationId xmlns:p14="http://schemas.microsoft.com/office/powerpoint/2010/main" val="217922124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27E20-E9BE-480D-BBDC-C9179CD46797}"/>
              </a:ext>
            </a:extLst>
          </p:cNvPr>
          <p:cNvSpPr>
            <a:spLocks noGrp="1"/>
          </p:cNvSpPr>
          <p:nvPr>
            <p:ph type="title"/>
          </p:nvPr>
        </p:nvSpPr>
        <p:spPr>
          <a:xfrm>
            <a:off x="588263" y="457201"/>
            <a:ext cx="11018520" cy="1107996"/>
          </a:xfrm>
        </p:spPr>
        <p:txBody>
          <a:bodyPr/>
          <a:lstStyle/>
          <a:p>
            <a:r>
              <a:rPr lang="en-US" dirty="0"/>
              <a:t>Best practices: </a:t>
            </a:r>
            <a:r>
              <a:rPr lang="en-GB" sz="3600" b="0" i="0" dirty="0">
                <a:effectLst/>
              </a:rPr>
              <a:t>Never ask open ended questions</a:t>
            </a:r>
            <a:br>
              <a:rPr lang="en-GB" sz="3600" b="0" i="0" dirty="0">
                <a:effectLst/>
              </a:rPr>
            </a:br>
            <a:endParaRPr lang="en-GB" dirty="0"/>
          </a:p>
        </p:txBody>
      </p:sp>
      <p:sp>
        <p:nvSpPr>
          <p:cNvPr id="3" name="Rectangle 2">
            <a:extLst>
              <a:ext uri="{FF2B5EF4-FFF2-40B4-BE49-F238E27FC236}">
                <a16:creationId xmlns:a16="http://schemas.microsoft.com/office/drawing/2014/main" id="{1D1C96B8-8D96-4939-8074-CF5659712036}"/>
              </a:ext>
              <a:ext uri="{C183D7F6-B498-43B3-948B-1728B52AA6E4}">
                <adec:decorative xmlns:adec="http://schemas.microsoft.com/office/drawing/2017/decorative" val="1"/>
              </a:ext>
            </a:extLst>
          </p:cNvPr>
          <p:cNvSpPr/>
          <p:nvPr/>
        </p:nvSpPr>
        <p:spPr bwMode="auto">
          <a:xfrm>
            <a:off x="618407" y="3129219"/>
            <a:ext cx="5038301" cy="2749874"/>
          </a:xfrm>
          <a:prstGeom prst="rect">
            <a:avLst/>
          </a:prstGeom>
          <a:solidFill>
            <a:schemeClr val="bg1">
              <a:lumMod val="95000"/>
            </a:schemeClr>
          </a:solidFill>
          <a:ln>
            <a:solidFill>
              <a:schemeClr val="bg1">
                <a:lumMod val="65000"/>
              </a:schemeClr>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err="1">
              <a:solidFill>
                <a:srgbClr val="FFFFFF"/>
              </a:solidFill>
              <a:ea typeface="Segoe UI" pitchFamily="34" charset="0"/>
              <a:cs typeface="Segoe UI" pitchFamily="34" charset="0"/>
            </a:endParaRPr>
          </a:p>
        </p:txBody>
      </p:sp>
      <p:grpSp>
        <p:nvGrpSpPr>
          <p:cNvPr id="14" name="Group 13" descr="Bad practice">
            <a:extLst>
              <a:ext uri="{FF2B5EF4-FFF2-40B4-BE49-F238E27FC236}">
                <a16:creationId xmlns:a16="http://schemas.microsoft.com/office/drawing/2014/main" id="{FA882D74-77D5-4EE8-B013-97E10BFE2B49}"/>
              </a:ext>
            </a:extLst>
          </p:cNvPr>
          <p:cNvGrpSpPr/>
          <p:nvPr/>
        </p:nvGrpSpPr>
        <p:grpSpPr>
          <a:xfrm>
            <a:off x="2803198" y="2066505"/>
            <a:ext cx="844343" cy="860122"/>
            <a:chOff x="2773053" y="1453556"/>
            <a:chExt cx="844343" cy="860122"/>
          </a:xfrm>
        </p:grpSpPr>
        <p:sp>
          <p:nvSpPr>
            <p:cNvPr id="45" name="Oval 44">
              <a:extLst>
                <a:ext uri="{FF2B5EF4-FFF2-40B4-BE49-F238E27FC236}">
                  <a16:creationId xmlns:a16="http://schemas.microsoft.com/office/drawing/2014/main" id="{EAC3396D-7F8D-428C-A889-A3D9D3E06831}"/>
                </a:ext>
              </a:extLst>
            </p:cNvPr>
            <p:cNvSpPr/>
            <p:nvPr/>
          </p:nvSpPr>
          <p:spPr bwMode="auto">
            <a:xfrm>
              <a:off x="2773053" y="1453556"/>
              <a:ext cx="844343" cy="860122"/>
            </a:xfrm>
            <a:prstGeom prst="ellipse">
              <a:avLst/>
            </a:prstGeom>
            <a:solidFill>
              <a:schemeClr val="bg1">
                <a:lumMod val="95000"/>
              </a:schemeClr>
            </a:solidFill>
            <a:ln>
              <a:solidFill>
                <a:schemeClr val="tx2"/>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err="1">
                <a:solidFill>
                  <a:srgbClr val="FFFFFF"/>
                </a:solidFill>
                <a:ea typeface="Segoe UI" pitchFamily="34" charset="0"/>
                <a:cs typeface="Segoe UI" pitchFamily="34" charset="0"/>
              </a:endParaRPr>
            </a:p>
          </p:txBody>
        </p:sp>
        <p:pic>
          <p:nvPicPr>
            <p:cNvPr id="8" name="Graphic 7" descr="Close with solid fill">
              <a:extLst>
                <a:ext uri="{FF2B5EF4-FFF2-40B4-BE49-F238E27FC236}">
                  <a16:creationId xmlns:a16="http://schemas.microsoft.com/office/drawing/2014/main" id="{0BB22480-7E38-489C-B7F8-A3B46D033A0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18225" y="1614602"/>
              <a:ext cx="553998" cy="553998"/>
            </a:xfrm>
            <a:prstGeom prst="rect">
              <a:avLst/>
            </a:prstGeom>
          </p:spPr>
        </p:pic>
      </p:grpSp>
      <p:grpSp>
        <p:nvGrpSpPr>
          <p:cNvPr id="30" name="Group 29" descr="Travel bot says: Which travel document do you choose to provide?">
            <a:extLst>
              <a:ext uri="{FF2B5EF4-FFF2-40B4-BE49-F238E27FC236}">
                <a16:creationId xmlns:a16="http://schemas.microsoft.com/office/drawing/2014/main" id="{ABA336F3-AB98-4A9C-91F9-20CCB5D74FF1}"/>
              </a:ext>
            </a:extLst>
          </p:cNvPr>
          <p:cNvGrpSpPr/>
          <p:nvPr/>
        </p:nvGrpSpPr>
        <p:grpSpPr>
          <a:xfrm>
            <a:off x="703573" y="3418132"/>
            <a:ext cx="3878249" cy="912649"/>
            <a:chOff x="1619487" y="4218253"/>
            <a:chExt cx="4761290" cy="1120450"/>
          </a:xfrm>
        </p:grpSpPr>
        <p:pic>
          <p:nvPicPr>
            <p:cNvPr id="31" name="Picture 30">
              <a:extLst>
                <a:ext uri="{FF2B5EF4-FFF2-40B4-BE49-F238E27FC236}">
                  <a16:creationId xmlns:a16="http://schemas.microsoft.com/office/drawing/2014/main" id="{12055210-8A37-45F4-BDB1-07F32E638D3E}"/>
                </a:ext>
              </a:extLst>
            </p:cNvPr>
            <p:cNvPicPr>
              <a:picLocks noChangeAspect="1"/>
            </p:cNvPicPr>
            <p:nvPr/>
          </p:nvPicPr>
          <p:blipFill>
            <a:blip r:embed="rId5"/>
            <a:stretch>
              <a:fillRect/>
            </a:stretch>
          </p:blipFill>
          <p:spPr>
            <a:xfrm>
              <a:off x="1619487" y="4218253"/>
              <a:ext cx="654980" cy="625209"/>
            </a:xfrm>
            <a:prstGeom prst="rect">
              <a:avLst/>
            </a:prstGeom>
          </p:spPr>
        </p:pic>
        <p:sp>
          <p:nvSpPr>
            <p:cNvPr id="32" name="Rectangle: Rounded Corners 31">
              <a:extLst>
                <a:ext uri="{FF2B5EF4-FFF2-40B4-BE49-F238E27FC236}">
                  <a16:creationId xmlns:a16="http://schemas.microsoft.com/office/drawing/2014/main" id="{F12A2725-9886-4610-9F3E-C18E84C29D91}"/>
                </a:ext>
              </a:extLst>
            </p:cNvPr>
            <p:cNvSpPr/>
            <p:nvPr/>
          </p:nvSpPr>
          <p:spPr bwMode="auto">
            <a:xfrm>
              <a:off x="2436175" y="4218254"/>
              <a:ext cx="3944602" cy="1120449"/>
            </a:xfrm>
            <a:prstGeom prst="roundRect">
              <a:avLst>
                <a:gd name="adj" fmla="val 1983"/>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b="1" err="1">
                <a:solidFill>
                  <a:schemeClr val="tx1"/>
                </a:solidFill>
                <a:ea typeface="Segoe UI" pitchFamily="34" charset="0"/>
                <a:cs typeface="Segoe UI Light" panose="020B0502040204020203" pitchFamily="34" charset="0"/>
              </a:endParaRPr>
            </a:p>
          </p:txBody>
        </p:sp>
        <p:sp>
          <p:nvSpPr>
            <p:cNvPr id="33" name="TextBox 32">
              <a:extLst>
                <a:ext uri="{FF2B5EF4-FFF2-40B4-BE49-F238E27FC236}">
                  <a16:creationId xmlns:a16="http://schemas.microsoft.com/office/drawing/2014/main" id="{2C70D224-B498-4B8B-B4F0-3089A6B49983}"/>
                </a:ext>
              </a:extLst>
            </p:cNvPr>
            <p:cNvSpPr txBox="1"/>
            <p:nvPr/>
          </p:nvSpPr>
          <p:spPr>
            <a:xfrm>
              <a:off x="2636410" y="4331996"/>
              <a:ext cx="1198801" cy="226713"/>
            </a:xfrm>
            <a:prstGeom prst="rect">
              <a:avLst/>
            </a:prstGeom>
            <a:noFill/>
          </p:spPr>
          <p:txBody>
            <a:bodyPr wrap="square" lIns="0" tIns="0" rIns="0" bIns="0" rtlCol="0">
              <a:spAutoFit/>
            </a:bodyPr>
            <a:lstStyle/>
            <a:p>
              <a:pPr algn="l"/>
              <a:r>
                <a:rPr lang="en-US" sz="1200" b="1">
                  <a:latin typeface="+mj-lt"/>
                </a:rPr>
                <a:t>Travel Bot</a:t>
              </a:r>
              <a:endParaRPr lang="en-GB" sz="1200" b="1" err="1">
                <a:latin typeface="+mj-lt"/>
              </a:endParaRPr>
            </a:p>
          </p:txBody>
        </p:sp>
        <p:sp>
          <p:nvSpPr>
            <p:cNvPr id="34" name="TextBox 33">
              <a:extLst>
                <a:ext uri="{FF2B5EF4-FFF2-40B4-BE49-F238E27FC236}">
                  <a16:creationId xmlns:a16="http://schemas.microsoft.com/office/drawing/2014/main" id="{E72A8193-C498-4BC4-82E9-0DB738ABAC95}"/>
                </a:ext>
              </a:extLst>
            </p:cNvPr>
            <p:cNvSpPr txBox="1"/>
            <p:nvPr/>
          </p:nvSpPr>
          <p:spPr>
            <a:xfrm>
              <a:off x="4715474" y="4332272"/>
              <a:ext cx="1575171" cy="226713"/>
            </a:xfrm>
            <a:prstGeom prst="rect">
              <a:avLst/>
            </a:prstGeom>
            <a:noFill/>
          </p:spPr>
          <p:txBody>
            <a:bodyPr wrap="square" lIns="0" tIns="0" rIns="0" bIns="0" rtlCol="0">
              <a:spAutoFit/>
            </a:bodyPr>
            <a:lstStyle/>
            <a:p>
              <a:pPr algn="l"/>
              <a:r>
                <a:rPr lang="en-US" sz="1200">
                  <a:solidFill>
                    <a:schemeClr val="tx1">
                      <a:lumMod val="50000"/>
                      <a:lumOff val="50000"/>
                    </a:schemeClr>
                  </a:solidFill>
                </a:rPr>
                <a:t>02/01/21  1:37 PM</a:t>
              </a:r>
              <a:endParaRPr lang="en-GB" sz="1200" err="1">
                <a:solidFill>
                  <a:schemeClr val="tx1">
                    <a:lumMod val="50000"/>
                    <a:lumOff val="50000"/>
                  </a:schemeClr>
                </a:solidFill>
              </a:endParaRPr>
            </a:p>
          </p:txBody>
        </p:sp>
        <p:sp>
          <p:nvSpPr>
            <p:cNvPr id="35" name="TextBox 34">
              <a:extLst>
                <a:ext uri="{FF2B5EF4-FFF2-40B4-BE49-F238E27FC236}">
                  <a16:creationId xmlns:a16="http://schemas.microsoft.com/office/drawing/2014/main" id="{0D3A37B2-B035-4733-A012-DE5385FD3668}"/>
                </a:ext>
              </a:extLst>
            </p:cNvPr>
            <p:cNvSpPr txBox="1"/>
            <p:nvPr/>
          </p:nvSpPr>
          <p:spPr>
            <a:xfrm>
              <a:off x="2636409" y="4591806"/>
              <a:ext cx="3654234" cy="680138"/>
            </a:xfrm>
            <a:prstGeom prst="rect">
              <a:avLst/>
            </a:prstGeom>
            <a:noFill/>
          </p:spPr>
          <p:txBody>
            <a:bodyPr wrap="square" lIns="0" tIns="0" rIns="0" bIns="0" rtlCol="0">
              <a:spAutoFit/>
            </a:bodyPr>
            <a:lstStyle/>
            <a:p>
              <a:pPr algn="l"/>
              <a:r>
                <a:rPr lang="en-US" sz="1800">
                  <a:latin typeface="Segoe UI Light" panose="020B0502040204020203" pitchFamily="34" charset="0"/>
                  <a:cs typeface="Segoe UI Light" panose="020B0502040204020203" pitchFamily="34" charset="0"/>
                </a:rPr>
                <a:t>Which travel document do you choose to provide?</a:t>
              </a:r>
              <a:endParaRPr lang="en-GB" sz="1800">
                <a:latin typeface="Segoe UI Light" panose="020B0502040204020203" pitchFamily="34" charset="0"/>
                <a:cs typeface="Segoe UI Light" panose="020B0502040204020203" pitchFamily="34" charset="0"/>
              </a:endParaRPr>
            </a:p>
          </p:txBody>
        </p:sp>
      </p:grpSp>
      <p:grpSp>
        <p:nvGrpSpPr>
          <p:cNvPr id="29" name="Group 28" descr="User responds: What do you mean by travel document? I have my visa. Is that what you want?">
            <a:extLst>
              <a:ext uri="{FF2B5EF4-FFF2-40B4-BE49-F238E27FC236}">
                <a16:creationId xmlns:a16="http://schemas.microsoft.com/office/drawing/2014/main" id="{6CBFEAE4-12D2-4633-916E-69C97BE15D07}"/>
              </a:ext>
            </a:extLst>
          </p:cNvPr>
          <p:cNvGrpSpPr/>
          <p:nvPr/>
        </p:nvGrpSpPr>
        <p:grpSpPr>
          <a:xfrm>
            <a:off x="2125922" y="4572470"/>
            <a:ext cx="3488599" cy="1223502"/>
            <a:chOff x="5844091" y="3243801"/>
            <a:chExt cx="4253880" cy="1491899"/>
          </a:xfrm>
        </p:grpSpPr>
        <p:pic>
          <p:nvPicPr>
            <p:cNvPr id="18" name="Picture 17">
              <a:extLst>
                <a:ext uri="{FF2B5EF4-FFF2-40B4-BE49-F238E27FC236}">
                  <a16:creationId xmlns:a16="http://schemas.microsoft.com/office/drawing/2014/main" id="{0E106D84-3E4D-47C3-9704-3C073568191D}"/>
                </a:ext>
              </a:extLst>
            </p:cNvPr>
            <p:cNvPicPr>
              <a:picLocks noChangeAspect="1"/>
            </p:cNvPicPr>
            <p:nvPr/>
          </p:nvPicPr>
          <p:blipFill>
            <a:blip r:embed="rId6"/>
            <a:stretch>
              <a:fillRect/>
            </a:stretch>
          </p:blipFill>
          <p:spPr>
            <a:xfrm>
              <a:off x="9829887" y="4454539"/>
              <a:ext cx="268084" cy="281161"/>
            </a:xfrm>
            <a:prstGeom prst="rect">
              <a:avLst/>
            </a:prstGeom>
          </p:spPr>
        </p:pic>
        <p:sp>
          <p:nvSpPr>
            <p:cNvPr id="21" name="Rectangle: Rounded Corners 20">
              <a:extLst>
                <a:ext uri="{FF2B5EF4-FFF2-40B4-BE49-F238E27FC236}">
                  <a16:creationId xmlns:a16="http://schemas.microsoft.com/office/drawing/2014/main" id="{55F605AC-1DA1-4AFA-96B4-864B7769EA7D}"/>
                </a:ext>
              </a:extLst>
            </p:cNvPr>
            <p:cNvSpPr/>
            <p:nvPr/>
          </p:nvSpPr>
          <p:spPr bwMode="auto">
            <a:xfrm>
              <a:off x="5844091" y="3243801"/>
              <a:ext cx="3944601" cy="1474216"/>
            </a:xfrm>
            <a:prstGeom prst="roundRect">
              <a:avLst>
                <a:gd name="adj" fmla="val 2133"/>
              </a:avLst>
            </a:prstGeom>
            <a:solidFill>
              <a:srgbClr val="E5E5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b="1" err="1">
                <a:solidFill>
                  <a:schemeClr val="tx1"/>
                </a:solidFill>
                <a:ea typeface="Segoe UI" pitchFamily="34" charset="0"/>
                <a:cs typeface="Segoe UI Light" panose="020B0502040204020203" pitchFamily="34" charset="0"/>
              </a:endParaRPr>
            </a:p>
          </p:txBody>
        </p:sp>
        <p:sp>
          <p:nvSpPr>
            <p:cNvPr id="23" name="TextBox 22">
              <a:extLst>
                <a:ext uri="{FF2B5EF4-FFF2-40B4-BE49-F238E27FC236}">
                  <a16:creationId xmlns:a16="http://schemas.microsoft.com/office/drawing/2014/main" id="{A804F0A8-B723-4766-B7ED-0F987BC2F51C}"/>
                </a:ext>
              </a:extLst>
            </p:cNvPr>
            <p:cNvSpPr txBox="1"/>
            <p:nvPr/>
          </p:nvSpPr>
          <p:spPr>
            <a:xfrm>
              <a:off x="6050997" y="3357820"/>
              <a:ext cx="1884716" cy="225176"/>
            </a:xfrm>
            <a:prstGeom prst="rect">
              <a:avLst/>
            </a:prstGeom>
            <a:noFill/>
          </p:spPr>
          <p:txBody>
            <a:bodyPr wrap="square" lIns="0" tIns="0" rIns="0" bIns="0" rtlCol="0">
              <a:spAutoFit/>
            </a:bodyPr>
            <a:lstStyle/>
            <a:p>
              <a:pPr algn="l"/>
              <a:r>
                <a:rPr lang="en-US" sz="1200">
                  <a:solidFill>
                    <a:schemeClr val="tx1">
                      <a:lumMod val="50000"/>
                      <a:lumOff val="50000"/>
                    </a:schemeClr>
                  </a:solidFill>
                </a:rPr>
                <a:t>02/01/21  1:38 PM</a:t>
              </a:r>
              <a:endParaRPr lang="en-GB" sz="1200" err="1">
                <a:solidFill>
                  <a:schemeClr val="tx1">
                    <a:lumMod val="50000"/>
                    <a:lumOff val="50000"/>
                  </a:schemeClr>
                </a:solidFill>
              </a:endParaRPr>
            </a:p>
          </p:txBody>
        </p:sp>
        <p:sp>
          <p:nvSpPr>
            <p:cNvPr id="24" name="TextBox 23">
              <a:extLst>
                <a:ext uri="{FF2B5EF4-FFF2-40B4-BE49-F238E27FC236}">
                  <a16:creationId xmlns:a16="http://schemas.microsoft.com/office/drawing/2014/main" id="{8D9F94AC-2B8D-4624-ABA1-E8F09C089139}"/>
                </a:ext>
              </a:extLst>
            </p:cNvPr>
            <p:cNvSpPr txBox="1"/>
            <p:nvPr/>
          </p:nvSpPr>
          <p:spPr>
            <a:xfrm>
              <a:off x="6044326" y="3625548"/>
              <a:ext cx="3527246" cy="1013290"/>
            </a:xfrm>
            <a:prstGeom prst="rect">
              <a:avLst/>
            </a:prstGeom>
            <a:noFill/>
          </p:spPr>
          <p:txBody>
            <a:bodyPr wrap="square" lIns="0" tIns="0" rIns="0" bIns="0" rtlCol="0">
              <a:spAutoFit/>
            </a:bodyPr>
            <a:lstStyle/>
            <a:p>
              <a:pPr algn="l"/>
              <a:r>
                <a:rPr lang="en-US" sz="1800">
                  <a:latin typeface="Segoe UI Light" panose="020B0502040204020203" pitchFamily="34" charset="0"/>
                  <a:cs typeface="Segoe UI Light" panose="020B0502040204020203" pitchFamily="34" charset="0"/>
                </a:rPr>
                <a:t>What do you mean by travel document? I have my visa. </a:t>
              </a:r>
              <a:br>
                <a:rPr lang="en-US" sz="1800">
                  <a:latin typeface="Segoe UI Light" panose="020B0502040204020203" pitchFamily="34" charset="0"/>
                  <a:cs typeface="Segoe UI Light" panose="020B0502040204020203" pitchFamily="34" charset="0"/>
                </a:rPr>
              </a:br>
              <a:r>
                <a:rPr lang="en-US" sz="1800">
                  <a:latin typeface="Segoe UI Light" panose="020B0502040204020203" pitchFamily="34" charset="0"/>
                  <a:cs typeface="Segoe UI Light" panose="020B0502040204020203" pitchFamily="34" charset="0"/>
                </a:rPr>
                <a:t>Is that what you want?</a:t>
              </a:r>
              <a:endParaRPr lang="en-GB" sz="1800" err="1">
                <a:latin typeface="Segoe UI Light" panose="020B0502040204020203" pitchFamily="34" charset="0"/>
                <a:cs typeface="Segoe UI Light" panose="020B0502040204020203" pitchFamily="34" charset="0"/>
              </a:endParaRPr>
            </a:p>
          </p:txBody>
        </p:sp>
      </p:grpSp>
      <p:sp>
        <p:nvSpPr>
          <p:cNvPr id="25" name="Rectangle 24">
            <a:extLst>
              <a:ext uri="{FF2B5EF4-FFF2-40B4-BE49-F238E27FC236}">
                <a16:creationId xmlns:a16="http://schemas.microsoft.com/office/drawing/2014/main" id="{520A2C0B-9031-4A1A-AF4B-42595C5D04D4}"/>
              </a:ext>
              <a:ext uri="{C183D7F6-B498-43B3-948B-1728B52AA6E4}">
                <adec:decorative xmlns:adec="http://schemas.microsoft.com/office/drawing/2017/decorative" val="1"/>
              </a:ext>
            </a:extLst>
          </p:cNvPr>
          <p:cNvSpPr/>
          <p:nvPr/>
        </p:nvSpPr>
        <p:spPr bwMode="auto">
          <a:xfrm>
            <a:off x="6551824" y="3129219"/>
            <a:ext cx="5038301" cy="2749874"/>
          </a:xfrm>
          <a:prstGeom prst="rect">
            <a:avLst/>
          </a:prstGeom>
          <a:solidFill>
            <a:schemeClr val="bg1">
              <a:lumMod val="95000"/>
            </a:schemeClr>
          </a:solidFill>
          <a:ln>
            <a:solidFill>
              <a:schemeClr val="bg1">
                <a:lumMod val="65000"/>
              </a:schemeClr>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err="1">
              <a:solidFill>
                <a:srgbClr val="FFFFFF"/>
              </a:solidFill>
              <a:ea typeface="Segoe UI" pitchFamily="34" charset="0"/>
              <a:cs typeface="Segoe UI" pitchFamily="34" charset="0"/>
            </a:endParaRPr>
          </a:p>
        </p:txBody>
      </p:sp>
      <p:grpSp>
        <p:nvGrpSpPr>
          <p:cNvPr id="17" name="Group 16" descr="Good practice">
            <a:extLst>
              <a:ext uri="{FF2B5EF4-FFF2-40B4-BE49-F238E27FC236}">
                <a16:creationId xmlns:a16="http://schemas.microsoft.com/office/drawing/2014/main" id="{E6D400EA-EF3A-482B-9AD1-CBC51FB56B6A}"/>
              </a:ext>
            </a:extLst>
          </p:cNvPr>
          <p:cNvGrpSpPr/>
          <p:nvPr/>
        </p:nvGrpSpPr>
        <p:grpSpPr>
          <a:xfrm>
            <a:off x="8623436" y="2066505"/>
            <a:ext cx="844343" cy="860122"/>
            <a:chOff x="8593291" y="1453556"/>
            <a:chExt cx="844343" cy="860122"/>
          </a:xfrm>
        </p:grpSpPr>
        <p:sp>
          <p:nvSpPr>
            <p:cNvPr id="4" name="Oval 3">
              <a:extLst>
                <a:ext uri="{FF2B5EF4-FFF2-40B4-BE49-F238E27FC236}">
                  <a16:creationId xmlns:a16="http://schemas.microsoft.com/office/drawing/2014/main" id="{1432F534-7838-4A8A-80A0-6B7BDABCD025}"/>
                </a:ext>
              </a:extLst>
            </p:cNvPr>
            <p:cNvSpPr/>
            <p:nvPr/>
          </p:nvSpPr>
          <p:spPr bwMode="auto">
            <a:xfrm>
              <a:off x="8593291" y="1453556"/>
              <a:ext cx="844343" cy="860122"/>
            </a:xfrm>
            <a:prstGeom prst="ellipse">
              <a:avLst/>
            </a:prstGeom>
            <a:solidFill>
              <a:schemeClr val="bg1">
                <a:lumMod val="95000"/>
              </a:schemeClr>
            </a:solidFill>
            <a:ln>
              <a:solidFill>
                <a:schemeClr val="tx2"/>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err="1">
                <a:solidFill>
                  <a:srgbClr val="FFFFFF"/>
                </a:solidFill>
                <a:ea typeface="Segoe UI" pitchFamily="34" charset="0"/>
                <a:cs typeface="Segoe UI" pitchFamily="34" charset="0"/>
              </a:endParaRPr>
            </a:p>
          </p:txBody>
        </p:sp>
        <p:pic>
          <p:nvPicPr>
            <p:cNvPr id="15" name="Graphic 14" descr="Checkmark with solid fill">
              <a:extLst>
                <a:ext uri="{FF2B5EF4-FFF2-40B4-BE49-F238E27FC236}">
                  <a16:creationId xmlns:a16="http://schemas.microsoft.com/office/drawing/2014/main" id="{288FDE1C-0912-414F-8357-1180AE47D78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738462" y="1633287"/>
              <a:ext cx="535313" cy="535313"/>
            </a:xfrm>
            <a:prstGeom prst="rect">
              <a:avLst/>
            </a:prstGeom>
          </p:spPr>
        </p:pic>
      </p:grpSp>
      <p:grpSp>
        <p:nvGrpSpPr>
          <p:cNvPr id="38" name="Group 37" descr="Travel bot says: Which document do you choose to provide? Two buttons: Passport, Driving License">
            <a:extLst>
              <a:ext uri="{FF2B5EF4-FFF2-40B4-BE49-F238E27FC236}">
                <a16:creationId xmlns:a16="http://schemas.microsoft.com/office/drawing/2014/main" id="{EFA16C68-24FB-4B37-8387-36F3EE9225D8}"/>
              </a:ext>
            </a:extLst>
          </p:cNvPr>
          <p:cNvGrpSpPr/>
          <p:nvPr/>
        </p:nvGrpSpPr>
        <p:grpSpPr>
          <a:xfrm>
            <a:off x="6710164" y="3418133"/>
            <a:ext cx="3919012" cy="1467408"/>
            <a:chOff x="1640528" y="4218254"/>
            <a:chExt cx="4811334" cy="1801522"/>
          </a:xfrm>
        </p:grpSpPr>
        <p:pic>
          <p:nvPicPr>
            <p:cNvPr id="39" name="Picture 38">
              <a:extLst>
                <a:ext uri="{FF2B5EF4-FFF2-40B4-BE49-F238E27FC236}">
                  <a16:creationId xmlns:a16="http://schemas.microsoft.com/office/drawing/2014/main" id="{53EA6977-33AA-4D1C-8DBA-2188A0FD9EEF}"/>
                </a:ext>
              </a:extLst>
            </p:cNvPr>
            <p:cNvPicPr>
              <a:picLocks noChangeAspect="1"/>
            </p:cNvPicPr>
            <p:nvPr/>
          </p:nvPicPr>
          <p:blipFill>
            <a:blip r:embed="rId5"/>
            <a:stretch>
              <a:fillRect/>
            </a:stretch>
          </p:blipFill>
          <p:spPr>
            <a:xfrm>
              <a:off x="1640528" y="4218254"/>
              <a:ext cx="654980" cy="625207"/>
            </a:xfrm>
            <a:prstGeom prst="rect">
              <a:avLst/>
            </a:prstGeom>
          </p:spPr>
        </p:pic>
        <p:sp>
          <p:nvSpPr>
            <p:cNvPr id="40" name="Rectangle: Rounded Corners 39">
              <a:extLst>
                <a:ext uri="{FF2B5EF4-FFF2-40B4-BE49-F238E27FC236}">
                  <a16:creationId xmlns:a16="http://schemas.microsoft.com/office/drawing/2014/main" id="{972D4C1F-5D3E-4D8B-B9F6-C13A66A5308F}"/>
                </a:ext>
              </a:extLst>
            </p:cNvPr>
            <p:cNvSpPr/>
            <p:nvPr/>
          </p:nvSpPr>
          <p:spPr bwMode="auto">
            <a:xfrm>
              <a:off x="2436175" y="4218254"/>
              <a:ext cx="4015687" cy="1801522"/>
            </a:xfrm>
            <a:prstGeom prst="roundRect">
              <a:avLst>
                <a:gd name="adj" fmla="val 194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b="1" err="1">
                <a:solidFill>
                  <a:schemeClr val="tx1"/>
                </a:solidFill>
                <a:ea typeface="Segoe UI" pitchFamily="34" charset="0"/>
                <a:cs typeface="Segoe UI Light" panose="020B0502040204020203" pitchFamily="34" charset="0"/>
              </a:endParaRPr>
            </a:p>
          </p:txBody>
        </p:sp>
        <p:sp>
          <p:nvSpPr>
            <p:cNvPr id="41" name="TextBox 40">
              <a:extLst>
                <a:ext uri="{FF2B5EF4-FFF2-40B4-BE49-F238E27FC236}">
                  <a16:creationId xmlns:a16="http://schemas.microsoft.com/office/drawing/2014/main" id="{647F9F16-A070-41A7-B071-338F03A3CFF9}"/>
                </a:ext>
              </a:extLst>
            </p:cNvPr>
            <p:cNvSpPr txBox="1"/>
            <p:nvPr/>
          </p:nvSpPr>
          <p:spPr>
            <a:xfrm>
              <a:off x="2636410" y="4331996"/>
              <a:ext cx="1198801" cy="226713"/>
            </a:xfrm>
            <a:prstGeom prst="rect">
              <a:avLst/>
            </a:prstGeom>
            <a:noFill/>
          </p:spPr>
          <p:txBody>
            <a:bodyPr wrap="square" lIns="0" tIns="0" rIns="0" bIns="0" rtlCol="0">
              <a:spAutoFit/>
            </a:bodyPr>
            <a:lstStyle/>
            <a:p>
              <a:pPr algn="l"/>
              <a:r>
                <a:rPr lang="en-US" sz="1200" b="1">
                  <a:latin typeface="+mj-lt"/>
                </a:rPr>
                <a:t>Travel bot</a:t>
              </a:r>
              <a:endParaRPr lang="en-GB" sz="1200" b="1" err="1">
                <a:latin typeface="+mj-lt"/>
              </a:endParaRPr>
            </a:p>
          </p:txBody>
        </p:sp>
        <p:sp>
          <p:nvSpPr>
            <p:cNvPr id="42" name="TextBox 41">
              <a:extLst>
                <a:ext uri="{FF2B5EF4-FFF2-40B4-BE49-F238E27FC236}">
                  <a16:creationId xmlns:a16="http://schemas.microsoft.com/office/drawing/2014/main" id="{0C4917AD-5950-4EF6-BCC2-E6E5BAF0D5B8}"/>
                </a:ext>
              </a:extLst>
            </p:cNvPr>
            <p:cNvSpPr txBox="1"/>
            <p:nvPr/>
          </p:nvSpPr>
          <p:spPr>
            <a:xfrm>
              <a:off x="4715474" y="4332272"/>
              <a:ext cx="1575171" cy="226713"/>
            </a:xfrm>
            <a:prstGeom prst="rect">
              <a:avLst/>
            </a:prstGeom>
            <a:noFill/>
          </p:spPr>
          <p:txBody>
            <a:bodyPr wrap="square" lIns="0" tIns="0" rIns="0" bIns="0" rtlCol="0">
              <a:spAutoFit/>
            </a:bodyPr>
            <a:lstStyle/>
            <a:p>
              <a:pPr algn="l"/>
              <a:r>
                <a:rPr lang="en-US" sz="1200">
                  <a:solidFill>
                    <a:schemeClr val="tx1">
                      <a:lumMod val="50000"/>
                      <a:lumOff val="50000"/>
                    </a:schemeClr>
                  </a:solidFill>
                </a:rPr>
                <a:t>02/01/21  1:37 PM</a:t>
              </a:r>
              <a:endParaRPr lang="en-GB" sz="1200" err="1">
                <a:solidFill>
                  <a:schemeClr val="tx1">
                    <a:lumMod val="50000"/>
                    <a:lumOff val="50000"/>
                  </a:schemeClr>
                </a:solidFill>
              </a:endParaRPr>
            </a:p>
          </p:txBody>
        </p:sp>
        <p:sp>
          <p:nvSpPr>
            <p:cNvPr id="43" name="TextBox 42">
              <a:extLst>
                <a:ext uri="{FF2B5EF4-FFF2-40B4-BE49-F238E27FC236}">
                  <a16:creationId xmlns:a16="http://schemas.microsoft.com/office/drawing/2014/main" id="{6864DEC8-F5EE-415F-B7D6-947EA639099D}"/>
                </a:ext>
              </a:extLst>
            </p:cNvPr>
            <p:cNvSpPr txBox="1"/>
            <p:nvPr/>
          </p:nvSpPr>
          <p:spPr>
            <a:xfrm>
              <a:off x="2636409" y="4591806"/>
              <a:ext cx="3654234" cy="680138"/>
            </a:xfrm>
            <a:prstGeom prst="rect">
              <a:avLst/>
            </a:prstGeom>
            <a:noFill/>
          </p:spPr>
          <p:txBody>
            <a:bodyPr wrap="square" lIns="0" tIns="0" rIns="0" bIns="0" rtlCol="0">
              <a:spAutoFit/>
            </a:bodyPr>
            <a:lstStyle/>
            <a:p>
              <a:pPr algn="l"/>
              <a:r>
                <a:rPr lang="en-US" sz="1800">
                  <a:latin typeface="Segoe UI Light" panose="020B0502040204020203" pitchFamily="34" charset="0"/>
                  <a:cs typeface="Segoe UI Light" panose="020B0502040204020203" pitchFamily="34" charset="0"/>
                </a:rPr>
                <a:t>Which travel document do you choose to provide?</a:t>
              </a:r>
              <a:endParaRPr lang="en-GB" sz="1800" err="1">
                <a:latin typeface="Segoe UI Light" panose="020B0502040204020203" pitchFamily="34" charset="0"/>
                <a:cs typeface="Segoe UI Light" panose="020B0502040204020203" pitchFamily="34" charset="0"/>
              </a:endParaRPr>
            </a:p>
          </p:txBody>
        </p:sp>
      </p:grpSp>
      <p:sp>
        <p:nvSpPr>
          <p:cNvPr id="51" name="Rectangle: Rounded Corners 50">
            <a:extLst>
              <a:ext uri="{FF2B5EF4-FFF2-40B4-BE49-F238E27FC236}">
                <a16:creationId xmlns:a16="http://schemas.microsoft.com/office/drawing/2014/main" id="{5E90652D-9EE7-4942-BB07-90B2BCF53335}"/>
              </a:ext>
              <a:ext uri="{C183D7F6-B498-43B3-948B-1728B52AA6E4}">
                <adec:decorative xmlns:adec="http://schemas.microsoft.com/office/drawing/2017/decorative" val="1"/>
              </a:ext>
            </a:extLst>
          </p:cNvPr>
          <p:cNvSpPr/>
          <p:nvPr/>
        </p:nvSpPr>
        <p:spPr bwMode="auto">
          <a:xfrm>
            <a:off x="9024555" y="4460361"/>
            <a:ext cx="1466629" cy="327048"/>
          </a:xfrm>
          <a:prstGeom prst="roundRect">
            <a:avLst>
              <a:gd name="adj" fmla="val 10544"/>
            </a:avLst>
          </a:prstGeom>
          <a:solidFill>
            <a:schemeClr val="bg1"/>
          </a:solidFill>
          <a:ln w="12700">
            <a:solidFill>
              <a:srgbClr val="E2E2F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200">
                <a:solidFill>
                  <a:srgbClr val="6264A7"/>
                </a:solidFill>
                <a:latin typeface="+mj-lt"/>
                <a:ea typeface="Segoe UI" pitchFamily="34" charset="0"/>
                <a:cs typeface="Segoe UI" pitchFamily="34" charset="0"/>
              </a:rPr>
              <a:t>Driving license</a:t>
            </a:r>
            <a:endParaRPr lang="en-GB" sz="1200" err="1">
              <a:solidFill>
                <a:srgbClr val="6264A7"/>
              </a:solidFill>
              <a:latin typeface="+mj-lt"/>
              <a:ea typeface="Segoe UI" pitchFamily="34" charset="0"/>
              <a:cs typeface="Segoe UI" pitchFamily="34" charset="0"/>
            </a:endParaRPr>
          </a:p>
        </p:txBody>
      </p:sp>
      <p:sp>
        <p:nvSpPr>
          <p:cNvPr id="19" name="Rectangle: Rounded Corners 18">
            <a:extLst>
              <a:ext uri="{FF2B5EF4-FFF2-40B4-BE49-F238E27FC236}">
                <a16:creationId xmlns:a16="http://schemas.microsoft.com/office/drawing/2014/main" id="{4AAA5458-4706-47D4-B698-82C9FDBB7C6A}"/>
              </a:ext>
              <a:ext uri="{C183D7F6-B498-43B3-948B-1728B52AA6E4}">
                <adec:decorative xmlns:adec="http://schemas.microsoft.com/office/drawing/2017/decorative" val="1"/>
              </a:ext>
            </a:extLst>
          </p:cNvPr>
          <p:cNvSpPr/>
          <p:nvPr/>
        </p:nvSpPr>
        <p:spPr bwMode="auto">
          <a:xfrm>
            <a:off x="7514673" y="4460361"/>
            <a:ext cx="1339099" cy="327048"/>
          </a:xfrm>
          <a:prstGeom prst="roundRect">
            <a:avLst>
              <a:gd name="adj" fmla="val 6463"/>
            </a:avLst>
          </a:prstGeom>
          <a:solidFill>
            <a:schemeClr val="bg1"/>
          </a:solidFill>
          <a:ln w="12700">
            <a:solidFill>
              <a:srgbClr val="E2E2F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200">
                <a:solidFill>
                  <a:srgbClr val="6264A7"/>
                </a:solidFill>
                <a:latin typeface="+mj-lt"/>
                <a:ea typeface="Segoe UI" pitchFamily="34" charset="0"/>
                <a:cs typeface="Segoe UI" pitchFamily="34" charset="0"/>
              </a:rPr>
              <a:t>Passport</a:t>
            </a:r>
            <a:endParaRPr lang="en-GB" sz="1200" err="1">
              <a:solidFill>
                <a:srgbClr val="6264A7"/>
              </a:solidFill>
              <a:latin typeface="+mj-lt"/>
              <a:ea typeface="Segoe UI" pitchFamily="34" charset="0"/>
              <a:cs typeface="Segoe UI" pitchFamily="34" charset="0"/>
            </a:endParaRPr>
          </a:p>
        </p:txBody>
      </p:sp>
      <p:sp>
        <p:nvSpPr>
          <p:cNvPr id="5" name="Footer Placeholder 2">
            <a:extLst>
              <a:ext uri="{FF2B5EF4-FFF2-40B4-BE49-F238E27FC236}">
                <a16:creationId xmlns:a16="http://schemas.microsoft.com/office/drawing/2014/main" id="{A0B4E857-5F08-9BEF-CBC6-49DD1F50B62B}"/>
              </a:ext>
              <a:ext uri="{C183D7F6-B498-43B3-948B-1728B52AA6E4}">
                <adec:decorative xmlns:adec="http://schemas.microsoft.com/office/drawing/2017/decorative" val="1"/>
              </a:ext>
            </a:extLst>
          </p:cNvPr>
          <p:cNvSpPr>
            <a:spLocks noGrp="1"/>
          </p:cNvSpPr>
          <p:nvPr>
            <p:ph type="ftr" sz="quarter" idx="3"/>
          </p:nvPr>
        </p:nvSpPr>
        <p:spPr>
          <a:xfrm>
            <a:off x="4038600" y="6539518"/>
            <a:ext cx="4114800" cy="123111"/>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Tree>
    <p:extLst>
      <p:ext uri="{BB962C8B-B14F-4D97-AF65-F5344CB8AC3E}">
        <p14:creationId xmlns:p14="http://schemas.microsoft.com/office/powerpoint/2010/main" val="15889603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27E20-E9BE-480D-BBDC-C9179CD46797}"/>
              </a:ext>
            </a:extLst>
          </p:cNvPr>
          <p:cNvSpPr>
            <a:spLocks noGrp="1"/>
          </p:cNvSpPr>
          <p:nvPr>
            <p:ph type="title"/>
          </p:nvPr>
        </p:nvSpPr>
        <p:spPr>
          <a:xfrm>
            <a:off x="588263" y="457200"/>
            <a:ext cx="11018520" cy="1107996"/>
          </a:xfrm>
        </p:spPr>
        <p:txBody>
          <a:bodyPr/>
          <a:lstStyle/>
          <a:p>
            <a:r>
              <a:rPr lang="en-US" dirty="0"/>
              <a:t>Best practices: </a:t>
            </a:r>
            <a:r>
              <a:rPr lang="en-GB" sz="3600" b="0" i="0" dirty="0">
                <a:effectLst/>
              </a:rPr>
              <a:t>Inform about long running tasks</a:t>
            </a:r>
            <a:br>
              <a:rPr lang="en-GB" sz="3600" b="0" i="0" dirty="0">
                <a:effectLst/>
              </a:rPr>
            </a:br>
            <a:endParaRPr lang="en-GB" dirty="0"/>
          </a:p>
        </p:txBody>
      </p:sp>
      <p:sp>
        <p:nvSpPr>
          <p:cNvPr id="3" name="Rectangle 2">
            <a:extLst>
              <a:ext uri="{FF2B5EF4-FFF2-40B4-BE49-F238E27FC236}">
                <a16:creationId xmlns:a16="http://schemas.microsoft.com/office/drawing/2014/main" id="{1D1C96B8-8D96-4939-8074-CF5659712036}"/>
              </a:ext>
              <a:ext uri="{C183D7F6-B498-43B3-948B-1728B52AA6E4}">
                <adec:decorative xmlns:adec="http://schemas.microsoft.com/office/drawing/2017/decorative" val="1"/>
              </a:ext>
            </a:extLst>
          </p:cNvPr>
          <p:cNvSpPr/>
          <p:nvPr/>
        </p:nvSpPr>
        <p:spPr bwMode="auto">
          <a:xfrm>
            <a:off x="550952" y="2563317"/>
            <a:ext cx="5048863" cy="4039849"/>
          </a:xfrm>
          <a:prstGeom prst="rect">
            <a:avLst/>
          </a:prstGeom>
          <a:solidFill>
            <a:schemeClr val="bg1">
              <a:lumMod val="95000"/>
            </a:schemeClr>
          </a:solidFill>
          <a:ln>
            <a:solidFill>
              <a:schemeClr val="bg1">
                <a:lumMod val="65000"/>
              </a:schemeClr>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err="1">
              <a:solidFill>
                <a:srgbClr val="FFFFFF"/>
              </a:solidFill>
              <a:ea typeface="Segoe UI" pitchFamily="34" charset="0"/>
              <a:cs typeface="Segoe UI" pitchFamily="34" charset="0"/>
            </a:endParaRPr>
          </a:p>
        </p:txBody>
      </p:sp>
      <p:grpSp>
        <p:nvGrpSpPr>
          <p:cNvPr id="14" name="Group 13" descr="Bad practice">
            <a:extLst>
              <a:ext uri="{FF2B5EF4-FFF2-40B4-BE49-F238E27FC236}">
                <a16:creationId xmlns:a16="http://schemas.microsoft.com/office/drawing/2014/main" id="{FA882D74-77D5-4EE8-B013-97E10BFE2B49}"/>
              </a:ext>
            </a:extLst>
          </p:cNvPr>
          <p:cNvGrpSpPr/>
          <p:nvPr/>
        </p:nvGrpSpPr>
        <p:grpSpPr>
          <a:xfrm>
            <a:off x="2713258" y="1606093"/>
            <a:ext cx="844343" cy="860122"/>
            <a:chOff x="2773053" y="1453556"/>
            <a:chExt cx="844343" cy="860122"/>
          </a:xfrm>
        </p:grpSpPr>
        <p:sp>
          <p:nvSpPr>
            <p:cNvPr id="45" name="Oval 44">
              <a:extLst>
                <a:ext uri="{FF2B5EF4-FFF2-40B4-BE49-F238E27FC236}">
                  <a16:creationId xmlns:a16="http://schemas.microsoft.com/office/drawing/2014/main" id="{EAC3396D-7F8D-428C-A889-A3D9D3E06831}"/>
                </a:ext>
              </a:extLst>
            </p:cNvPr>
            <p:cNvSpPr/>
            <p:nvPr/>
          </p:nvSpPr>
          <p:spPr bwMode="auto">
            <a:xfrm>
              <a:off x="2773053" y="1453556"/>
              <a:ext cx="844343" cy="860122"/>
            </a:xfrm>
            <a:prstGeom prst="ellipse">
              <a:avLst/>
            </a:prstGeom>
            <a:solidFill>
              <a:schemeClr val="bg1">
                <a:lumMod val="95000"/>
              </a:schemeClr>
            </a:solidFill>
            <a:ln>
              <a:solidFill>
                <a:schemeClr val="tx2"/>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err="1">
                <a:solidFill>
                  <a:srgbClr val="FFFFFF"/>
                </a:solidFill>
                <a:ea typeface="Segoe UI" pitchFamily="34" charset="0"/>
                <a:cs typeface="Segoe UI" pitchFamily="34" charset="0"/>
              </a:endParaRPr>
            </a:p>
          </p:txBody>
        </p:sp>
        <p:pic>
          <p:nvPicPr>
            <p:cNvPr id="8" name="Graphic 7" descr="Close with solid fill">
              <a:extLst>
                <a:ext uri="{FF2B5EF4-FFF2-40B4-BE49-F238E27FC236}">
                  <a16:creationId xmlns:a16="http://schemas.microsoft.com/office/drawing/2014/main" id="{0BB22480-7E38-489C-B7F8-A3B46D033A0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18225" y="1614602"/>
              <a:ext cx="553998" cy="553998"/>
            </a:xfrm>
            <a:prstGeom prst="rect">
              <a:avLst/>
            </a:prstGeom>
          </p:spPr>
        </p:pic>
      </p:grpSp>
      <p:grpSp>
        <p:nvGrpSpPr>
          <p:cNvPr id="30" name="Group 29" descr="Travel bot says: So, you want to purchase a check-in baggage allowance. Please give me your credit card details.">
            <a:extLst>
              <a:ext uri="{FF2B5EF4-FFF2-40B4-BE49-F238E27FC236}">
                <a16:creationId xmlns:a16="http://schemas.microsoft.com/office/drawing/2014/main" id="{ABA336F3-AB98-4A9C-91F9-20CCB5D74FF1}"/>
              </a:ext>
            </a:extLst>
          </p:cNvPr>
          <p:cNvGrpSpPr/>
          <p:nvPr/>
        </p:nvGrpSpPr>
        <p:grpSpPr>
          <a:xfrm>
            <a:off x="636118" y="2987701"/>
            <a:ext cx="3808137" cy="1415125"/>
            <a:chOff x="1619487" y="4218253"/>
            <a:chExt cx="4675214" cy="1737335"/>
          </a:xfrm>
        </p:grpSpPr>
        <p:pic>
          <p:nvPicPr>
            <p:cNvPr id="31" name="Picture 30">
              <a:extLst>
                <a:ext uri="{FF2B5EF4-FFF2-40B4-BE49-F238E27FC236}">
                  <a16:creationId xmlns:a16="http://schemas.microsoft.com/office/drawing/2014/main" id="{12055210-8A37-45F4-BDB1-07F32E638D3E}"/>
                </a:ext>
              </a:extLst>
            </p:cNvPr>
            <p:cNvPicPr>
              <a:picLocks noChangeAspect="1"/>
            </p:cNvPicPr>
            <p:nvPr/>
          </p:nvPicPr>
          <p:blipFill>
            <a:blip r:embed="rId5"/>
            <a:stretch>
              <a:fillRect/>
            </a:stretch>
          </p:blipFill>
          <p:spPr>
            <a:xfrm>
              <a:off x="1619487" y="4218253"/>
              <a:ext cx="654980" cy="625209"/>
            </a:xfrm>
            <a:prstGeom prst="rect">
              <a:avLst/>
            </a:prstGeom>
          </p:spPr>
        </p:pic>
        <p:sp>
          <p:nvSpPr>
            <p:cNvPr id="32" name="Rectangle: Rounded Corners 31">
              <a:extLst>
                <a:ext uri="{FF2B5EF4-FFF2-40B4-BE49-F238E27FC236}">
                  <a16:creationId xmlns:a16="http://schemas.microsoft.com/office/drawing/2014/main" id="{F12A2725-9886-4610-9F3E-C18E84C29D91}"/>
                </a:ext>
              </a:extLst>
            </p:cNvPr>
            <p:cNvSpPr/>
            <p:nvPr/>
          </p:nvSpPr>
          <p:spPr bwMode="auto">
            <a:xfrm>
              <a:off x="2436175" y="4218253"/>
              <a:ext cx="3858526" cy="1737335"/>
            </a:xfrm>
            <a:prstGeom prst="roundRect">
              <a:avLst>
                <a:gd name="adj" fmla="val 1983"/>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b="1" err="1">
                <a:solidFill>
                  <a:schemeClr val="tx1"/>
                </a:solidFill>
                <a:ea typeface="Segoe UI" pitchFamily="34" charset="0"/>
                <a:cs typeface="Segoe UI Light" panose="020B0502040204020203" pitchFamily="34" charset="0"/>
              </a:endParaRPr>
            </a:p>
          </p:txBody>
        </p:sp>
        <p:sp>
          <p:nvSpPr>
            <p:cNvPr id="33" name="TextBox 32">
              <a:extLst>
                <a:ext uri="{FF2B5EF4-FFF2-40B4-BE49-F238E27FC236}">
                  <a16:creationId xmlns:a16="http://schemas.microsoft.com/office/drawing/2014/main" id="{2C70D224-B498-4B8B-B4F0-3089A6B49983}"/>
                </a:ext>
              </a:extLst>
            </p:cNvPr>
            <p:cNvSpPr txBox="1"/>
            <p:nvPr/>
          </p:nvSpPr>
          <p:spPr>
            <a:xfrm>
              <a:off x="2636410" y="4331996"/>
              <a:ext cx="1198801" cy="226713"/>
            </a:xfrm>
            <a:prstGeom prst="rect">
              <a:avLst/>
            </a:prstGeom>
            <a:noFill/>
          </p:spPr>
          <p:txBody>
            <a:bodyPr wrap="square" lIns="0" tIns="0" rIns="0" bIns="0" rtlCol="0">
              <a:spAutoFit/>
            </a:bodyPr>
            <a:lstStyle/>
            <a:p>
              <a:pPr algn="l"/>
              <a:r>
                <a:rPr lang="en-US" sz="1200" b="1">
                  <a:latin typeface="+mj-lt"/>
                </a:rPr>
                <a:t>Travel Bot</a:t>
              </a:r>
              <a:endParaRPr lang="en-GB" sz="1200" b="1" err="1">
                <a:latin typeface="+mj-lt"/>
              </a:endParaRPr>
            </a:p>
          </p:txBody>
        </p:sp>
        <p:sp>
          <p:nvSpPr>
            <p:cNvPr id="34" name="TextBox 33">
              <a:extLst>
                <a:ext uri="{FF2B5EF4-FFF2-40B4-BE49-F238E27FC236}">
                  <a16:creationId xmlns:a16="http://schemas.microsoft.com/office/drawing/2014/main" id="{E72A8193-C498-4BC4-82E9-0DB738ABAC95}"/>
                </a:ext>
              </a:extLst>
            </p:cNvPr>
            <p:cNvSpPr txBox="1"/>
            <p:nvPr/>
          </p:nvSpPr>
          <p:spPr>
            <a:xfrm>
              <a:off x="4715474" y="4332272"/>
              <a:ext cx="1575171" cy="226713"/>
            </a:xfrm>
            <a:prstGeom prst="rect">
              <a:avLst/>
            </a:prstGeom>
            <a:noFill/>
          </p:spPr>
          <p:txBody>
            <a:bodyPr wrap="square" lIns="0" tIns="0" rIns="0" bIns="0" rtlCol="0">
              <a:spAutoFit/>
            </a:bodyPr>
            <a:lstStyle/>
            <a:p>
              <a:pPr algn="l"/>
              <a:r>
                <a:rPr lang="en-US" sz="1200">
                  <a:solidFill>
                    <a:schemeClr val="tx1">
                      <a:lumMod val="50000"/>
                      <a:lumOff val="50000"/>
                    </a:schemeClr>
                  </a:solidFill>
                </a:rPr>
                <a:t>02/01/21  1:37 PM</a:t>
              </a:r>
              <a:endParaRPr lang="en-GB" sz="1200" err="1">
                <a:solidFill>
                  <a:schemeClr val="tx1">
                    <a:lumMod val="50000"/>
                    <a:lumOff val="50000"/>
                  </a:schemeClr>
                </a:solidFill>
              </a:endParaRPr>
            </a:p>
          </p:txBody>
        </p:sp>
        <p:sp>
          <p:nvSpPr>
            <p:cNvPr id="35" name="TextBox 34">
              <a:extLst>
                <a:ext uri="{FF2B5EF4-FFF2-40B4-BE49-F238E27FC236}">
                  <a16:creationId xmlns:a16="http://schemas.microsoft.com/office/drawing/2014/main" id="{0D3A37B2-B035-4733-A012-DE5385FD3668}"/>
                </a:ext>
              </a:extLst>
            </p:cNvPr>
            <p:cNvSpPr txBox="1"/>
            <p:nvPr/>
          </p:nvSpPr>
          <p:spPr>
            <a:xfrm>
              <a:off x="2636409" y="4591806"/>
              <a:ext cx="3654233" cy="906851"/>
            </a:xfrm>
            <a:prstGeom prst="rect">
              <a:avLst/>
            </a:prstGeom>
            <a:noFill/>
          </p:spPr>
          <p:txBody>
            <a:bodyPr wrap="square" lIns="0" tIns="0" rIns="0" bIns="0" rtlCol="0">
              <a:spAutoFit/>
            </a:bodyPr>
            <a:lstStyle/>
            <a:p>
              <a:pPr algn="l"/>
              <a:r>
                <a:rPr lang="en-US" sz="1600" dirty="0">
                  <a:latin typeface="Segoe UI Light" panose="020B0502040204020203" pitchFamily="34" charset="0"/>
                  <a:cs typeface="Segoe UI Light" panose="020B0502040204020203" pitchFamily="34" charset="0"/>
                </a:rPr>
                <a:t>So, you want to purchase a check-in baggage allowance. Please give me your credit card details.</a:t>
              </a:r>
              <a:endParaRPr lang="en-GB" sz="1600" dirty="0">
                <a:latin typeface="Segoe UI Light" panose="020B0502040204020203" pitchFamily="34" charset="0"/>
                <a:cs typeface="Segoe UI Light" panose="020B0502040204020203" pitchFamily="34" charset="0"/>
              </a:endParaRPr>
            </a:p>
          </p:txBody>
        </p:sp>
      </p:grpSp>
      <p:grpSp>
        <p:nvGrpSpPr>
          <p:cNvPr id="29" name="Group 28" descr="User responds: Here is my credit card details">
            <a:extLst>
              <a:ext uri="{FF2B5EF4-FFF2-40B4-BE49-F238E27FC236}">
                <a16:creationId xmlns:a16="http://schemas.microsoft.com/office/drawing/2014/main" id="{6CBFEAE4-12D2-4633-916E-69C97BE15D07}"/>
              </a:ext>
            </a:extLst>
          </p:cNvPr>
          <p:cNvGrpSpPr/>
          <p:nvPr/>
        </p:nvGrpSpPr>
        <p:grpSpPr>
          <a:xfrm>
            <a:off x="2098661" y="4443489"/>
            <a:ext cx="3162743" cy="585711"/>
            <a:chOff x="5844091" y="3243802"/>
            <a:chExt cx="3944601" cy="988728"/>
          </a:xfrm>
        </p:grpSpPr>
        <p:sp>
          <p:nvSpPr>
            <p:cNvPr id="21" name="Rectangle: Rounded Corners 20">
              <a:extLst>
                <a:ext uri="{FF2B5EF4-FFF2-40B4-BE49-F238E27FC236}">
                  <a16:creationId xmlns:a16="http://schemas.microsoft.com/office/drawing/2014/main" id="{55F605AC-1DA1-4AFA-96B4-864B7769EA7D}"/>
                </a:ext>
              </a:extLst>
            </p:cNvPr>
            <p:cNvSpPr/>
            <p:nvPr/>
          </p:nvSpPr>
          <p:spPr bwMode="auto">
            <a:xfrm>
              <a:off x="5844091" y="3243802"/>
              <a:ext cx="3944601" cy="988728"/>
            </a:xfrm>
            <a:prstGeom prst="roundRect">
              <a:avLst>
                <a:gd name="adj" fmla="val 2133"/>
              </a:avLst>
            </a:prstGeom>
            <a:solidFill>
              <a:srgbClr val="E5E5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b="1" err="1">
                <a:solidFill>
                  <a:schemeClr val="tx1"/>
                </a:solidFill>
                <a:ea typeface="Segoe UI" pitchFamily="34" charset="0"/>
                <a:cs typeface="Segoe UI Light" panose="020B0502040204020203" pitchFamily="34" charset="0"/>
              </a:endParaRPr>
            </a:p>
          </p:txBody>
        </p:sp>
        <p:sp>
          <p:nvSpPr>
            <p:cNvPr id="23" name="TextBox 22">
              <a:extLst>
                <a:ext uri="{FF2B5EF4-FFF2-40B4-BE49-F238E27FC236}">
                  <a16:creationId xmlns:a16="http://schemas.microsoft.com/office/drawing/2014/main" id="{A804F0A8-B723-4766-B7ED-0F987BC2F51C}"/>
                </a:ext>
              </a:extLst>
            </p:cNvPr>
            <p:cNvSpPr txBox="1"/>
            <p:nvPr/>
          </p:nvSpPr>
          <p:spPr>
            <a:xfrm>
              <a:off x="6050997" y="3357820"/>
              <a:ext cx="1884716" cy="225177"/>
            </a:xfrm>
            <a:prstGeom prst="rect">
              <a:avLst/>
            </a:prstGeom>
            <a:noFill/>
          </p:spPr>
          <p:txBody>
            <a:bodyPr wrap="square" lIns="0" tIns="0" rIns="0" bIns="0" rtlCol="0">
              <a:spAutoFit/>
            </a:bodyPr>
            <a:lstStyle/>
            <a:p>
              <a:pPr algn="l"/>
              <a:r>
                <a:rPr lang="en-US" sz="1200">
                  <a:solidFill>
                    <a:schemeClr val="tx1">
                      <a:lumMod val="50000"/>
                      <a:lumOff val="50000"/>
                    </a:schemeClr>
                  </a:solidFill>
                </a:rPr>
                <a:t>02/01/21  1:38 PM</a:t>
              </a:r>
              <a:endParaRPr lang="en-GB" sz="1200">
                <a:solidFill>
                  <a:schemeClr val="tx1">
                    <a:lumMod val="50000"/>
                    <a:lumOff val="50000"/>
                  </a:schemeClr>
                </a:solidFill>
              </a:endParaRPr>
            </a:p>
          </p:txBody>
        </p:sp>
        <p:sp>
          <p:nvSpPr>
            <p:cNvPr id="24" name="TextBox 23">
              <a:extLst>
                <a:ext uri="{FF2B5EF4-FFF2-40B4-BE49-F238E27FC236}">
                  <a16:creationId xmlns:a16="http://schemas.microsoft.com/office/drawing/2014/main" id="{8D9F94AC-2B8D-4624-ABA1-E8F09C089139}"/>
                </a:ext>
              </a:extLst>
            </p:cNvPr>
            <p:cNvSpPr txBox="1"/>
            <p:nvPr/>
          </p:nvSpPr>
          <p:spPr>
            <a:xfrm>
              <a:off x="6044327" y="3641796"/>
              <a:ext cx="3527246" cy="415641"/>
            </a:xfrm>
            <a:prstGeom prst="rect">
              <a:avLst/>
            </a:prstGeom>
            <a:noFill/>
          </p:spPr>
          <p:txBody>
            <a:bodyPr wrap="square" lIns="0" tIns="0" rIns="0" bIns="0" rtlCol="0">
              <a:spAutoFit/>
            </a:bodyPr>
            <a:lstStyle/>
            <a:p>
              <a:pPr algn="l"/>
              <a:r>
                <a:rPr lang="en-US" sz="1600" dirty="0">
                  <a:latin typeface="Segoe UI Light" panose="020B0502040204020203" pitchFamily="34" charset="0"/>
                  <a:cs typeface="Segoe UI Light" panose="020B0502040204020203" pitchFamily="34" charset="0"/>
                </a:rPr>
                <a:t>Here is my credit card details. </a:t>
              </a:r>
              <a:endParaRPr lang="en-GB" sz="1600" dirty="0">
                <a:latin typeface="Segoe UI Light" panose="020B0502040204020203" pitchFamily="34" charset="0"/>
                <a:cs typeface="Segoe UI Light" panose="020B0502040204020203" pitchFamily="34" charset="0"/>
              </a:endParaRPr>
            </a:p>
          </p:txBody>
        </p:sp>
      </p:grpSp>
      <p:sp>
        <p:nvSpPr>
          <p:cNvPr id="26" name="TextBox 25">
            <a:extLst>
              <a:ext uri="{FF2B5EF4-FFF2-40B4-BE49-F238E27FC236}">
                <a16:creationId xmlns:a16="http://schemas.microsoft.com/office/drawing/2014/main" id="{8DF72ABF-4553-4B2E-B43E-C2D2A2C6E455}"/>
              </a:ext>
            </a:extLst>
          </p:cNvPr>
          <p:cNvSpPr txBox="1"/>
          <p:nvPr/>
        </p:nvSpPr>
        <p:spPr>
          <a:xfrm>
            <a:off x="1915106" y="5062523"/>
            <a:ext cx="2525843" cy="215444"/>
          </a:xfrm>
          <a:prstGeom prst="rect">
            <a:avLst/>
          </a:prstGeom>
          <a:noFill/>
          <a:ln>
            <a:noFill/>
          </a:ln>
        </p:spPr>
        <p:txBody>
          <a:bodyPr wrap="square" lIns="0" tIns="0" rIns="0" bIns="0" rtlCol="0">
            <a:spAutoFit/>
          </a:bodyPr>
          <a:lstStyle/>
          <a:p>
            <a:pPr algn="l"/>
            <a:r>
              <a:rPr lang="en-GB" sz="1400" dirty="0">
                <a:solidFill>
                  <a:srgbClr val="0070C0"/>
                </a:solidFill>
              </a:rPr>
              <a:t>After some time of inactivity </a:t>
            </a:r>
          </a:p>
        </p:txBody>
      </p:sp>
      <p:grpSp>
        <p:nvGrpSpPr>
          <p:cNvPr id="49" name="Group 48" descr="User says: Hey Bot, are you there?">
            <a:extLst>
              <a:ext uri="{FF2B5EF4-FFF2-40B4-BE49-F238E27FC236}">
                <a16:creationId xmlns:a16="http://schemas.microsoft.com/office/drawing/2014/main" id="{919BB7B8-9345-4130-A35A-DD8603C36017}"/>
              </a:ext>
            </a:extLst>
          </p:cNvPr>
          <p:cNvGrpSpPr/>
          <p:nvPr/>
        </p:nvGrpSpPr>
        <p:grpSpPr>
          <a:xfrm>
            <a:off x="2085346" y="5314013"/>
            <a:ext cx="3162743" cy="607102"/>
            <a:chOff x="5844091" y="3243802"/>
            <a:chExt cx="3944601" cy="1015238"/>
          </a:xfrm>
        </p:grpSpPr>
        <p:sp>
          <p:nvSpPr>
            <p:cNvPr id="52" name="Rectangle: Rounded Corners 51">
              <a:extLst>
                <a:ext uri="{FF2B5EF4-FFF2-40B4-BE49-F238E27FC236}">
                  <a16:creationId xmlns:a16="http://schemas.microsoft.com/office/drawing/2014/main" id="{250EE34B-97D1-4E65-9AEA-92BAFDAE55A5}"/>
                </a:ext>
              </a:extLst>
            </p:cNvPr>
            <p:cNvSpPr/>
            <p:nvPr/>
          </p:nvSpPr>
          <p:spPr bwMode="auto">
            <a:xfrm>
              <a:off x="5844091" y="3243802"/>
              <a:ext cx="3944601" cy="1015238"/>
            </a:xfrm>
            <a:prstGeom prst="roundRect">
              <a:avLst>
                <a:gd name="adj" fmla="val 2133"/>
              </a:avLst>
            </a:prstGeom>
            <a:solidFill>
              <a:srgbClr val="E5E5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b="1" err="1">
                <a:solidFill>
                  <a:schemeClr val="tx1"/>
                </a:solidFill>
                <a:ea typeface="Segoe UI" pitchFamily="34" charset="0"/>
                <a:cs typeface="Segoe UI Light" panose="020B0502040204020203" pitchFamily="34" charset="0"/>
              </a:endParaRPr>
            </a:p>
          </p:txBody>
        </p:sp>
        <p:sp>
          <p:nvSpPr>
            <p:cNvPr id="53" name="TextBox 52">
              <a:extLst>
                <a:ext uri="{FF2B5EF4-FFF2-40B4-BE49-F238E27FC236}">
                  <a16:creationId xmlns:a16="http://schemas.microsoft.com/office/drawing/2014/main" id="{9C896910-B114-48F9-ACBC-D7ED92C0DD2C}"/>
                </a:ext>
              </a:extLst>
            </p:cNvPr>
            <p:cNvSpPr txBox="1"/>
            <p:nvPr/>
          </p:nvSpPr>
          <p:spPr>
            <a:xfrm>
              <a:off x="6050998" y="3357820"/>
              <a:ext cx="1884716" cy="311731"/>
            </a:xfrm>
            <a:prstGeom prst="rect">
              <a:avLst/>
            </a:prstGeom>
            <a:noFill/>
          </p:spPr>
          <p:txBody>
            <a:bodyPr wrap="square" lIns="0" tIns="0" rIns="0" bIns="0" rtlCol="0">
              <a:spAutoFit/>
            </a:bodyPr>
            <a:lstStyle/>
            <a:p>
              <a:pPr algn="l"/>
              <a:r>
                <a:rPr lang="en-US" sz="1200">
                  <a:solidFill>
                    <a:schemeClr val="tx1">
                      <a:lumMod val="50000"/>
                      <a:lumOff val="50000"/>
                    </a:schemeClr>
                  </a:solidFill>
                </a:rPr>
                <a:t>02/01/21  1:40 PM</a:t>
              </a:r>
              <a:endParaRPr lang="en-GB" sz="1200">
                <a:solidFill>
                  <a:schemeClr val="tx1">
                    <a:lumMod val="50000"/>
                    <a:lumOff val="50000"/>
                  </a:schemeClr>
                </a:solidFill>
              </a:endParaRPr>
            </a:p>
          </p:txBody>
        </p:sp>
        <p:sp>
          <p:nvSpPr>
            <p:cNvPr id="54" name="TextBox 53">
              <a:extLst>
                <a:ext uri="{FF2B5EF4-FFF2-40B4-BE49-F238E27FC236}">
                  <a16:creationId xmlns:a16="http://schemas.microsoft.com/office/drawing/2014/main" id="{3D32CC02-EF2F-4394-8E69-8D3D61663B48}"/>
                </a:ext>
              </a:extLst>
            </p:cNvPr>
            <p:cNvSpPr txBox="1"/>
            <p:nvPr/>
          </p:nvSpPr>
          <p:spPr>
            <a:xfrm>
              <a:off x="6044327" y="3625548"/>
              <a:ext cx="3527246" cy="411748"/>
            </a:xfrm>
            <a:prstGeom prst="rect">
              <a:avLst/>
            </a:prstGeom>
            <a:noFill/>
          </p:spPr>
          <p:txBody>
            <a:bodyPr wrap="square" lIns="0" tIns="0" rIns="0" bIns="0" rtlCol="0">
              <a:spAutoFit/>
            </a:bodyPr>
            <a:lstStyle/>
            <a:p>
              <a:pPr algn="l"/>
              <a:r>
                <a:rPr lang="en-US" sz="1600" dirty="0">
                  <a:latin typeface="Segoe UI Light" panose="020B0502040204020203" pitchFamily="34" charset="0"/>
                  <a:cs typeface="Segoe UI Light" panose="020B0502040204020203" pitchFamily="34" charset="0"/>
                </a:rPr>
                <a:t>Hey Bot, are you there? </a:t>
              </a:r>
              <a:endParaRPr lang="en-GB" sz="1600" dirty="0">
                <a:latin typeface="Segoe UI Light" panose="020B0502040204020203" pitchFamily="34" charset="0"/>
                <a:cs typeface="Segoe UI Light" panose="020B0502040204020203" pitchFamily="34" charset="0"/>
              </a:endParaRPr>
            </a:p>
          </p:txBody>
        </p:sp>
      </p:grpSp>
      <p:grpSp>
        <p:nvGrpSpPr>
          <p:cNvPr id="36" name="Group 35" descr="User is irritated: ???!!! BOT ???!!!">
            <a:extLst>
              <a:ext uri="{FF2B5EF4-FFF2-40B4-BE49-F238E27FC236}">
                <a16:creationId xmlns:a16="http://schemas.microsoft.com/office/drawing/2014/main" id="{1C6FE992-0E77-4C86-BE9B-344027CD0C02}"/>
              </a:ext>
            </a:extLst>
          </p:cNvPr>
          <p:cNvGrpSpPr/>
          <p:nvPr/>
        </p:nvGrpSpPr>
        <p:grpSpPr>
          <a:xfrm>
            <a:off x="2094350" y="5979135"/>
            <a:ext cx="3435229" cy="819382"/>
            <a:chOff x="2094350" y="5979135"/>
            <a:chExt cx="3435229" cy="819382"/>
          </a:xfrm>
        </p:grpSpPr>
        <p:sp>
          <p:nvSpPr>
            <p:cNvPr id="6" name="Rectangle: Rounded Corners 5">
              <a:extLst>
                <a:ext uri="{FF2B5EF4-FFF2-40B4-BE49-F238E27FC236}">
                  <a16:creationId xmlns:a16="http://schemas.microsoft.com/office/drawing/2014/main" id="{6DFE167B-9361-44DA-A5D0-730A57664E11}"/>
                </a:ext>
              </a:extLst>
            </p:cNvPr>
            <p:cNvSpPr/>
            <p:nvPr/>
          </p:nvSpPr>
          <p:spPr bwMode="auto">
            <a:xfrm>
              <a:off x="2094350" y="5979135"/>
              <a:ext cx="3162743" cy="511606"/>
            </a:xfrm>
            <a:prstGeom prst="roundRect">
              <a:avLst>
                <a:gd name="adj" fmla="val 2133"/>
              </a:avLst>
            </a:prstGeom>
            <a:solidFill>
              <a:srgbClr val="E5E5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1600" b="1" dirty="0">
                <a:solidFill>
                  <a:schemeClr val="tx1"/>
                </a:solidFill>
                <a:latin typeface="Segoe UI Light" panose="020B0502040204020203" pitchFamily="34" charset="0"/>
                <a:cs typeface="Segoe UI Light" panose="020B0502040204020203" pitchFamily="34" charset="0"/>
              </a:endParaRPr>
            </a:p>
          </p:txBody>
        </p:sp>
        <p:sp>
          <p:nvSpPr>
            <p:cNvPr id="13" name="TextBox 12">
              <a:extLst>
                <a:ext uri="{FF2B5EF4-FFF2-40B4-BE49-F238E27FC236}">
                  <a16:creationId xmlns:a16="http://schemas.microsoft.com/office/drawing/2014/main" id="{550C7776-A1D5-451E-AE16-A89A0851E7C2}"/>
                </a:ext>
              </a:extLst>
            </p:cNvPr>
            <p:cNvSpPr txBox="1"/>
            <p:nvPr/>
          </p:nvSpPr>
          <p:spPr>
            <a:xfrm>
              <a:off x="2223760" y="5989347"/>
              <a:ext cx="1511147" cy="184666"/>
            </a:xfrm>
            <a:prstGeom prst="rect">
              <a:avLst/>
            </a:prstGeom>
            <a:noFill/>
          </p:spPr>
          <p:txBody>
            <a:bodyPr wrap="square" lIns="0" tIns="0" rIns="0" bIns="0" rtlCol="0">
              <a:spAutoFit/>
            </a:bodyPr>
            <a:lstStyle/>
            <a:p>
              <a:pPr algn="l"/>
              <a:r>
                <a:rPr lang="en-US" sz="1200" dirty="0">
                  <a:solidFill>
                    <a:schemeClr val="tx1">
                      <a:lumMod val="50000"/>
                      <a:lumOff val="50000"/>
                    </a:schemeClr>
                  </a:solidFill>
                </a:rPr>
                <a:t>02/01/21  1:41 PM</a:t>
              </a:r>
              <a:endParaRPr lang="en-GB" sz="1200" dirty="0">
                <a:solidFill>
                  <a:schemeClr val="tx1">
                    <a:lumMod val="50000"/>
                    <a:lumOff val="50000"/>
                  </a:schemeClr>
                </a:solidFill>
              </a:endParaRPr>
            </a:p>
          </p:txBody>
        </p:sp>
        <p:pic>
          <p:nvPicPr>
            <p:cNvPr id="28" name="Picture 27">
              <a:extLst>
                <a:ext uri="{FF2B5EF4-FFF2-40B4-BE49-F238E27FC236}">
                  <a16:creationId xmlns:a16="http://schemas.microsoft.com/office/drawing/2014/main" id="{3E5AD2D4-C611-4254-87F8-BB20203B3F8B}"/>
                </a:ext>
              </a:extLst>
            </p:cNvPr>
            <p:cNvPicPr>
              <a:picLocks noChangeAspect="1"/>
            </p:cNvPicPr>
            <p:nvPr/>
          </p:nvPicPr>
          <p:blipFill>
            <a:blip r:embed="rId6"/>
            <a:stretch>
              <a:fillRect/>
            </a:stretch>
          </p:blipFill>
          <p:spPr>
            <a:xfrm>
              <a:off x="5309724" y="6267431"/>
              <a:ext cx="219855" cy="230579"/>
            </a:xfrm>
            <a:prstGeom prst="rect">
              <a:avLst/>
            </a:prstGeom>
          </p:spPr>
        </p:pic>
        <p:sp>
          <p:nvSpPr>
            <p:cNvPr id="11" name="TextBox 10">
              <a:extLst>
                <a:ext uri="{FF2B5EF4-FFF2-40B4-BE49-F238E27FC236}">
                  <a16:creationId xmlns:a16="http://schemas.microsoft.com/office/drawing/2014/main" id="{4284857A-D328-42C9-84C4-2B13C01DC482}"/>
                </a:ext>
              </a:extLst>
            </p:cNvPr>
            <p:cNvSpPr txBox="1"/>
            <p:nvPr/>
          </p:nvSpPr>
          <p:spPr>
            <a:xfrm>
              <a:off x="2223760" y="6182964"/>
              <a:ext cx="1696234" cy="615553"/>
            </a:xfrm>
            <a:prstGeom prst="rect">
              <a:avLst/>
            </a:prstGeom>
            <a:noFill/>
          </p:spPr>
          <p:txBody>
            <a:bodyPr wrap="none" lIns="0" tIns="0" rIns="0" bIns="0" rtlCol="0">
              <a:spAutoFit/>
            </a:bodyPr>
            <a:lstStyle/>
            <a:p>
              <a:r>
                <a:rPr lang="en-GB" sz="2000" b="1" dirty="0">
                  <a:solidFill>
                    <a:schemeClr val="tx1"/>
                  </a:solidFill>
                  <a:latin typeface="Segoe UI Light" panose="020B0502040204020203" pitchFamily="34" charset="0"/>
                  <a:cs typeface="Segoe UI Light" panose="020B0502040204020203" pitchFamily="34" charset="0"/>
                </a:rPr>
                <a:t>???!!! BOT ???!!!</a:t>
              </a:r>
            </a:p>
            <a:p>
              <a:pPr algn="l"/>
              <a:endParaRPr lang="en-GB" sz="2000" dirty="0" err="1"/>
            </a:p>
          </p:txBody>
        </p:sp>
      </p:grpSp>
      <p:sp>
        <p:nvSpPr>
          <p:cNvPr id="25" name="Rectangle 24">
            <a:extLst>
              <a:ext uri="{FF2B5EF4-FFF2-40B4-BE49-F238E27FC236}">
                <a16:creationId xmlns:a16="http://schemas.microsoft.com/office/drawing/2014/main" id="{520A2C0B-9031-4A1A-AF4B-42595C5D04D4}"/>
              </a:ext>
              <a:ext uri="{C183D7F6-B498-43B3-948B-1728B52AA6E4}">
                <adec:decorative xmlns:adec="http://schemas.microsoft.com/office/drawing/2017/decorative" val="1"/>
              </a:ext>
            </a:extLst>
          </p:cNvPr>
          <p:cNvSpPr/>
          <p:nvPr/>
        </p:nvSpPr>
        <p:spPr bwMode="auto">
          <a:xfrm>
            <a:off x="6513138" y="2578307"/>
            <a:ext cx="5059268" cy="3994879"/>
          </a:xfrm>
          <a:prstGeom prst="rect">
            <a:avLst/>
          </a:prstGeom>
          <a:solidFill>
            <a:schemeClr val="bg1">
              <a:lumMod val="95000"/>
            </a:schemeClr>
          </a:solidFill>
          <a:ln>
            <a:solidFill>
              <a:schemeClr val="bg1">
                <a:lumMod val="65000"/>
              </a:schemeClr>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err="1">
              <a:solidFill>
                <a:srgbClr val="FFFFFF"/>
              </a:solidFill>
              <a:ea typeface="Segoe UI" pitchFamily="34" charset="0"/>
              <a:cs typeface="Segoe UI" pitchFamily="34" charset="0"/>
            </a:endParaRPr>
          </a:p>
        </p:txBody>
      </p:sp>
      <p:grpSp>
        <p:nvGrpSpPr>
          <p:cNvPr id="17" name="Group 16" descr="Good practice">
            <a:extLst>
              <a:ext uri="{FF2B5EF4-FFF2-40B4-BE49-F238E27FC236}">
                <a16:creationId xmlns:a16="http://schemas.microsoft.com/office/drawing/2014/main" id="{E6D400EA-EF3A-482B-9AD1-CBC51FB56B6A}"/>
              </a:ext>
            </a:extLst>
          </p:cNvPr>
          <p:cNvGrpSpPr/>
          <p:nvPr/>
        </p:nvGrpSpPr>
        <p:grpSpPr>
          <a:xfrm>
            <a:off x="8503514" y="1613589"/>
            <a:ext cx="844343" cy="860122"/>
            <a:chOff x="8593291" y="1453556"/>
            <a:chExt cx="844343" cy="860122"/>
          </a:xfrm>
        </p:grpSpPr>
        <p:sp>
          <p:nvSpPr>
            <p:cNvPr id="4" name="Oval 3">
              <a:extLst>
                <a:ext uri="{FF2B5EF4-FFF2-40B4-BE49-F238E27FC236}">
                  <a16:creationId xmlns:a16="http://schemas.microsoft.com/office/drawing/2014/main" id="{1432F534-7838-4A8A-80A0-6B7BDABCD025}"/>
                </a:ext>
              </a:extLst>
            </p:cNvPr>
            <p:cNvSpPr/>
            <p:nvPr/>
          </p:nvSpPr>
          <p:spPr bwMode="auto">
            <a:xfrm>
              <a:off x="8593291" y="1453556"/>
              <a:ext cx="844343" cy="860122"/>
            </a:xfrm>
            <a:prstGeom prst="ellipse">
              <a:avLst/>
            </a:prstGeom>
            <a:solidFill>
              <a:schemeClr val="bg1">
                <a:lumMod val="95000"/>
              </a:schemeClr>
            </a:solidFill>
            <a:ln>
              <a:solidFill>
                <a:schemeClr val="tx2"/>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a:solidFill>
                  <a:srgbClr val="FFFFFF"/>
                </a:solidFill>
                <a:ea typeface="Segoe UI" pitchFamily="34" charset="0"/>
                <a:cs typeface="Segoe UI" pitchFamily="34" charset="0"/>
              </a:endParaRPr>
            </a:p>
          </p:txBody>
        </p:sp>
        <p:pic>
          <p:nvPicPr>
            <p:cNvPr id="15" name="Graphic 14" descr="Checkmark with solid fill">
              <a:extLst>
                <a:ext uri="{FF2B5EF4-FFF2-40B4-BE49-F238E27FC236}">
                  <a16:creationId xmlns:a16="http://schemas.microsoft.com/office/drawing/2014/main" id="{288FDE1C-0912-414F-8357-1180AE47D78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738462" y="1633287"/>
              <a:ext cx="535313" cy="535313"/>
            </a:xfrm>
            <a:prstGeom prst="rect">
              <a:avLst/>
            </a:prstGeom>
          </p:spPr>
        </p:pic>
      </p:grpSp>
      <p:grpSp>
        <p:nvGrpSpPr>
          <p:cNvPr id="19" name="Group 18" descr="Travel bot says: So, you want to purchase a check-in baggage allowance. Please give me your credit card details.">
            <a:extLst>
              <a:ext uri="{FF2B5EF4-FFF2-40B4-BE49-F238E27FC236}">
                <a16:creationId xmlns:a16="http://schemas.microsoft.com/office/drawing/2014/main" id="{482AEA0D-50DC-436F-B70D-42D26770C7EC}"/>
              </a:ext>
            </a:extLst>
          </p:cNvPr>
          <p:cNvGrpSpPr/>
          <p:nvPr/>
        </p:nvGrpSpPr>
        <p:grpSpPr>
          <a:xfrm>
            <a:off x="6620223" y="3010188"/>
            <a:ext cx="3893181" cy="1182895"/>
            <a:chOff x="6620223" y="3010188"/>
            <a:chExt cx="3893181" cy="1182895"/>
          </a:xfrm>
        </p:grpSpPr>
        <p:grpSp>
          <p:nvGrpSpPr>
            <p:cNvPr id="38" name="Group 37">
              <a:extLst>
                <a:ext uri="{FF2B5EF4-FFF2-40B4-BE49-F238E27FC236}">
                  <a16:creationId xmlns:a16="http://schemas.microsoft.com/office/drawing/2014/main" id="{EFA16C68-24FB-4B37-8387-36F3EE9225D8}"/>
                </a:ext>
              </a:extLst>
            </p:cNvPr>
            <p:cNvGrpSpPr/>
            <p:nvPr/>
          </p:nvGrpSpPr>
          <p:grpSpPr>
            <a:xfrm>
              <a:off x="6620223" y="3010188"/>
              <a:ext cx="3893181" cy="1182895"/>
              <a:chOff x="1640528" y="4218254"/>
              <a:chExt cx="4779622" cy="1452228"/>
            </a:xfrm>
          </p:grpSpPr>
          <p:pic>
            <p:nvPicPr>
              <p:cNvPr id="39" name="Picture 38">
                <a:extLst>
                  <a:ext uri="{FF2B5EF4-FFF2-40B4-BE49-F238E27FC236}">
                    <a16:creationId xmlns:a16="http://schemas.microsoft.com/office/drawing/2014/main" id="{53EA6977-33AA-4D1C-8DBA-2188A0FD9EEF}"/>
                  </a:ext>
                </a:extLst>
              </p:cNvPr>
              <p:cNvPicPr>
                <a:picLocks noChangeAspect="1"/>
              </p:cNvPicPr>
              <p:nvPr/>
            </p:nvPicPr>
            <p:blipFill>
              <a:blip r:embed="rId5"/>
              <a:stretch>
                <a:fillRect/>
              </a:stretch>
            </p:blipFill>
            <p:spPr>
              <a:xfrm>
                <a:off x="1640528" y="4218254"/>
                <a:ext cx="654980" cy="625207"/>
              </a:xfrm>
              <a:prstGeom prst="rect">
                <a:avLst/>
              </a:prstGeom>
            </p:spPr>
          </p:pic>
          <p:sp>
            <p:nvSpPr>
              <p:cNvPr id="40" name="Rectangle: Rounded Corners 39">
                <a:extLst>
                  <a:ext uri="{FF2B5EF4-FFF2-40B4-BE49-F238E27FC236}">
                    <a16:creationId xmlns:a16="http://schemas.microsoft.com/office/drawing/2014/main" id="{972D4C1F-5D3E-4D8B-B9F6-C13A66A5308F}"/>
                  </a:ext>
                </a:extLst>
              </p:cNvPr>
              <p:cNvSpPr/>
              <p:nvPr/>
            </p:nvSpPr>
            <p:spPr bwMode="auto">
              <a:xfrm>
                <a:off x="2436175" y="4218254"/>
                <a:ext cx="3983975" cy="1452228"/>
              </a:xfrm>
              <a:prstGeom prst="roundRect">
                <a:avLst>
                  <a:gd name="adj" fmla="val 194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b="1" err="1">
                  <a:solidFill>
                    <a:schemeClr val="tx1"/>
                  </a:solidFill>
                  <a:ea typeface="Segoe UI" pitchFamily="34" charset="0"/>
                  <a:cs typeface="Segoe UI Light" panose="020B0502040204020203" pitchFamily="34" charset="0"/>
                </a:endParaRPr>
              </a:p>
            </p:txBody>
          </p:sp>
          <p:sp>
            <p:nvSpPr>
              <p:cNvPr id="41" name="TextBox 40">
                <a:extLst>
                  <a:ext uri="{FF2B5EF4-FFF2-40B4-BE49-F238E27FC236}">
                    <a16:creationId xmlns:a16="http://schemas.microsoft.com/office/drawing/2014/main" id="{647F9F16-A070-41A7-B071-338F03A3CFF9}"/>
                  </a:ext>
                </a:extLst>
              </p:cNvPr>
              <p:cNvSpPr txBox="1"/>
              <p:nvPr/>
            </p:nvSpPr>
            <p:spPr>
              <a:xfrm>
                <a:off x="2636410" y="4331996"/>
                <a:ext cx="1198801" cy="226713"/>
              </a:xfrm>
              <a:prstGeom prst="rect">
                <a:avLst/>
              </a:prstGeom>
              <a:noFill/>
            </p:spPr>
            <p:txBody>
              <a:bodyPr wrap="square" lIns="0" tIns="0" rIns="0" bIns="0" rtlCol="0">
                <a:spAutoFit/>
              </a:bodyPr>
              <a:lstStyle/>
              <a:p>
                <a:pPr algn="l"/>
                <a:r>
                  <a:rPr lang="en-US" sz="1200" b="1">
                    <a:latin typeface="+mj-lt"/>
                  </a:rPr>
                  <a:t>Travel bot</a:t>
                </a:r>
                <a:endParaRPr lang="en-GB" sz="1200" b="1" err="1">
                  <a:latin typeface="+mj-lt"/>
                </a:endParaRPr>
              </a:p>
            </p:txBody>
          </p:sp>
          <p:sp>
            <p:nvSpPr>
              <p:cNvPr id="42" name="TextBox 41">
                <a:extLst>
                  <a:ext uri="{FF2B5EF4-FFF2-40B4-BE49-F238E27FC236}">
                    <a16:creationId xmlns:a16="http://schemas.microsoft.com/office/drawing/2014/main" id="{0C4917AD-5950-4EF6-BCC2-E6E5BAF0D5B8}"/>
                  </a:ext>
                </a:extLst>
              </p:cNvPr>
              <p:cNvSpPr txBox="1"/>
              <p:nvPr/>
            </p:nvSpPr>
            <p:spPr>
              <a:xfrm>
                <a:off x="4715474" y="4332272"/>
                <a:ext cx="1575171" cy="226713"/>
              </a:xfrm>
              <a:prstGeom prst="rect">
                <a:avLst/>
              </a:prstGeom>
              <a:noFill/>
            </p:spPr>
            <p:txBody>
              <a:bodyPr wrap="square" lIns="0" tIns="0" rIns="0" bIns="0" rtlCol="0">
                <a:spAutoFit/>
              </a:bodyPr>
              <a:lstStyle/>
              <a:p>
                <a:pPr algn="l"/>
                <a:r>
                  <a:rPr lang="en-US" sz="1200">
                    <a:solidFill>
                      <a:schemeClr val="tx1">
                        <a:lumMod val="50000"/>
                        <a:lumOff val="50000"/>
                      </a:schemeClr>
                    </a:solidFill>
                  </a:rPr>
                  <a:t>02/01/21  1:37 PM</a:t>
                </a:r>
                <a:endParaRPr lang="en-GB" sz="1200" err="1">
                  <a:solidFill>
                    <a:schemeClr val="tx1">
                      <a:lumMod val="50000"/>
                      <a:lumOff val="50000"/>
                    </a:schemeClr>
                  </a:solidFill>
                </a:endParaRPr>
              </a:p>
            </p:txBody>
          </p:sp>
        </p:grpSp>
        <p:sp>
          <p:nvSpPr>
            <p:cNvPr id="56" name="TextBox 55">
              <a:extLst>
                <a:ext uri="{FF2B5EF4-FFF2-40B4-BE49-F238E27FC236}">
                  <a16:creationId xmlns:a16="http://schemas.microsoft.com/office/drawing/2014/main" id="{BC0ACB61-C22A-4951-BE7E-F33BEA71751A}"/>
                </a:ext>
              </a:extLst>
            </p:cNvPr>
            <p:cNvSpPr txBox="1"/>
            <p:nvPr/>
          </p:nvSpPr>
          <p:spPr>
            <a:xfrm>
              <a:off x="7326859" y="3318803"/>
              <a:ext cx="3112655" cy="830997"/>
            </a:xfrm>
            <a:prstGeom prst="rect">
              <a:avLst/>
            </a:prstGeom>
            <a:noFill/>
          </p:spPr>
          <p:txBody>
            <a:bodyPr wrap="square">
              <a:spAutoFit/>
            </a:bodyPr>
            <a:lstStyle/>
            <a:p>
              <a:r>
                <a:rPr lang="en-US" sz="1600" dirty="0">
                  <a:latin typeface="Segoe UI Light" panose="020B0502040204020203" pitchFamily="34" charset="0"/>
                  <a:cs typeface="Segoe UI Light" panose="020B0502040204020203" pitchFamily="34" charset="0"/>
                </a:rPr>
                <a:t>So, you want to purchase a check-in baggage allowance. Please give me your credit card details</a:t>
              </a:r>
              <a:endParaRPr lang="en-GB" dirty="0"/>
            </a:p>
          </p:txBody>
        </p:sp>
      </p:grpSp>
      <p:grpSp>
        <p:nvGrpSpPr>
          <p:cNvPr id="57" name="Group 56" descr="User responds: Here is my credit card details">
            <a:extLst>
              <a:ext uri="{FF2B5EF4-FFF2-40B4-BE49-F238E27FC236}">
                <a16:creationId xmlns:a16="http://schemas.microsoft.com/office/drawing/2014/main" id="{DBDE7C36-7697-4D78-8E31-C41B620A3B18}"/>
              </a:ext>
            </a:extLst>
          </p:cNvPr>
          <p:cNvGrpSpPr/>
          <p:nvPr/>
        </p:nvGrpSpPr>
        <p:grpSpPr>
          <a:xfrm>
            <a:off x="8036279" y="4276629"/>
            <a:ext cx="3162743" cy="729737"/>
            <a:chOff x="5844091" y="3243802"/>
            <a:chExt cx="3944601" cy="1474217"/>
          </a:xfrm>
        </p:grpSpPr>
        <p:sp>
          <p:nvSpPr>
            <p:cNvPr id="59" name="Rectangle: Rounded Corners 58">
              <a:extLst>
                <a:ext uri="{FF2B5EF4-FFF2-40B4-BE49-F238E27FC236}">
                  <a16:creationId xmlns:a16="http://schemas.microsoft.com/office/drawing/2014/main" id="{6B3B995C-CF61-4101-8384-FEEDE1D3B8EF}"/>
                </a:ext>
              </a:extLst>
            </p:cNvPr>
            <p:cNvSpPr/>
            <p:nvPr/>
          </p:nvSpPr>
          <p:spPr bwMode="auto">
            <a:xfrm>
              <a:off x="5844091" y="3243802"/>
              <a:ext cx="3944601" cy="1474217"/>
            </a:xfrm>
            <a:prstGeom prst="roundRect">
              <a:avLst>
                <a:gd name="adj" fmla="val 2133"/>
              </a:avLst>
            </a:prstGeom>
            <a:solidFill>
              <a:srgbClr val="E5E5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b="1" err="1">
                <a:solidFill>
                  <a:schemeClr val="tx1"/>
                </a:solidFill>
                <a:ea typeface="Segoe UI" pitchFamily="34" charset="0"/>
                <a:cs typeface="Segoe UI Light" panose="020B0502040204020203" pitchFamily="34" charset="0"/>
              </a:endParaRPr>
            </a:p>
          </p:txBody>
        </p:sp>
        <p:sp>
          <p:nvSpPr>
            <p:cNvPr id="60" name="TextBox 59">
              <a:extLst>
                <a:ext uri="{FF2B5EF4-FFF2-40B4-BE49-F238E27FC236}">
                  <a16:creationId xmlns:a16="http://schemas.microsoft.com/office/drawing/2014/main" id="{1FFC0CA9-E8B6-4ACB-AA7F-63F5F1D79DB5}"/>
                </a:ext>
              </a:extLst>
            </p:cNvPr>
            <p:cNvSpPr txBox="1"/>
            <p:nvPr/>
          </p:nvSpPr>
          <p:spPr>
            <a:xfrm>
              <a:off x="6050997" y="3357820"/>
              <a:ext cx="1884716" cy="225176"/>
            </a:xfrm>
            <a:prstGeom prst="rect">
              <a:avLst/>
            </a:prstGeom>
            <a:noFill/>
          </p:spPr>
          <p:txBody>
            <a:bodyPr wrap="square" lIns="0" tIns="0" rIns="0" bIns="0" rtlCol="0">
              <a:spAutoFit/>
            </a:bodyPr>
            <a:lstStyle/>
            <a:p>
              <a:pPr algn="l"/>
              <a:r>
                <a:rPr lang="en-US" sz="1200">
                  <a:solidFill>
                    <a:schemeClr val="tx1">
                      <a:lumMod val="50000"/>
                      <a:lumOff val="50000"/>
                    </a:schemeClr>
                  </a:solidFill>
                </a:rPr>
                <a:t>02/01/21  1:38 PM</a:t>
              </a:r>
              <a:endParaRPr lang="en-GB" sz="1200" err="1">
                <a:solidFill>
                  <a:schemeClr val="tx1">
                    <a:lumMod val="50000"/>
                    <a:lumOff val="50000"/>
                  </a:schemeClr>
                </a:solidFill>
              </a:endParaRPr>
            </a:p>
          </p:txBody>
        </p:sp>
        <p:sp>
          <p:nvSpPr>
            <p:cNvPr id="61" name="TextBox 60">
              <a:extLst>
                <a:ext uri="{FF2B5EF4-FFF2-40B4-BE49-F238E27FC236}">
                  <a16:creationId xmlns:a16="http://schemas.microsoft.com/office/drawing/2014/main" id="{81A02139-BFF6-49D2-856D-4B838B2E3106}"/>
                </a:ext>
              </a:extLst>
            </p:cNvPr>
            <p:cNvSpPr txBox="1"/>
            <p:nvPr/>
          </p:nvSpPr>
          <p:spPr>
            <a:xfrm>
              <a:off x="6052768" y="3765907"/>
              <a:ext cx="3527246" cy="497416"/>
            </a:xfrm>
            <a:prstGeom prst="rect">
              <a:avLst/>
            </a:prstGeom>
            <a:noFill/>
          </p:spPr>
          <p:txBody>
            <a:bodyPr wrap="square" lIns="0" tIns="0" rIns="0" bIns="0" rtlCol="0">
              <a:spAutoFit/>
            </a:bodyPr>
            <a:lstStyle/>
            <a:p>
              <a:pPr algn="l"/>
              <a:r>
                <a:rPr lang="en-US" sz="1600" dirty="0">
                  <a:latin typeface="Segoe UI Light" panose="020B0502040204020203" pitchFamily="34" charset="0"/>
                  <a:cs typeface="Segoe UI Light" panose="020B0502040204020203" pitchFamily="34" charset="0"/>
                </a:rPr>
                <a:t>Here is my credit card details. </a:t>
              </a:r>
              <a:endParaRPr lang="en-GB" sz="1600" dirty="0">
                <a:latin typeface="Segoe UI Light" panose="020B0502040204020203" pitchFamily="34" charset="0"/>
                <a:cs typeface="Segoe UI Light" panose="020B0502040204020203" pitchFamily="34" charset="0"/>
              </a:endParaRPr>
            </a:p>
          </p:txBody>
        </p:sp>
      </p:grpSp>
      <p:grpSp>
        <p:nvGrpSpPr>
          <p:cNvPr id="18" name="Group 17" descr="I am submitting your order. Please, allow a few seconds and I'll be with you">
            <a:extLst>
              <a:ext uri="{FF2B5EF4-FFF2-40B4-BE49-F238E27FC236}">
                <a16:creationId xmlns:a16="http://schemas.microsoft.com/office/drawing/2014/main" id="{E17B46B5-BE33-4D6C-A598-6A3BBB69752B}"/>
              </a:ext>
            </a:extLst>
          </p:cNvPr>
          <p:cNvGrpSpPr/>
          <p:nvPr/>
        </p:nvGrpSpPr>
        <p:grpSpPr>
          <a:xfrm>
            <a:off x="6707968" y="5083752"/>
            <a:ext cx="3923838" cy="1182895"/>
            <a:chOff x="6707968" y="5083752"/>
            <a:chExt cx="3923838" cy="1182895"/>
          </a:xfrm>
        </p:grpSpPr>
        <p:grpSp>
          <p:nvGrpSpPr>
            <p:cNvPr id="62" name="Group 61">
              <a:extLst>
                <a:ext uri="{FF2B5EF4-FFF2-40B4-BE49-F238E27FC236}">
                  <a16:creationId xmlns:a16="http://schemas.microsoft.com/office/drawing/2014/main" id="{D99C0D8E-FE03-40B3-A994-D5C629E97861}"/>
                </a:ext>
              </a:extLst>
            </p:cNvPr>
            <p:cNvGrpSpPr/>
            <p:nvPr/>
          </p:nvGrpSpPr>
          <p:grpSpPr>
            <a:xfrm>
              <a:off x="6707968" y="5083752"/>
              <a:ext cx="3893181" cy="1182895"/>
              <a:chOff x="1640528" y="4218254"/>
              <a:chExt cx="4779622" cy="1452228"/>
            </a:xfrm>
          </p:grpSpPr>
          <p:pic>
            <p:nvPicPr>
              <p:cNvPr id="63" name="Picture 62">
                <a:extLst>
                  <a:ext uri="{FF2B5EF4-FFF2-40B4-BE49-F238E27FC236}">
                    <a16:creationId xmlns:a16="http://schemas.microsoft.com/office/drawing/2014/main" id="{25760731-BF46-4B48-AC2A-BBFE049CBAF9}"/>
                  </a:ext>
                </a:extLst>
              </p:cNvPr>
              <p:cNvPicPr>
                <a:picLocks noChangeAspect="1"/>
              </p:cNvPicPr>
              <p:nvPr/>
            </p:nvPicPr>
            <p:blipFill>
              <a:blip r:embed="rId5"/>
              <a:stretch>
                <a:fillRect/>
              </a:stretch>
            </p:blipFill>
            <p:spPr>
              <a:xfrm>
                <a:off x="1640528" y="4218254"/>
                <a:ext cx="654980" cy="625207"/>
              </a:xfrm>
              <a:prstGeom prst="rect">
                <a:avLst/>
              </a:prstGeom>
            </p:spPr>
          </p:pic>
          <p:sp>
            <p:nvSpPr>
              <p:cNvPr id="64" name="Rectangle: Rounded Corners 63">
                <a:extLst>
                  <a:ext uri="{FF2B5EF4-FFF2-40B4-BE49-F238E27FC236}">
                    <a16:creationId xmlns:a16="http://schemas.microsoft.com/office/drawing/2014/main" id="{C819BA42-2CCE-4656-954A-EE12AA5EB29D}"/>
                  </a:ext>
                </a:extLst>
              </p:cNvPr>
              <p:cNvSpPr/>
              <p:nvPr/>
            </p:nvSpPr>
            <p:spPr bwMode="auto">
              <a:xfrm>
                <a:off x="2436175" y="4218254"/>
                <a:ext cx="3983975" cy="1452228"/>
              </a:xfrm>
              <a:prstGeom prst="roundRect">
                <a:avLst>
                  <a:gd name="adj" fmla="val 194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b="1" dirty="0">
                  <a:solidFill>
                    <a:schemeClr val="tx1"/>
                  </a:solidFill>
                  <a:ea typeface="Segoe UI" pitchFamily="34" charset="0"/>
                  <a:cs typeface="Segoe UI Light" panose="020B0502040204020203" pitchFamily="34" charset="0"/>
                </a:endParaRPr>
              </a:p>
            </p:txBody>
          </p:sp>
          <p:sp>
            <p:nvSpPr>
              <p:cNvPr id="65" name="TextBox 64">
                <a:extLst>
                  <a:ext uri="{FF2B5EF4-FFF2-40B4-BE49-F238E27FC236}">
                    <a16:creationId xmlns:a16="http://schemas.microsoft.com/office/drawing/2014/main" id="{18883391-2368-4F41-B0D1-08E2194EC90D}"/>
                  </a:ext>
                </a:extLst>
              </p:cNvPr>
              <p:cNvSpPr txBox="1"/>
              <p:nvPr/>
            </p:nvSpPr>
            <p:spPr>
              <a:xfrm>
                <a:off x="2636410" y="4331996"/>
                <a:ext cx="1198801" cy="226713"/>
              </a:xfrm>
              <a:prstGeom prst="rect">
                <a:avLst/>
              </a:prstGeom>
              <a:noFill/>
            </p:spPr>
            <p:txBody>
              <a:bodyPr wrap="square" lIns="0" tIns="0" rIns="0" bIns="0" rtlCol="0">
                <a:spAutoFit/>
              </a:bodyPr>
              <a:lstStyle/>
              <a:p>
                <a:pPr algn="l"/>
                <a:r>
                  <a:rPr lang="en-US" sz="1200" b="1" dirty="0">
                    <a:latin typeface="+mj-lt"/>
                  </a:rPr>
                  <a:t>Travel bot</a:t>
                </a:r>
                <a:endParaRPr lang="en-GB" sz="1200" b="1" dirty="0">
                  <a:latin typeface="+mj-lt"/>
                </a:endParaRPr>
              </a:p>
            </p:txBody>
          </p:sp>
          <p:sp>
            <p:nvSpPr>
              <p:cNvPr id="66" name="TextBox 65">
                <a:extLst>
                  <a:ext uri="{FF2B5EF4-FFF2-40B4-BE49-F238E27FC236}">
                    <a16:creationId xmlns:a16="http://schemas.microsoft.com/office/drawing/2014/main" id="{5794AB57-816D-43E3-81FB-F8F9D246B6C2}"/>
                  </a:ext>
                </a:extLst>
              </p:cNvPr>
              <p:cNvSpPr txBox="1"/>
              <p:nvPr/>
            </p:nvSpPr>
            <p:spPr>
              <a:xfrm>
                <a:off x="4715474" y="4332272"/>
                <a:ext cx="1575171" cy="226713"/>
              </a:xfrm>
              <a:prstGeom prst="rect">
                <a:avLst/>
              </a:prstGeom>
              <a:noFill/>
            </p:spPr>
            <p:txBody>
              <a:bodyPr wrap="square" lIns="0" tIns="0" rIns="0" bIns="0" rtlCol="0">
                <a:spAutoFit/>
              </a:bodyPr>
              <a:lstStyle/>
              <a:p>
                <a:pPr algn="l"/>
                <a:r>
                  <a:rPr lang="en-US" sz="1200">
                    <a:solidFill>
                      <a:schemeClr val="tx1">
                        <a:lumMod val="50000"/>
                        <a:lumOff val="50000"/>
                      </a:schemeClr>
                    </a:solidFill>
                  </a:rPr>
                  <a:t>02/01/21  1:40 PM</a:t>
                </a:r>
                <a:endParaRPr lang="en-GB" sz="1200">
                  <a:solidFill>
                    <a:schemeClr val="tx1">
                      <a:lumMod val="50000"/>
                      <a:lumOff val="50000"/>
                    </a:schemeClr>
                  </a:solidFill>
                </a:endParaRPr>
              </a:p>
            </p:txBody>
          </p:sp>
        </p:grpSp>
        <p:sp>
          <p:nvSpPr>
            <p:cNvPr id="16" name="TextBox 15">
              <a:extLst>
                <a:ext uri="{FF2B5EF4-FFF2-40B4-BE49-F238E27FC236}">
                  <a16:creationId xmlns:a16="http://schemas.microsoft.com/office/drawing/2014/main" id="{2861541D-930C-4BFF-B192-CB9439AC83D4}"/>
                </a:ext>
              </a:extLst>
            </p:cNvPr>
            <p:cNvSpPr txBox="1"/>
            <p:nvPr/>
          </p:nvSpPr>
          <p:spPr>
            <a:xfrm>
              <a:off x="7519151" y="5382195"/>
              <a:ext cx="3112655" cy="738664"/>
            </a:xfrm>
            <a:prstGeom prst="rect">
              <a:avLst/>
            </a:prstGeom>
            <a:noFill/>
          </p:spPr>
          <p:txBody>
            <a:bodyPr wrap="square" lIns="0" tIns="0" rIns="0" bIns="0" rtlCol="0">
              <a:spAutoFit/>
            </a:bodyPr>
            <a:lstStyle/>
            <a:p>
              <a:pPr algn="l"/>
              <a:r>
                <a:rPr lang="en-GB" sz="1600" dirty="0">
                  <a:latin typeface="Segoe UI Light" panose="020B0502040204020203" pitchFamily="34" charset="0"/>
                  <a:cs typeface="Segoe UI Light" panose="020B0502040204020203" pitchFamily="34" charset="0"/>
                </a:rPr>
                <a:t>I am submitting your order. Please allow a few seconds and I’ll be with you</a:t>
              </a:r>
            </a:p>
          </p:txBody>
        </p:sp>
      </p:grpSp>
      <p:pic>
        <p:nvPicPr>
          <p:cNvPr id="9" name="Picture 8">
            <a:extLst>
              <a:ext uri="{FF2B5EF4-FFF2-40B4-BE49-F238E27FC236}">
                <a16:creationId xmlns:a16="http://schemas.microsoft.com/office/drawing/2014/main" id="{A1C64ACB-D84C-48B2-BAD3-CCD7EE8704BD}"/>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11263316" y="4763419"/>
            <a:ext cx="219855" cy="230579"/>
          </a:xfrm>
          <a:prstGeom prst="rect">
            <a:avLst/>
          </a:prstGeom>
        </p:spPr>
      </p:pic>
      <p:pic>
        <p:nvPicPr>
          <p:cNvPr id="10" name="Picture 9">
            <a:extLst>
              <a:ext uri="{FF2B5EF4-FFF2-40B4-BE49-F238E27FC236}">
                <a16:creationId xmlns:a16="http://schemas.microsoft.com/office/drawing/2014/main" id="{3DD43BAF-72E8-4336-811A-E2B52FCAC8B7}"/>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5284740" y="4818382"/>
            <a:ext cx="219855" cy="230579"/>
          </a:xfrm>
          <a:prstGeom prst="rect">
            <a:avLst/>
          </a:prstGeom>
        </p:spPr>
      </p:pic>
      <p:pic>
        <p:nvPicPr>
          <p:cNvPr id="22" name="Graphic 21">
            <a:extLst>
              <a:ext uri="{FF2B5EF4-FFF2-40B4-BE49-F238E27FC236}">
                <a16:creationId xmlns:a16="http://schemas.microsoft.com/office/drawing/2014/main" id="{21062A9A-57F4-451B-AAA1-A3AED00419F7}"/>
              </a:ext>
              <a:ext uri="{C183D7F6-B498-43B3-948B-1728B52AA6E4}">
                <adec:decorative xmlns:adec="http://schemas.microsoft.com/office/drawing/2017/decorative" val="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518260" y="5002537"/>
            <a:ext cx="350202" cy="350202"/>
          </a:xfrm>
          <a:prstGeom prst="rect">
            <a:avLst/>
          </a:prstGeom>
        </p:spPr>
      </p:pic>
      <p:pic>
        <p:nvPicPr>
          <p:cNvPr id="27" name="Picture 26">
            <a:extLst>
              <a:ext uri="{FF2B5EF4-FFF2-40B4-BE49-F238E27FC236}">
                <a16:creationId xmlns:a16="http://schemas.microsoft.com/office/drawing/2014/main" id="{185719C3-3594-46E7-8588-FF4D9F656D77}"/>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5294733" y="5682815"/>
            <a:ext cx="219855" cy="230579"/>
          </a:xfrm>
          <a:prstGeom prst="rect">
            <a:avLst/>
          </a:prstGeom>
        </p:spPr>
      </p:pic>
      <p:cxnSp>
        <p:nvCxnSpPr>
          <p:cNvPr id="7" name="Straight Connector 6">
            <a:extLst>
              <a:ext uri="{FF2B5EF4-FFF2-40B4-BE49-F238E27FC236}">
                <a16:creationId xmlns:a16="http://schemas.microsoft.com/office/drawing/2014/main" id="{5780A24C-2A7E-461E-A26E-00753364ECB6}"/>
              </a:ext>
              <a:ext uri="{C183D7F6-B498-43B3-948B-1728B52AA6E4}">
                <adec:decorative xmlns:adec="http://schemas.microsoft.com/office/drawing/2017/decorative" val="1"/>
              </a:ext>
            </a:extLst>
          </p:cNvPr>
          <p:cNvCxnSpPr>
            <a:stCxn id="26" idx="3"/>
          </p:cNvCxnSpPr>
          <p:nvPr/>
        </p:nvCxnSpPr>
        <p:spPr>
          <a:xfrm>
            <a:off x="4440949" y="5170245"/>
            <a:ext cx="1127940" cy="0"/>
          </a:xfrm>
          <a:prstGeom prst="line">
            <a:avLst/>
          </a:prstGeom>
          <a:ln w="28575">
            <a:solidFill>
              <a:srgbClr val="0069B8"/>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271F42B-92C1-4C85-B324-A55B59FBDCCF}"/>
              </a:ext>
              <a:ext uri="{C183D7F6-B498-43B3-948B-1728B52AA6E4}">
                <adec:decorative xmlns:adec="http://schemas.microsoft.com/office/drawing/2017/decorative" val="1"/>
              </a:ext>
            </a:extLst>
          </p:cNvPr>
          <p:cNvCxnSpPr>
            <a:cxnSpLocks/>
            <a:stCxn id="22" idx="1"/>
          </p:cNvCxnSpPr>
          <p:nvPr/>
        </p:nvCxnSpPr>
        <p:spPr>
          <a:xfrm flipH="1">
            <a:off x="636118" y="5177638"/>
            <a:ext cx="882142" cy="0"/>
          </a:xfrm>
          <a:prstGeom prst="line">
            <a:avLst/>
          </a:prstGeom>
          <a:ln w="28575">
            <a:solidFill>
              <a:srgbClr val="0069B8"/>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Footer Placeholder 2">
            <a:extLst>
              <a:ext uri="{FF2B5EF4-FFF2-40B4-BE49-F238E27FC236}">
                <a16:creationId xmlns:a16="http://schemas.microsoft.com/office/drawing/2014/main" id="{86FE7A97-9A09-9CCA-9676-8346220F7B54}"/>
              </a:ext>
              <a:ext uri="{C183D7F6-B498-43B3-948B-1728B52AA6E4}">
                <adec:decorative xmlns:adec="http://schemas.microsoft.com/office/drawing/2017/decorative" val="1"/>
              </a:ext>
            </a:extLst>
          </p:cNvPr>
          <p:cNvSpPr>
            <a:spLocks noGrp="1"/>
          </p:cNvSpPr>
          <p:nvPr>
            <p:ph type="ftr" sz="quarter" idx="3"/>
          </p:nvPr>
        </p:nvSpPr>
        <p:spPr>
          <a:xfrm>
            <a:off x="4038600" y="6660727"/>
            <a:ext cx="4114800" cy="123111"/>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Tree>
    <p:extLst>
      <p:ext uri="{BB962C8B-B14F-4D97-AF65-F5344CB8AC3E}">
        <p14:creationId xmlns:p14="http://schemas.microsoft.com/office/powerpoint/2010/main" val="334379488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27E20-E9BE-480D-BBDC-C9179CD46797}"/>
              </a:ext>
            </a:extLst>
          </p:cNvPr>
          <p:cNvSpPr>
            <a:spLocks noGrp="1"/>
          </p:cNvSpPr>
          <p:nvPr>
            <p:ph type="title"/>
          </p:nvPr>
        </p:nvSpPr>
        <p:spPr/>
        <p:txBody>
          <a:bodyPr/>
          <a:lstStyle/>
          <a:p>
            <a:r>
              <a:rPr lang="en-US" dirty="0"/>
              <a:t>Best practices: Hand off to the human agent </a:t>
            </a:r>
            <a:endParaRPr lang="en-GB" dirty="0"/>
          </a:p>
        </p:txBody>
      </p:sp>
      <p:sp>
        <p:nvSpPr>
          <p:cNvPr id="25" name="Rectangle 24">
            <a:extLst>
              <a:ext uri="{FF2B5EF4-FFF2-40B4-BE49-F238E27FC236}">
                <a16:creationId xmlns:a16="http://schemas.microsoft.com/office/drawing/2014/main" id="{520A2C0B-9031-4A1A-AF4B-42595C5D04D4}"/>
              </a:ext>
              <a:ext uri="{C183D7F6-B498-43B3-948B-1728B52AA6E4}">
                <adec:decorative xmlns:adec="http://schemas.microsoft.com/office/drawing/2017/decorative" val="1"/>
              </a:ext>
            </a:extLst>
          </p:cNvPr>
          <p:cNvSpPr/>
          <p:nvPr/>
        </p:nvSpPr>
        <p:spPr bwMode="auto">
          <a:xfrm>
            <a:off x="3750783" y="2388990"/>
            <a:ext cx="5063433" cy="4154217"/>
          </a:xfrm>
          <a:prstGeom prst="rect">
            <a:avLst/>
          </a:prstGeom>
          <a:solidFill>
            <a:schemeClr val="bg1">
              <a:lumMod val="95000"/>
            </a:schemeClr>
          </a:solidFill>
          <a:ln>
            <a:solidFill>
              <a:schemeClr val="bg1">
                <a:lumMod val="65000"/>
              </a:schemeClr>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GB" sz="2000">
              <a:solidFill>
                <a:srgbClr val="FFFFFF"/>
              </a:solidFill>
              <a:ea typeface="Segoe UI" pitchFamily="34" charset="0"/>
              <a:cs typeface="Segoe UI" pitchFamily="34" charset="0"/>
            </a:endParaRPr>
          </a:p>
        </p:txBody>
      </p:sp>
      <p:grpSp>
        <p:nvGrpSpPr>
          <p:cNvPr id="60" name="Group 59" descr="Good practice">
            <a:extLst>
              <a:ext uri="{FF2B5EF4-FFF2-40B4-BE49-F238E27FC236}">
                <a16:creationId xmlns:a16="http://schemas.microsoft.com/office/drawing/2014/main" id="{1B988833-BB19-4D6F-A2E7-A071D38E374C}"/>
              </a:ext>
            </a:extLst>
          </p:cNvPr>
          <p:cNvGrpSpPr/>
          <p:nvPr/>
        </p:nvGrpSpPr>
        <p:grpSpPr>
          <a:xfrm>
            <a:off x="5860327" y="1430534"/>
            <a:ext cx="844343" cy="860122"/>
            <a:chOff x="8593291" y="1453556"/>
            <a:chExt cx="844343" cy="860122"/>
          </a:xfrm>
        </p:grpSpPr>
        <p:sp>
          <p:nvSpPr>
            <p:cNvPr id="61" name="Oval 60">
              <a:extLst>
                <a:ext uri="{FF2B5EF4-FFF2-40B4-BE49-F238E27FC236}">
                  <a16:creationId xmlns:a16="http://schemas.microsoft.com/office/drawing/2014/main" id="{64EDDAA5-3DBF-46E2-9A0C-4979FEA2AF5C}"/>
                </a:ext>
              </a:extLst>
            </p:cNvPr>
            <p:cNvSpPr/>
            <p:nvPr/>
          </p:nvSpPr>
          <p:spPr bwMode="auto">
            <a:xfrm>
              <a:off x="8593291" y="1453556"/>
              <a:ext cx="844343" cy="860122"/>
            </a:xfrm>
            <a:prstGeom prst="ellipse">
              <a:avLst/>
            </a:prstGeom>
            <a:solidFill>
              <a:schemeClr val="bg1">
                <a:lumMod val="95000"/>
              </a:schemeClr>
            </a:solidFill>
            <a:ln>
              <a:solidFill>
                <a:schemeClr val="tx2"/>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err="1">
                <a:solidFill>
                  <a:srgbClr val="FFFFFF"/>
                </a:solidFill>
                <a:ea typeface="Segoe UI" pitchFamily="34" charset="0"/>
                <a:cs typeface="Segoe UI" pitchFamily="34" charset="0"/>
              </a:endParaRPr>
            </a:p>
          </p:txBody>
        </p:sp>
        <p:pic>
          <p:nvPicPr>
            <p:cNvPr id="62" name="Graphic 61" descr="Checkmark with solid fill">
              <a:extLst>
                <a:ext uri="{FF2B5EF4-FFF2-40B4-BE49-F238E27FC236}">
                  <a16:creationId xmlns:a16="http://schemas.microsoft.com/office/drawing/2014/main" id="{1C126EB5-D723-4D44-BFA8-81E6EA22ECF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38462" y="1633287"/>
              <a:ext cx="535313" cy="535313"/>
            </a:xfrm>
            <a:prstGeom prst="rect">
              <a:avLst/>
            </a:prstGeom>
          </p:spPr>
        </p:pic>
      </p:grpSp>
      <p:grpSp>
        <p:nvGrpSpPr>
          <p:cNvPr id="38" name="Group 37" descr="Travel bot says: Alright, Submitted your order. Bye!">
            <a:extLst>
              <a:ext uri="{FF2B5EF4-FFF2-40B4-BE49-F238E27FC236}">
                <a16:creationId xmlns:a16="http://schemas.microsoft.com/office/drawing/2014/main" id="{EFA16C68-24FB-4B37-8387-36F3EE9225D8}"/>
              </a:ext>
            </a:extLst>
          </p:cNvPr>
          <p:cNvGrpSpPr/>
          <p:nvPr/>
        </p:nvGrpSpPr>
        <p:grpSpPr>
          <a:xfrm>
            <a:off x="3911545" y="2613250"/>
            <a:ext cx="3919012" cy="1068487"/>
            <a:chOff x="1640528" y="4218254"/>
            <a:chExt cx="4811334" cy="1214101"/>
          </a:xfrm>
        </p:grpSpPr>
        <p:pic>
          <p:nvPicPr>
            <p:cNvPr id="39" name="Picture 38">
              <a:extLst>
                <a:ext uri="{FF2B5EF4-FFF2-40B4-BE49-F238E27FC236}">
                  <a16:creationId xmlns:a16="http://schemas.microsoft.com/office/drawing/2014/main" id="{53EA6977-33AA-4D1C-8DBA-2188A0FD9EEF}"/>
                </a:ext>
              </a:extLst>
            </p:cNvPr>
            <p:cNvPicPr>
              <a:picLocks noChangeAspect="1"/>
            </p:cNvPicPr>
            <p:nvPr/>
          </p:nvPicPr>
          <p:blipFill>
            <a:blip r:embed="rId5"/>
            <a:stretch>
              <a:fillRect/>
            </a:stretch>
          </p:blipFill>
          <p:spPr>
            <a:xfrm>
              <a:off x="1640528" y="4218254"/>
              <a:ext cx="654980" cy="625207"/>
            </a:xfrm>
            <a:prstGeom prst="rect">
              <a:avLst/>
            </a:prstGeom>
          </p:spPr>
        </p:pic>
        <p:sp>
          <p:nvSpPr>
            <p:cNvPr id="40" name="Rectangle: Rounded Corners 39">
              <a:extLst>
                <a:ext uri="{FF2B5EF4-FFF2-40B4-BE49-F238E27FC236}">
                  <a16:creationId xmlns:a16="http://schemas.microsoft.com/office/drawing/2014/main" id="{972D4C1F-5D3E-4D8B-B9F6-C13A66A5308F}"/>
                </a:ext>
              </a:extLst>
            </p:cNvPr>
            <p:cNvSpPr/>
            <p:nvPr/>
          </p:nvSpPr>
          <p:spPr bwMode="auto">
            <a:xfrm>
              <a:off x="2436175" y="4218254"/>
              <a:ext cx="4015687" cy="1214101"/>
            </a:xfrm>
            <a:prstGeom prst="roundRect">
              <a:avLst>
                <a:gd name="adj" fmla="val 194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b="1" err="1">
                <a:solidFill>
                  <a:schemeClr val="tx1"/>
                </a:solidFill>
                <a:ea typeface="Segoe UI" pitchFamily="34" charset="0"/>
                <a:cs typeface="Segoe UI Light" panose="020B0502040204020203" pitchFamily="34" charset="0"/>
              </a:endParaRPr>
            </a:p>
          </p:txBody>
        </p:sp>
        <p:sp>
          <p:nvSpPr>
            <p:cNvPr id="41" name="TextBox 40">
              <a:extLst>
                <a:ext uri="{FF2B5EF4-FFF2-40B4-BE49-F238E27FC236}">
                  <a16:creationId xmlns:a16="http://schemas.microsoft.com/office/drawing/2014/main" id="{647F9F16-A070-41A7-B071-338F03A3CFF9}"/>
                </a:ext>
              </a:extLst>
            </p:cNvPr>
            <p:cNvSpPr txBox="1"/>
            <p:nvPr/>
          </p:nvSpPr>
          <p:spPr>
            <a:xfrm>
              <a:off x="2636410" y="4331996"/>
              <a:ext cx="1198801" cy="226713"/>
            </a:xfrm>
            <a:prstGeom prst="rect">
              <a:avLst/>
            </a:prstGeom>
            <a:noFill/>
          </p:spPr>
          <p:txBody>
            <a:bodyPr wrap="square" lIns="0" tIns="0" rIns="0" bIns="0" rtlCol="0">
              <a:spAutoFit/>
            </a:bodyPr>
            <a:lstStyle/>
            <a:p>
              <a:pPr algn="l"/>
              <a:r>
                <a:rPr lang="en-US" sz="1200" b="1">
                  <a:latin typeface="+mj-lt"/>
                </a:rPr>
                <a:t>Travel bot</a:t>
              </a:r>
              <a:endParaRPr lang="en-GB" sz="1200" b="1" err="1">
                <a:latin typeface="+mj-lt"/>
              </a:endParaRPr>
            </a:p>
          </p:txBody>
        </p:sp>
        <p:sp>
          <p:nvSpPr>
            <p:cNvPr id="42" name="TextBox 41">
              <a:extLst>
                <a:ext uri="{FF2B5EF4-FFF2-40B4-BE49-F238E27FC236}">
                  <a16:creationId xmlns:a16="http://schemas.microsoft.com/office/drawing/2014/main" id="{0C4917AD-5950-4EF6-BCC2-E6E5BAF0D5B8}"/>
                </a:ext>
              </a:extLst>
            </p:cNvPr>
            <p:cNvSpPr txBox="1"/>
            <p:nvPr/>
          </p:nvSpPr>
          <p:spPr>
            <a:xfrm>
              <a:off x="4715474" y="4332272"/>
              <a:ext cx="1575171" cy="226713"/>
            </a:xfrm>
            <a:prstGeom prst="rect">
              <a:avLst/>
            </a:prstGeom>
            <a:noFill/>
          </p:spPr>
          <p:txBody>
            <a:bodyPr wrap="square" lIns="0" tIns="0" rIns="0" bIns="0" rtlCol="0">
              <a:spAutoFit/>
            </a:bodyPr>
            <a:lstStyle/>
            <a:p>
              <a:pPr algn="l"/>
              <a:r>
                <a:rPr lang="en-US" sz="1200">
                  <a:solidFill>
                    <a:schemeClr val="tx1">
                      <a:lumMod val="50000"/>
                      <a:lumOff val="50000"/>
                    </a:schemeClr>
                  </a:solidFill>
                </a:rPr>
                <a:t>02/01/21  1:37 PM</a:t>
              </a:r>
              <a:endParaRPr lang="en-GB" sz="1200" err="1">
                <a:solidFill>
                  <a:schemeClr val="tx1">
                    <a:lumMod val="50000"/>
                    <a:lumOff val="50000"/>
                  </a:schemeClr>
                </a:solidFill>
              </a:endParaRPr>
            </a:p>
          </p:txBody>
        </p:sp>
        <p:sp>
          <p:nvSpPr>
            <p:cNvPr id="43" name="TextBox 42">
              <a:extLst>
                <a:ext uri="{FF2B5EF4-FFF2-40B4-BE49-F238E27FC236}">
                  <a16:creationId xmlns:a16="http://schemas.microsoft.com/office/drawing/2014/main" id="{6864DEC8-F5EE-415F-B7D6-947EA639099D}"/>
                </a:ext>
              </a:extLst>
            </p:cNvPr>
            <p:cNvSpPr txBox="1"/>
            <p:nvPr/>
          </p:nvSpPr>
          <p:spPr>
            <a:xfrm>
              <a:off x="2636408" y="4591806"/>
              <a:ext cx="3654234" cy="680138"/>
            </a:xfrm>
            <a:prstGeom prst="rect">
              <a:avLst/>
            </a:prstGeom>
            <a:noFill/>
          </p:spPr>
          <p:txBody>
            <a:bodyPr wrap="square" lIns="0" tIns="0" rIns="0" bIns="0" rtlCol="0">
              <a:spAutoFit/>
            </a:bodyPr>
            <a:lstStyle/>
            <a:p>
              <a:pPr algn="l"/>
              <a:r>
                <a:rPr lang="en-US" sz="1800">
                  <a:latin typeface="Segoe UI Light" panose="020B0502040204020203" pitchFamily="34" charset="0"/>
                  <a:cs typeface="Segoe UI Light" panose="020B0502040204020203" pitchFamily="34" charset="0"/>
                </a:rPr>
                <a:t>Alright,</a:t>
              </a:r>
              <a:r>
                <a:rPr lang="en-GB" sz="1800">
                  <a:latin typeface="Segoe UI Light" panose="020B0502040204020203" pitchFamily="34" charset="0"/>
                  <a:cs typeface="Segoe UI Light" panose="020B0502040204020203" pitchFamily="34" charset="0"/>
                </a:rPr>
                <a:t>Submitted your order. Bye!</a:t>
              </a:r>
              <a:endParaRPr lang="en-US" sz="1800">
                <a:latin typeface="Segoe UI Light" panose="020B0502040204020203" pitchFamily="34" charset="0"/>
                <a:cs typeface="Segoe UI Light" panose="020B0502040204020203" pitchFamily="34" charset="0"/>
              </a:endParaRPr>
            </a:p>
          </p:txBody>
        </p:sp>
      </p:grpSp>
      <p:grpSp>
        <p:nvGrpSpPr>
          <p:cNvPr id="56" name="Group 55" descr="User responds: I just noticed that my passport is about to expire. Do you think I'll have a problem travelling?">
            <a:extLst>
              <a:ext uri="{FF2B5EF4-FFF2-40B4-BE49-F238E27FC236}">
                <a16:creationId xmlns:a16="http://schemas.microsoft.com/office/drawing/2014/main" id="{C7CEC49F-E3A9-4A79-9D34-7FFA9FE7A20E}"/>
              </a:ext>
            </a:extLst>
          </p:cNvPr>
          <p:cNvGrpSpPr/>
          <p:nvPr/>
        </p:nvGrpSpPr>
        <p:grpSpPr>
          <a:xfrm>
            <a:off x="5222519" y="3796565"/>
            <a:ext cx="3385769" cy="1292672"/>
            <a:chOff x="5844091" y="3243802"/>
            <a:chExt cx="4222761" cy="2611462"/>
          </a:xfrm>
        </p:grpSpPr>
        <p:sp>
          <p:nvSpPr>
            <p:cNvPr id="57" name="Rectangle: Rounded Corners 56">
              <a:extLst>
                <a:ext uri="{FF2B5EF4-FFF2-40B4-BE49-F238E27FC236}">
                  <a16:creationId xmlns:a16="http://schemas.microsoft.com/office/drawing/2014/main" id="{E9D4A1C2-680E-4E8A-8818-FB5426768970}"/>
                </a:ext>
              </a:extLst>
            </p:cNvPr>
            <p:cNvSpPr/>
            <p:nvPr/>
          </p:nvSpPr>
          <p:spPr bwMode="auto">
            <a:xfrm>
              <a:off x="5844091" y="3243802"/>
              <a:ext cx="4020131" cy="2611462"/>
            </a:xfrm>
            <a:prstGeom prst="roundRect">
              <a:avLst>
                <a:gd name="adj" fmla="val 2133"/>
              </a:avLst>
            </a:prstGeom>
            <a:solidFill>
              <a:srgbClr val="E5E5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b="1" err="1">
                <a:solidFill>
                  <a:schemeClr val="tx1"/>
                </a:solidFill>
                <a:ea typeface="Segoe UI" pitchFamily="34" charset="0"/>
                <a:cs typeface="Segoe UI Light" panose="020B0502040204020203" pitchFamily="34" charset="0"/>
              </a:endParaRPr>
            </a:p>
          </p:txBody>
        </p:sp>
        <p:sp>
          <p:nvSpPr>
            <p:cNvPr id="58" name="TextBox 57">
              <a:extLst>
                <a:ext uri="{FF2B5EF4-FFF2-40B4-BE49-F238E27FC236}">
                  <a16:creationId xmlns:a16="http://schemas.microsoft.com/office/drawing/2014/main" id="{760485FB-E236-40AC-98D8-67CE2F8C00A8}"/>
                </a:ext>
              </a:extLst>
            </p:cNvPr>
            <p:cNvSpPr txBox="1"/>
            <p:nvPr/>
          </p:nvSpPr>
          <p:spPr>
            <a:xfrm>
              <a:off x="8182136" y="3320501"/>
              <a:ext cx="1884716" cy="225176"/>
            </a:xfrm>
            <a:prstGeom prst="rect">
              <a:avLst/>
            </a:prstGeom>
            <a:noFill/>
          </p:spPr>
          <p:txBody>
            <a:bodyPr wrap="square" lIns="0" tIns="0" rIns="0" bIns="0" rtlCol="0">
              <a:spAutoFit/>
            </a:bodyPr>
            <a:lstStyle/>
            <a:p>
              <a:pPr algn="l"/>
              <a:r>
                <a:rPr lang="en-US" sz="1200">
                  <a:solidFill>
                    <a:schemeClr val="tx1">
                      <a:lumMod val="50000"/>
                      <a:lumOff val="50000"/>
                    </a:schemeClr>
                  </a:solidFill>
                </a:rPr>
                <a:t>02/01/21  1:38 PM</a:t>
              </a:r>
              <a:endParaRPr lang="en-GB" sz="1200">
                <a:solidFill>
                  <a:schemeClr val="tx1">
                    <a:lumMod val="50000"/>
                    <a:lumOff val="50000"/>
                  </a:schemeClr>
                </a:solidFill>
              </a:endParaRPr>
            </a:p>
          </p:txBody>
        </p:sp>
        <p:sp>
          <p:nvSpPr>
            <p:cNvPr id="59" name="TextBox 58">
              <a:extLst>
                <a:ext uri="{FF2B5EF4-FFF2-40B4-BE49-F238E27FC236}">
                  <a16:creationId xmlns:a16="http://schemas.microsoft.com/office/drawing/2014/main" id="{032AFA06-7F6F-4660-AD38-385094A88390}"/>
                </a:ext>
              </a:extLst>
            </p:cNvPr>
            <p:cNvSpPr txBox="1"/>
            <p:nvPr/>
          </p:nvSpPr>
          <p:spPr>
            <a:xfrm>
              <a:off x="5967653" y="3730974"/>
              <a:ext cx="3745079" cy="1678784"/>
            </a:xfrm>
            <a:prstGeom prst="rect">
              <a:avLst/>
            </a:prstGeom>
            <a:noFill/>
          </p:spPr>
          <p:txBody>
            <a:bodyPr wrap="square" lIns="0" tIns="0" rIns="0" bIns="0" rtlCol="0">
              <a:spAutoFit/>
            </a:bodyPr>
            <a:lstStyle/>
            <a:p>
              <a:pPr algn="l"/>
              <a:r>
                <a:rPr lang="en-US" sz="1800" dirty="0">
                  <a:latin typeface="Segoe UI Light" panose="020B0502040204020203" pitchFamily="34" charset="0"/>
                  <a:cs typeface="Segoe UI Light" panose="020B0502040204020203" pitchFamily="34" charset="0"/>
                </a:rPr>
                <a:t>I just noticed that my passport is about to expire. Do you think I’ll have a problem travelling?</a:t>
              </a:r>
              <a:endParaRPr lang="en-GB" sz="1800" dirty="0">
                <a:latin typeface="Segoe UI Light" panose="020B0502040204020203" pitchFamily="34" charset="0"/>
                <a:cs typeface="Segoe UI Light" panose="020B0502040204020203" pitchFamily="34" charset="0"/>
              </a:endParaRPr>
            </a:p>
          </p:txBody>
        </p:sp>
      </p:grpSp>
      <p:grpSp>
        <p:nvGrpSpPr>
          <p:cNvPr id="37" name="Group 36" descr="Bot responds: Sorry, I can't help you with that. Let me transfer you to a human agent. Please hold.">
            <a:extLst>
              <a:ext uri="{FF2B5EF4-FFF2-40B4-BE49-F238E27FC236}">
                <a16:creationId xmlns:a16="http://schemas.microsoft.com/office/drawing/2014/main" id="{964D4FC2-F364-40D5-BE2C-9D8F15180404}"/>
              </a:ext>
            </a:extLst>
          </p:cNvPr>
          <p:cNvGrpSpPr/>
          <p:nvPr/>
        </p:nvGrpSpPr>
        <p:grpSpPr>
          <a:xfrm>
            <a:off x="3925400" y="5305649"/>
            <a:ext cx="3934746" cy="1226598"/>
            <a:chOff x="1640528" y="4218254"/>
            <a:chExt cx="4830651" cy="1393759"/>
          </a:xfrm>
        </p:grpSpPr>
        <p:pic>
          <p:nvPicPr>
            <p:cNvPr id="44" name="Picture 43">
              <a:extLst>
                <a:ext uri="{FF2B5EF4-FFF2-40B4-BE49-F238E27FC236}">
                  <a16:creationId xmlns:a16="http://schemas.microsoft.com/office/drawing/2014/main" id="{9FA2002F-0290-43F1-9ABB-0C71565575F7}"/>
                </a:ext>
              </a:extLst>
            </p:cNvPr>
            <p:cNvPicPr>
              <a:picLocks noChangeAspect="1"/>
            </p:cNvPicPr>
            <p:nvPr/>
          </p:nvPicPr>
          <p:blipFill>
            <a:blip r:embed="rId5"/>
            <a:stretch>
              <a:fillRect/>
            </a:stretch>
          </p:blipFill>
          <p:spPr>
            <a:xfrm>
              <a:off x="1640528" y="4218254"/>
              <a:ext cx="654980" cy="625207"/>
            </a:xfrm>
            <a:prstGeom prst="rect">
              <a:avLst/>
            </a:prstGeom>
          </p:spPr>
        </p:pic>
        <p:sp>
          <p:nvSpPr>
            <p:cNvPr id="46" name="Rectangle: Rounded Corners 45">
              <a:extLst>
                <a:ext uri="{FF2B5EF4-FFF2-40B4-BE49-F238E27FC236}">
                  <a16:creationId xmlns:a16="http://schemas.microsoft.com/office/drawing/2014/main" id="{EA4E98BD-9C45-49DE-AE38-9D87466F7901}"/>
                </a:ext>
              </a:extLst>
            </p:cNvPr>
            <p:cNvSpPr/>
            <p:nvPr/>
          </p:nvSpPr>
          <p:spPr bwMode="auto">
            <a:xfrm>
              <a:off x="2436175" y="4218254"/>
              <a:ext cx="4035004" cy="1359844"/>
            </a:xfrm>
            <a:prstGeom prst="roundRect">
              <a:avLst>
                <a:gd name="adj" fmla="val 194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b="1" err="1">
                <a:solidFill>
                  <a:schemeClr val="tx1"/>
                </a:solidFill>
                <a:ea typeface="Segoe UI" pitchFamily="34" charset="0"/>
                <a:cs typeface="Segoe UI Light" panose="020B0502040204020203" pitchFamily="34" charset="0"/>
              </a:endParaRPr>
            </a:p>
          </p:txBody>
        </p:sp>
        <p:sp>
          <p:nvSpPr>
            <p:cNvPr id="47" name="TextBox 46">
              <a:extLst>
                <a:ext uri="{FF2B5EF4-FFF2-40B4-BE49-F238E27FC236}">
                  <a16:creationId xmlns:a16="http://schemas.microsoft.com/office/drawing/2014/main" id="{F0A1D7F1-86C1-4FC7-90B6-452721B9C4E4}"/>
                </a:ext>
              </a:extLst>
            </p:cNvPr>
            <p:cNvSpPr txBox="1"/>
            <p:nvPr/>
          </p:nvSpPr>
          <p:spPr>
            <a:xfrm>
              <a:off x="2636410" y="4331996"/>
              <a:ext cx="1198801" cy="226713"/>
            </a:xfrm>
            <a:prstGeom prst="rect">
              <a:avLst/>
            </a:prstGeom>
            <a:noFill/>
          </p:spPr>
          <p:txBody>
            <a:bodyPr wrap="square" lIns="0" tIns="0" rIns="0" bIns="0" rtlCol="0">
              <a:spAutoFit/>
            </a:bodyPr>
            <a:lstStyle/>
            <a:p>
              <a:pPr algn="l"/>
              <a:r>
                <a:rPr lang="en-US" sz="1200" b="1">
                  <a:latin typeface="+mj-lt"/>
                </a:rPr>
                <a:t>Travel bot</a:t>
              </a:r>
              <a:endParaRPr lang="en-GB" sz="1200" b="1">
                <a:latin typeface="+mj-lt"/>
              </a:endParaRPr>
            </a:p>
          </p:txBody>
        </p:sp>
        <p:sp>
          <p:nvSpPr>
            <p:cNvPr id="48" name="TextBox 47">
              <a:extLst>
                <a:ext uri="{FF2B5EF4-FFF2-40B4-BE49-F238E27FC236}">
                  <a16:creationId xmlns:a16="http://schemas.microsoft.com/office/drawing/2014/main" id="{FC3D373B-AB2C-4523-8E9D-0FB7B9FF64DC}"/>
                </a:ext>
              </a:extLst>
            </p:cNvPr>
            <p:cNvSpPr txBox="1"/>
            <p:nvPr/>
          </p:nvSpPr>
          <p:spPr>
            <a:xfrm>
              <a:off x="4715474" y="4332272"/>
              <a:ext cx="1575171" cy="226713"/>
            </a:xfrm>
            <a:prstGeom prst="rect">
              <a:avLst/>
            </a:prstGeom>
            <a:noFill/>
          </p:spPr>
          <p:txBody>
            <a:bodyPr wrap="square" lIns="0" tIns="0" rIns="0" bIns="0" rtlCol="0">
              <a:spAutoFit/>
            </a:bodyPr>
            <a:lstStyle/>
            <a:p>
              <a:pPr algn="l"/>
              <a:r>
                <a:rPr lang="en-US" sz="1200">
                  <a:solidFill>
                    <a:schemeClr val="tx1">
                      <a:lumMod val="50000"/>
                      <a:lumOff val="50000"/>
                    </a:schemeClr>
                  </a:solidFill>
                </a:rPr>
                <a:t>02/01/21  1:40 PM</a:t>
              </a:r>
              <a:endParaRPr lang="en-GB" sz="1200">
                <a:solidFill>
                  <a:schemeClr val="tx1">
                    <a:lumMod val="50000"/>
                    <a:lumOff val="50000"/>
                  </a:schemeClr>
                </a:solidFill>
              </a:endParaRPr>
            </a:p>
          </p:txBody>
        </p:sp>
        <p:sp>
          <p:nvSpPr>
            <p:cNvPr id="55" name="TextBox 54">
              <a:extLst>
                <a:ext uri="{FF2B5EF4-FFF2-40B4-BE49-F238E27FC236}">
                  <a16:creationId xmlns:a16="http://schemas.microsoft.com/office/drawing/2014/main" id="{E6A920CE-D49F-45CC-8E0F-C47CD7A81AE3}"/>
                </a:ext>
              </a:extLst>
            </p:cNvPr>
            <p:cNvSpPr txBox="1"/>
            <p:nvPr/>
          </p:nvSpPr>
          <p:spPr>
            <a:xfrm>
              <a:off x="2636408" y="4591806"/>
              <a:ext cx="3654234" cy="1020207"/>
            </a:xfrm>
            <a:prstGeom prst="rect">
              <a:avLst/>
            </a:prstGeom>
            <a:noFill/>
          </p:spPr>
          <p:txBody>
            <a:bodyPr wrap="square" lIns="0" tIns="0" rIns="0" bIns="0" rtlCol="0">
              <a:spAutoFit/>
            </a:bodyPr>
            <a:lstStyle/>
            <a:p>
              <a:pPr algn="l"/>
              <a:r>
                <a:rPr lang="en-US" sz="1800">
                  <a:latin typeface="Segoe UI Light" panose="020B0502040204020203" pitchFamily="34" charset="0"/>
                  <a:cs typeface="Segoe UI Light" panose="020B0502040204020203" pitchFamily="34" charset="0"/>
                </a:rPr>
                <a:t>Sorry, I can’t help you with that. Let me transfer you to a human agent. Please hold. </a:t>
              </a:r>
            </a:p>
          </p:txBody>
        </p:sp>
      </p:grpSp>
      <p:pic>
        <p:nvPicPr>
          <p:cNvPr id="5" name="Picture 4">
            <a:extLst>
              <a:ext uri="{FF2B5EF4-FFF2-40B4-BE49-F238E27FC236}">
                <a16:creationId xmlns:a16="http://schemas.microsoft.com/office/drawing/2014/main" id="{99FF9DD6-95F2-4F24-9D35-C1F6DD8B757A}"/>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8488646" y="4882622"/>
            <a:ext cx="222758" cy="233624"/>
          </a:xfrm>
          <a:prstGeom prst="rect">
            <a:avLst/>
          </a:prstGeom>
        </p:spPr>
      </p:pic>
      <p:sp>
        <p:nvSpPr>
          <p:cNvPr id="3" name="Footer Placeholder 2">
            <a:extLst>
              <a:ext uri="{FF2B5EF4-FFF2-40B4-BE49-F238E27FC236}">
                <a16:creationId xmlns:a16="http://schemas.microsoft.com/office/drawing/2014/main" id="{C256757B-DA5A-63D0-212B-0AEC61702CBB}"/>
              </a:ext>
              <a:ext uri="{C183D7F6-B498-43B3-948B-1728B52AA6E4}">
                <adec:decorative xmlns:adec="http://schemas.microsoft.com/office/drawing/2017/decorative" val="1"/>
              </a:ext>
            </a:extLst>
          </p:cNvPr>
          <p:cNvSpPr>
            <a:spLocks noGrp="1"/>
          </p:cNvSpPr>
          <p:nvPr>
            <p:ph type="ftr" sz="quarter" idx="3"/>
          </p:nvPr>
        </p:nvSpPr>
        <p:spPr>
          <a:xfrm>
            <a:off x="4038600" y="6636508"/>
            <a:ext cx="4114800" cy="123111"/>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Tree>
    <p:extLst>
      <p:ext uri="{BB962C8B-B14F-4D97-AF65-F5344CB8AC3E}">
        <p14:creationId xmlns:p14="http://schemas.microsoft.com/office/powerpoint/2010/main" val="281406699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31A8-1BF6-4E79-A53C-E9BADC6FBB3B}"/>
              </a:ext>
            </a:extLst>
          </p:cNvPr>
          <p:cNvSpPr>
            <a:spLocks noGrp="1"/>
          </p:cNvSpPr>
          <p:nvPr>
            <p:ph type="title"/>
          </p:nvPr>
        </p:nvSpPr>
        <p:spPr>
          <a:xfrm>
            <a:off x="588263" y="457200"/>
            <a:ext cx="11018520" cy="553998"/>
          </a:xfrm>
        </p:spPr>
        <p:txBody>
          <a:bodyPr/>
          <a:lstStyle/>
          <a:p>
            <a:r>
              <a:rPr lang="en-GB" dirty="0">
                <a:cs typeface="Segoe UI"/>
              </a:rPr>
              <a:t>Best practices: Don’t </a:t>
            </a:r>
            <a:r>
              <a:rPr lang="en-GB" dirty="0"/>
              <a:t>block caller </a:t>
            </a:r>
          </a:p>
        </p:txBody>
      </p:sp>
      <p:sp>
        <p:nvSpPr>
          <p:cNvPr id="6" name="TextBox 5">
            <a:extLst>
              <a:ext uri="{FF2B5EF4-FFF2-40B4-BE49-F238E27FC236}">
                <a16:creationId xmlns:a16="http://schemas.microsoft.com/office/drawing/2014/main" id="{CF07F36B-35B5-4913-A494-1BE4E5276E69}"/>
              </a:ext>
            </a:extLst>
          </p:cNvPr>
          <p:cNvSpPr txBox="1"/>
          <p:nvPr/>
        </p:nvSpPr>
        <p:spPr>
          <a:xfrm>
            <a:off x="588263" y="1869363"/>
            <a:ext cx="5119393" cy="2246769"/>
          </a:xfrm>
          <a:prstGeom prst="rect">
            <a:avLst/>
          </a:prstGeom>
          <a:noFill/>
        </p:spPr>
        <p:txBody>
          <a:bodyPr wrap="square">
            <a:spAutoFit/>
          </a:bodyPr>
          <a:lstStyle/>
          <a:p>
            <a:r>
              <a:rPr lang="en-GB" sz="2800" dirty="0">
                <a:solidFill>
                  <a:schemeClr val="tx1">
                    <a:lumMod val="85000"/>
                    <a:lumOff val="15000"/>
                  </a:schemeClr>
                </a:solidFill>
                <a:latin typeface="Segoe UI" panose="020B0502040204020203" pitchFamily="34" charset="0"/>
              </a:rPr>
              <a:t>When possible, return control back to PVA and process additional flow actions after return value action</a:t>
            </a:r>
          </a:p>
          <a:p>
            <a:r>
              <a:rPr lang="en-GB" sz="2800" b="0" i="0" dirty="0">
                <a:solidFill>
                  <a:schemeClr val="tx1">
                    <a:lumMod val="85000"/>
                    <a:lumOff val="15000"/>
                  </a:schemeClr>
                </a:solidFill>
                <a:effectLst/>
                <a:latin typeface="Segoe UI" panose="020B0502040204020203" pitchFamily="34" charset="0"/>
              </a:rPr>
              <a:t> </a:t>
            </a:r>
          </a:p>
        </p:txBody>
      </p:sp>
      <p:pic>
        <p:nvPicPr>
          <p:cNvPr id="4" name="Picture 3" descr="Flow continues after data is sent to the bot, so the caller is not waiting longer than needed">
            <a:extLst>
              <a:ext uri="{FF2B5EF4-FFF2-40B4-BE49-F238E27FC236}">
                <a16:creationId xmlns:a16="http://schemas.microsoft.com/office/drawing/2014/main" id="{E5C367A6-51D2-4880-852F-7099132B5AA1}"/>
              </a:ext>
            </a:extLst>
          </p:cNvPr>
          <p:cNvPicPr>
            <a:picLocks noChangeAspect="1"/>
          </p:cNvPicPr>
          <p:nvPr/>
        </p:nvPicPr>
        <p:blipFill>
          <a:blip r:embed="rId2"/>
          <a:stretch>
            <a:fillRect/>
          </a:stretch>
        </p:blipFill>
        <p:spPr>
          <a:xfrm>
            <a:off x="5798557" y="1869363"/>
            <a:ext cx="6183840" cy="3365086"/>
          </a:xfrm>
          <a:prstGeom prst="rect">
            <a:avLst/>
          </a:prstGeom>
          <a:ln>
            <a:solidFill>
              <a:schemeClr val="bg1">
                <a:lumMod val="85000"/>
              </a:schemeClr>
            </a:solidFill>
          </a:ln>
          <a:effectLst>
            <a:outerShdw blurRad="50800" dist="38100" dir="2700000" algn="tl" rotWithShape="0">
              <a:prstClr val="black">
                <a:alpha val="40000"/>
              </a:prstClr>
            </a:outerShdw>
          </a:effectLst>
        </p:spPr>
      </p:pic>
      <p:sp>
        <p:nvSpPr>
          <p:cNvPr id="3" name="Footer Placeholder 2">
            <a:extLst>
              <a:ext uri="{FF2B5EF4-FFF2-40B4-BE49-F238E27FC236}">
                <a16:creationId xmlns:a16="http://schemas.microsoft.com/office/drawing/2014/main" id="{7932840B-9D9A-A614-69B6-AB928E0A3318}"/>
              </a:ext>
              <a:ext uri="{C183D7F6-B498-43B3-948B-1728B52AA6E4}">
                <adec:decorative xmlns:adec="http://schemas.microsoft.com/office/drawing/2017/decorative" val="1"/>
              </a:ext>
            </a:extLst>
          </p:cNvPr>
          <p:cNvSpPr>
            <a:spLocks noGrp="1"/>
          </p:cNvSpPr>
          <p:nvPr>
            <p:ph type="ftr" sz="quarter" idx="3"/>
          </p:nvPr>
        </p:nvSpPr>
        <p:spPr>
          <a:xfrm>
            <a:off x="4038600" y="6539518"/>
            <a:ext cx="4114800" cy="123111"/>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Tree>
    <p:extLst>
      <p:ext uri="{BB962C8B-B14F-4D97-AF65-F5344CB8AC3E}">
        <p14:creationId xmlns:p14="http://schemas.microsoft.com/office/powerpoint/2010/main" val="190331760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BDD850C-29B9-4641-B580-0B91B9EBAE00}"/>
              </a:ext>
            </a:extLst>
          </p:cNvPr>
          <p:cNvSpPr>
            <a:spLocks noGrp="1"/>
          </p:cNvSpPr>
          <p:nvPr>
            <p:ph type="body" sz="quarter" idx="12"/>
            <p:custDataLst>
              <p:custData r:id="rId2"/>
            </p:custDataLst>
          </p:nvPr>
        </p:nvSpPr>
        <p:spPr/>
        <p:txBody>
          <a:bodyPr vert="horz" lIns="0" tIns="0" rIns="0" bIns="0" rtlCol="0" anchor="t">
            <a:normAutofit/>
          </a:bodyPr>
          <a:lstStyle/>
          <a:p>
            <a:r>
              <a:rPr lang="en-US" dirty="0"/>
              <a:t>This module covers the following topics:</a:t>
            </a:r>
          </a:p>
        </p:txBody>
      </p:sp>
      <p:graphicFrame>
        <p:nvGraphicFramePr>
          <p:cNvPr id="41" name="Table 2">
            <a:extLst>
              <a:ext uri="{FF2B5EF4-FFF2-40B4-BE49-F238E27FC236}">
                <a16:creationId xmlns:a16="http://schemas.microsoft.com/office/drawing/2014/main" id="{2F2EA0C9-C38D-4F1A-8551-0B45DED4B9B8}"/>
              </a:ext>
            </a:extLst>
          </p:cNvPr>
          <p:cNvGraphicFramePr>
            <a:graphicFrameLocks noGrp="1"/>
          </p:cNvGraphicFramePr>
          <p:nvPr>
            <p:extLst>
              <p:ext uri="{D42A27DB-BD31-4B8C-83A1-F6EECF244321}">
                <p14:modId xmlns:p14="http://schemas.microsoft.com/office/powerpoint/2010/main" val="3756707318"/>
              </p:ext>
            </p:extLst>
          </p:nvPr>
        </p:nvGraphicFramePr>
        <p:xfrm>
          <a:off x="571500" y="1752870"/>
          <a:ext cx="8188960" cy="451617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473442237"/>
                    </a:ext>
                  </a:extLst>
                </a:gridCol>
                <a:gridCol w="548640">
                  <a:extLst>
                    <a:ext uri="{9D8B030D-6E8A-4147-A177-3AD203B41FA5}">
                      <a16:colId xmlns:a16="http://schemas.microsoft.com/office/drawing/2014/main" val="108120203"/>
                    </a:ext>
                  </a:extLst>
                </a:gridCol>
                <a:gridCol w="7223760">
                  <a:extLst>
                    <a:ext uri="{9D8B030D-6E8A-4147-A177-3AD203B41FA5}">
                      <a16:colId xmlns:a16="http://schemas.microsoft.com/office/drawing/2014/main" val="2189273595"/>
                    </a:ext>
                  </a:extLst>
                </a:gridCol>
                <a:gridCol w="208280">
                  <a:extLst>
                    <a:ext uri="{9D8B030D-6E8A-4147-A177-3AD203B41FA5}">
                      <a16:colId xmlns:a16="http://schemas.microsoft.com/office/drawing/2014/main" val="518262350"/>
                    </a:ext>
                  </a:extLst>
                </a:gridCol>
              </a:tblGrid>
              <a:tr h="903234">
                <a:tc>
                  <a:txBody>
                    <a:bodyPr/>
                    <a:lstStyle/>
                    <a:p>
                      <a:endParaRPr lang="en-US"/>
                    </a:p>
                  </a:txBody>
                  <a:tcPr>
                    <a:lnL w="3175" cap="flat" cmpd="sng" algn="ctr">
                      <a:solidFill>
                        <a:schemeClr val="bg1">
                          <a:lumMod val="75000"/>
                        </a:schemeClr>
                      </a:solidFill>
                      <a:prstDash val="solid"/>
                      <a:round/>
                      <a:headEnd type="none" w="med" len="med"/>
                      <a:tailEnd type="none" w="med" len="med"/>
                    </a:lnL>
                    <a:lnR w="12700" cmpd="sng">
                      <a:noFill/>
                    </a:lnR>
                    <a:lnT w="3175" cap="flat" cmpd="sng" algn="ctr">
                      <a:solidFill>
                        <a:schemeClr val="bg1">
                          <a:lumMod val="75000"/>
                        </a:schemeClr>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600" b="1" dirty="0">
                          <a:solidFill>
                            <a:schemeClr val="tx2"/>
                          </a:solidFill>
                          <a:latin typeface="+mn-lt"/>
                        </a:rPr>
                        <a:t>1</a:t>
                      </a:r>
                    </a:p>
                  </a:txBody>
                  <a:tcPr marT="73152" marB="73152" anchor="ctr">
                    <a:lnL w="3175" cap="flat" cmpd="sng" algn="ctr">
                      <a:noFill/>
                      <a:prstDash val="solid"/>
                      <a:round/>
                      <a:headEnd type="none" w="med" len="med"/>
                      <a:tailEnd type="none" w="med" len="med"/>
                    </a:lnL>
                    <a:lnR w="12700" cmpd="sng">
                      <a:noFill/>
                    </a:lnR>
                    <a:lnT w="38100" cap="flat" cmpd="sng" algn="ctr">
                      <a:solidFill>
                        <a:schemeClr val="bg1">
                          <a:lumMod val="7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defTabSz="914192">
                        <a:spcBef>
                          <a:spcPts val="100"/>
                        </a:spcBef>
                        <a:spcAft>
                          <a:spcPts val="200"/>
                        </a:spcAft>
                      </a:pPr>
                      <a:endParaRPr lang="en-US" sz="1400" b="0" dirty="0">
                        <a:solidFill>
                          <a:schemeClr val="tx1"/>
                        </a:solidFill>
                        <a:cs typeface="Segoe UI Semibold"/>
                      </a:endParaRPr>
                    </a:p>
                    <a:p>
                      <a:pPr defTabSz="914192">
                        <a:spcBef>
                          <a:spcPts val="100"/>
                        </a:spcBef>
                        <a:spcAft>
                          <a:spcPts val="200"/>
                        </a:spcAft>
                      </a:pPr>
                      <a:r>
                        <a:rPr lang="en-US" sz="1600" b="0" dirty="0">
                          <a:solidFill>
                            <a:schemeClr val="tx1"/>
                          </a:solidFill>
                          <a:latin typeface="+mj-lt"/>
                          <a:cs typeface="Segoe UI Semibold"/>
                        </a:rPr>
                        <a:t>Overview of Power Virtual Agents in Microsoft Teams</a:t>
                      </a:r>
                    </a:p>
                  </a:txBody>
                  <a:tcPr marT="73152" marB="73152">
                    <a:lnL w="12700" cmpd="sng">
                      <a:noFill/>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342900" indent="-228600" defTabSz="914192">
                        <a:spcBef>
                          <a:spcPts val="100"/>
                        </a:spcBef>
                        <a:spcAft>
                          <a:spcPts val="200"/>
                        </a:spcAft>
                        <a:buFont typeface="Wingdings" panose="05000000000000000000" pitchFamily="2" charset="2"/>
                        <a:buChar char="ü"/>
                      </a:pPr>
                      <a:endParaRPr lang="en-GB" sz="1400" b="0">
                        <a:solidFill>
                          <a:schemeClr val="tx1"/>
                        </a:solidFill>
                        <a:cs typeface="Segoe UI Semibold"/>
                      </a:endParaRPr>
                    </a:p>
                  </a:txBody>
                  <a:tcPr marT="73152" marB="73152">
                    <a:lnL w="12700" cmpd="sng">
                      <a:noFill/>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31179405"/>
                  </a:ext>
                </a:extLst>
              </a:tr>
              <a:tr h="903234">
                <a:tc>
                  <a:txBody>
                    <a:bodyPr/>
                    <a:lstStyle/>
                    <a:p>
                      <a:endParaRPr lang="en-US"/>
                    </a:p>
                  </a:txBody>
                  <a:tcPr>
                    <a:lnL w="3175" cap="flat" cmpd="sng" algn="ctr">
                      <a:solidFill>
                        <a:schemeClr val="bg1">
                          <a:lumMod val="75000"/>
                        </a:schemeClr>
                      </a:solidFill>
                      <a:prstDash val="solid"/>
                      <a:round/>
                      <a:headEnd type="none" w="med" len="med"/>
                      <a:tailEnd type="none" w="med" len="med"/>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600" b="1">
                          <a:solidFill>
                            <a:schemeClr val="tx2"/>
                          </a:solidFill>
                          <a:latin typeface="+mn-lt"/>
                        </a:rPr>
                        <a:t>2</a:t>
                      </a:r>
                    </a:p>
                  </a:txBody>
                  <a:tcPr marT="73152" marB="73152" anchor="ctr">
                    <a:lnL w="3175" cap="flat" cmpd="sng" algn="ctr">
                      <a:no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192" rtl="0" eaLnBrk="1" fontAlgn="auto" latinLnBrk="0" hangingPunct="1">
                        <a:lnSpc>
                          <a:spcPct val="100000"/>
                        </a:lnSpc>
                        <a:spcBef>
                          <a:spcPts val="100"/>
                        </a:spcBef>
                        <a:spcAft>
                          <a:spcPts val="20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Segoe UI Semibold"/>
                        <a:ea typeface="+mn-ea"/>
                        <a:cs typeface="Segoe UI Semibold"/>
                      </a:endParaRPr>
                    </a:p>
                    <a:p>
                      <a:pPr marL="0" marR="0" lvl="0" indent="0" algn="l" defTabSz="914192" rtl="0" eaLnBrk="1" fontAlgn="auto" latinLnBrk="0" hangingPunct="1">
                        <a:lnSpc>
                          <a:spcPct val="100000"/>
                        </a:lnSpc>
                        <a:spcBef>
                          <a:spcPts val="100"/>
                        </a:spcBef>
                        <a:spcAft>
                          <a:spcPts val="200"/>
                        </a:spcAft>
                        <a:buClrTx/>
                        <a:buSzTx/>
                        <a:buFontTx/>
                        <a:buNone/>
                        <a:tabLst/>
                        <a:defRPr/>
                      </a:pPr>
                      <a:r>
                        <a:rPr lang="en-US" sz="1600" b="0" kern="1200" noProof="0" dirty="0">
                          <a:solidFill>
                            <a:schemeClr val="tx1"/>
                          </a:solidFill>
                          <a:latin typeface="+mj-lt"/>
                          <a:ea typeface="+mn-ea"/>
                          <a:cs typeface="Segoe UI Semibold"/>
                        </a:rPr>
                        <a:t>Power Virtual Agents building basics</a:t>
                      </a:r>
                    </a:p>
                  </a:txBody>
                  <a:tcPr marT="73152" marB="73152">
                    <a:lnL w="12700" cmpd="sng">
                      <a:noFill/>
                    </a:lnL>
                    <a:lnR w="3175"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342900" marR="0" lvl="0" indent="-228600" algn="l" defTabSz="914192" rtl="0" eaLnBrk="1" fontAlgn="auto" latinLnBrk="0" hangingPunct="1">
                        <a:lnSpc>
                          <a:spcPct val="100000"/>
                        </a:lnSpc>
                        <a:spcBef>
                          <a:spcPts val="100"/>
                        </a:spcBef>
                        <a:spcAft>
                          <a:spcPts val="200"/>
                        </a:spcAft>
                        <a:buClrTx/>
                        <a:buSzTx/>
                        <a:buFont typeface="Wingdings" panose="05000000000000000000" pitchFamily="2" charset="2"/>
                        <a:buChar char="ü"/>
                        <a:tabLst/>
                        <a:defRPr/>
                      </a:pPr>
                      <a:endParaRPr lang="en-GB" sz="1400" b="0">
                        <a:solidFill>
                          <a:schemeClr val="tx1"/>
                        </a:solidFill>
                        <a:cs typeface="Segoe UI Semibold"/>
                      </a:endParaRPr>
                    </a:p>
                  </a:txBody>
                  <a:tcPr marT="73152" marB="73152">
                    <a:lnL w="12700" cmpd="sng">
                      <a:noFill/>
                    </a:lnL>
                    <a:lnR w="3175" cap="flat" cmpd="sng" algn="ctr">
                      <a:solidFill>
                        <a:schemeClr val="bg1">
                          <a:lumMod val="75000"/>
                        </a:schemeClr>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28743437"/>
                  </a:ext>
                </a:extLst>
              </a:tr>
              <a:tr h="903234">
                <a:tc>
                  <a:txBody>
                    <a:bodyPr/>
                    <a:lstStyle/>
                    <a:p>
                      <a:endParaRPr lang="en-US"/>
                    </a:p>
                  </a:txBody>
                  <a:tcPr>
                    <a:lnL w="3175" cap="flat" cmpd="sng" algn="ctr">
                      <a:solidFill>
                        <a:schemeClr val="bg1">
                          <a:lumMod val="75000"/>
                        </a:schemeClr>
                      </a:solidFill>
                      <a:prstDash val="solid"/>
                      <a:round/>
                      <a:headEnd type="none" w="med" len="med"/>
                      <a:tailEnd type="none" w="med" len="med"/>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600" b="1">
                          <a:solidFill>
                            <a:schemeClr val="tx2"/>
                          </a:solidFill>
                          <a:latin typeface="+mn-lt"/>
                        </a:rPr>
                        <a:t>3</a:t>
                      </a:r>
                    </a:p>
                  </a:txBody>
                  <a:tcPr marT="73152" marB="73152" anchor="ctr">
                    <a:lnL w="3175" cap="flat" cmpd="sng" algn="ctr">
                      <a:no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192" rtl="0" eaLnBrk="1" fontAlgn="auto" latinLnBrk="0" hangingPunct="1">
                        <a:lnSpc>
                          <a:spcPct val="100000"/>
                        </a:lnSpc>
                        <a:spcBef>
                          <a:spcPts val="100"/>
                        </a:spcBef>
                        <a:spcAft>
                          <a:spcPts val="20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Segoe UI Semibold"/>
                        <a:ea typeface="+mn-ea"/>
                        <a:cs typeface="Segoe UI Semibold"/>
                      </a:endParaRPr>
                    </a:p>
                    <a:p>
                      <a:pPr marL="0" marR="0" lvl="0" indent="0" algn="l" defTabSz="914192" rtl="0" eaLnBrk="1" fontAlgn="auto" latinLnBrk="0" hangingPunct="1">
                        <a:lnSpc>
                          <a:spcPct val="100000"/>
                        </a:lnSpc>
                        <a:spcBef>
                          <a:spcPts val="100"/>
                        </a:spcBef>
                        <a:spcAft>
                          <a:spcPts val="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mn-ea"/>
                          <a:cs typeface="Segoe UI Semibold"/>
                        </a:rPr>
                        <a:t>Chatbot lifecycle</a:t>
                      </a:r>
                    </a:p>
                  </a:txBody>
                  <a:tcPr marT="73152" marB="73152">
                    <a:lnL w="12700" cmpd="sng">
                      <a:noFill/>
                    </a:lnL>
                    <a:lnR w="3175"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342900" marR="0" lvl="0" indent="-228600" algn="l" defTabSz="914192" rtl="0" eaLnBrk="1" fontAlgn="auto" latinLnBrk="0" hangingPunct="1">
                        <a:lnSpc>
                          <a:spcPct val="100000"/>
                        </a:lnSpc>
                        <a:spcBef>
                          <a:spcPts val="100"/>
                        </a:spcBef>
                        <a:spcAft>
                          <a:spcPts val="200"/>
                        </a:spcAft>
                        <a:buClrTx/>
                        <a:buSzTx/>
                        <a:buFont typeface="Wingdings" panose="05000000000000000000" pitchFamily="2" charset="2"/>
                        <a:buChar char="ü"/>
                        <a:tabLst/>
                        <a:defRPr/>
                      </a:pPr>
                      <a:endParaRPr lang="en-GB" sz="1400" b="0">
                        <a:solidFill>
                          <a:schemeClr val="tx1"/>
                        </a:solidFill>
                        <a:cs typeface="Segoe UI Semibold"/>
                      </a:endParaRPr>
                    </a:p>
                  </a:txBody>
                  <a:tcPr marT="73152" marB="73152">
                    <a:lnL w="12700" cmpd="sng">
                      <a:noFill/>
                    </a:lnL>
                    <a:lnR w="3175" cap="flat" cmpd="sng" algn="ctr">
                      <a:solidFill>
                        <a:schemeClr val="bg1">
                          <a:lumMod val="75000"/>
                        </a:schemeClr>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92214051"/>
                  </a:ext>
                </a:extLst>
              </a:tr>
              <a:tr h="903234">
                <a:tc>
                  <a:txBody>
                    <a:bodyPr/>
                    <a:lstStyle/>
                    <a:p>
                      <a:endParaRPr lang="en-US"/>
                    </a:p>
                  </a:txBody>
                  <a:tcPr>
                    <a:lnL w="3175" cap="flat" cmpd="sng" algn="ctr">
                      <a:solidFill>
                        <a:schemeClr val="bg1">
                          <a:lumMod val="75000"/>
                        </a:schemeClr>
                      </a:solidFill>
                      <a:prstDash val="solid"/>
                      <a:round/>
                      <a:headEnd type="none" w="med" len="med"/>
                      <a:tailEnd type="none" w="med" len="med"/>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600" b="1">
                          <a:solidFill>
                            <a:schemeClr val="tx2"/>
                          </a:solidFill>
                          <a:latin typeface="+mn-lt"/>
                        </a:rPr>
                        <a:t>4</a:t>
                      </a:r>
                    </a:p>
                  </a:txBody>
                  <a:tcPr marT="73152" marB="73152" anchor="ctr">
                    <a:lnL w="3175" cap="flat" cmpd="sng" algn="ctr">
                      <a:no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192" rtl="0" eaLnBrk="1" fontAlgn="auto" latinLnBrk="0" hangingPunct="1">
                        <a:lnSpc>
                          <a:spcPct val="100000"/>
                        </a:lnSpc>
                        <a:spcBef>
                          <a:spcPts val="100"/>
                        </a:spcBef>
                        <a:spcAft>
                          <a:spcPts val="200"/>
                        </a:spcAft>
                        <a:buClrTx/>
                        <a:buSzTx/>
                        <a:buFontTx/>
                        <a:buNone/>
                        <a:tabLst/>
                        <a:defRPr/>
                      </a:pPr>
                      <a:endParaRPr lang="en-US" sz="1400" b="0" dirty="0">
                        <a:solidFill>
                          <a:schemeClr val="tx1"/>
                        </a:solidFill>
                        <a:cs typeface="Segoe UI Semibold"/>
                      </a:endParaRPr>
                    </a:p>
                    <a:p>
                      <a:pPr marL="0" marR="0" lvl="0" indent="0" algn="l" defTabSz="914192" rtl="0" eaLnBrk="1" fontAlgn="auto" latinLnBrk="0" hangingPunct="1">
                        <a:lnSpc>
                          <a:spcPct val="100000"/>
                        </a:lnSpc>
                        <a:spcBef>
                          <a:spcPts val="100"/>
                        </a:spcBef>
                        <a:spcAft>
                          <a:spcPts val="200"/>
                        </a:spcAft>
                        <a:buClrTx/>
                        <a:buSzTx/>
                        <a:buFontTx/>
                        <a:buNone/>
                        <a:tabLst/>
                        <a:defRPr/>
                      </a:pPr>
                      <a:r>
                        <a:rPr lang="en-GB" sz="1600" b="0" dirty="0">
                          <a:solidFill>
                            <a:schemeClr val="tx1"/>
                          </a:solidFill>
                          <a:latin typeface="+mj-lt"/>
                          <a:cs typeface="Segoe UI Semibold"/>
                        </a:rPr>
                        <a:t>Best practices</a:t>
                      </a:r>
                    </a:p>
                  </a:txBody>
                  <a:tcPr marT="73152" marB="73152">
                    <a:lnL w="12700" cmpd="sng">
                      <a:noFill/>
                    </a:lnL>
                    <a:lnR w="3175"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342900" marR="0" lvl="0" indent="-228600" algn="l" defTabSz="914192" rtl="0" eaLnBrk="1" fontAlgn="auto" latinLnBrk="0" hangingPunct="1">
                        <a:lnSpc>
                          <a:spcPct val="100000"/>
                        </a:lnSpc>
                        <a:spcBef>
                          <a:spcPts val="100"/>
                        </a:spcBef>
                        <a:spcAft>
                          <a:spcPts val="200"/>
                        </a:spcAft>
                        <a:buClrTx/>
                        <a:buSzTx/>
                        <a:buFont typeface="Wingdings" panose="05000000000000000000" pitchFamily="2" charset="2"/>
                        <a:buChar char="ü"/>
                        <a:tabLst/>
                        <a:defRPr/>
                      </a:pPr>
                      <a:endParaRPr lang="en-GB" sz="1400" b="0">
                        <a:solidFill>
                          <a:schemeClr val="tx1"/>
                        </a:solidFill>
                        <a:cs typeface="Segoe UI Semibold"/>
                      </a:endParaRPr>
                    </a:p>
                  </a:txBody>
                  <a:tcPr marT="73152" marB="73152">
                    <a:lnL w="12700" cmpd="sng">
                      <a:noFill/>
                    </a:lnL>
                    <a:lnR w="3175" cap="flat" cmpd="sng" algn="ctr">
                      <a:solidFill>
                        <a:schemeClr val="bg1">
                          <a:lumMod val="75000"/>
                        </a:schemeClr>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69691412"/>
                  </a:ext>
                </a:extLst>
              </a:tr>
              <a:tr h="903234">
                <a:tc>
                  <a:txBody>
                    <a:bodyPr/>
                    <a:lstStyle/>
                    <a:p>
                      <a:endParaRPr lang="en-US"/>
                    </a:p>
                  </a:txBody>
                  <a:tcPr>
                    <a:lnL w="3175" cap="flat" cmpd="sng" algn="ctr">
                      <a:solidFill>
                        <a:schemeClr val="bg1">
                          <a:lumMod val="75000"/>
                        </a:schemeClr>
                      </a:solidFill>
                      <a:prstDash val="solid"/>
                      <a:round/>
                      <a:headEnd type="none" w="med" len="med"/>
                      <a:tailEnd type="none" w="med" len="med"/>
                    </a:lnL>
                    <a:lnR w="12700" cmpd="sng">
                      <a:noFill/>
                    </a:lnR>
                    <a:lnT w="635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600" b="1">
                          <a:solidFill>
                            <a:schemeClr val="tx2"/>
                          </a:solidFill>
                          <a:latin typeface="+mn-lt"/>
                        </a:rPr>
                        <a:t>5</a:t>
                      </a:r>
                    </a:p>
                  </a:txBody>
                  <a:tcPr marT="73152" marB="73152" anchor="ctr">
                    <a:lnL w="3175" cap="flat" cmpd="sng" algn="ctr">
                      <a:no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381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192" rtl="0" eaLnBrk="1" fontAlgn="auto" latinLnBrk="0" hangingPunct="1">
                        <a:lnSpc>
                          <a:spcPct val="100000"/>
                        </a:lnSpc>
                        <a:spcBef>
                          <a:spcPts val="100"/>
                        </a:spcBef>
                        <a:spcAft>
                          <a:spcPts val="200"/>
                        </a:spcAft>
                        <a:buClrTx/>
                        <a:buSzTx/>
                        <a:buFontTx/>
                        <a:buNone/>
                        <a:tabLst/>
                        <a:defRPr/>
                      </a:pPr>
                      <a:endParaRPr lang="en-US" sz="1400" b="0" dirty="0">
                        <a:solidFill>
                          <a:schemeClr val="tx1"/>
                        </a:solidFill>
                        <a:cs typeface="Segoe UI Semibold"/>
                      </a:endParaRPr>
                    </a:p>
                    <a:p>
                      <a:pPr marL="0" marR="0" lvl="0" indent="0" algn="l" defTabSz="914192" rtl="0" eaLnBrk="1" fontAlgn="auto" latinLnBrk="0" hangingPunct="1">
                        <a:lnSpc>
                          <a:spcPct val="100000"/>
                        </a:lnSpc>
                        <a:spcBef>
                          <a:spcPts val="100"/>
                        </a:spcBef>
                        <a:spcAft>
                          <a:spcPts val="200"/>
                        </a:spcAft>
                        <a:buClrTx/>
                        <a:buSzTx/>
                        <a:buFontTx/>
                        <a:buNone/>
                        <a:tabLst/>
                        <a:defRPr/>
                      </a:pPr>
                      <a:r>
                        <a:rPr lang="en-GB" sz="1600" b="0" dirty="0">
                          <a:solidFill>
                            <a:schemeClr val="tx1"/>
                          </a:solidFill>
                          <a:latin typeface="+mj-lt"/>
                          <a:cs typeface="Segoe UI Semibold"/>
                        </a:rPr>
                        <a:t>Hands-on lab: Build a chatbot</a:t>
                      </a:r>
                    </a:p>
                  </a:txBody>
                  <a:tcPr marT="73152" marB="73152">
                    <a:lnL w="12700" cmpd="sng">
                      <a:noFill/>
                    </a:lnL>
                    <a:lnR w="3175"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342900" marR="0" lvl="0" indent="-228600" algn="l" defTabSz="914192" rtl="0" eaLnBrk="1" fontAlgn="auto" latinLnBrk="0" hangingPunct="1">
                        <a:lnSpc>
                          <a:spcPct val="100000"/>
                        </a:lnSpc>
                        <a:spcBef>
                          <a:spcPts val="100"/>
                        </a:spcBef>
                        <a:spcAft>
                          <a:spcPts val="200"/>
                        </a:spcAft>
                        <a:buClrTx/>
                        <a:buSzTx/>
                        <a:buFont typeface="Wingdings" panose="05000000000000000000" pitchFamily="2" charset="2"/>
                        <a:buChar char="ü"/>
                        <a:tabLst/>
                        <a:defRPr/>
                      </a:pPr>
                      <a:endParaRPr lang="en-GB" sz="1400" b="0" dirty="0">
                        <a:solidFill>
                          <a:schemeClr val="tx1"/>
                        </a:solidFill>
                        <a:cs typeface="Segoe UI Semibold"/>
                      </a:endParaRPr>
                    </a:p>
                  </a:txBody>
                  <a:tcPr marT="73152" marB="73152">
                    <a:lnL w="12700" cmpd="sng">
                      <a:noFill/>
                    </a:lnL>
                    <a:lnR w="3175" cap="flat" cmpd="sng" algn="ctr">
                      <a:solidFill>
                        <a:schemeClr val="bg1">
                          <a:lumMod val="75000"/>
                        </a:schemeClr>
                      </a:solidFill>
                      <a:prstDash val="solid"/>
                      <a:round/>
                      <a:headEnd type="none" w="med" len="med"/>
                      <a:tailEnd type="none" w="med" len="med"/>
                    </a:lnR>
                    <a:lnT w="381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66803174"/>
                  </a:ext>
                </a:extLst>
              </a:tr>
            </a:tbl>
          </a:graphicData>
        </a:graphic>
      </p:graphicFrame>
      <p:cxnSp>
        <p:nvCxnSpPr>
          <p:cNvPr id="50" name="Straight Connector 49">
            <a:extLst>
              <a:ext uri="{FF2B5EF4-FFF2-40B4-BE49-F238E27FC236}">
                <a16:creationId xmlns:a16="http://schemas.microsoft.com/office/drawing/2014/main" id="{26FAB757-B91F-42E0-8DDA-81C39A2F8225}"/>
              </a:ext>
              <a:ext uri="{C183D7F6-B498-43B3-948B-1728B52AA6E4}">
                <adec:decorative xmlns:adec="http://schemas.microsoft.com/office/drawing/2017/decorative" val="1"/>
              </a:ext>
            </a:extLst>
          </p:cNvPr>
          <p:cNvCxnSpPr>
            <a:cxnSpLocks/>
          </p:cNvCxnSpPr>
          <p:nvPr/>
        </p:nvCxnSpPr>
        <p:spPr>
          <a:xfrm>
            <a:off x="8057878" y="2651173"/>
            <a:ext cx="563608" cy="0"/>
          </a:xfrm>
          <a:prstGeom prst="line">
            <a:avLst/>
          </a:prstGeom>
          <a:ln w="28575" cap="rnd">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238B2AE-E431-4EA1-8BC4-5D6AC984F8EB}"/>
              </a:ext>
              <a:ext uri="{C183D7F6-B498-43B3-948B-1728B52AA6E4}">
                <adec:decorative xmlns:adec="http://schemas.microsoft.com/office/drawing/2017/decorative" val="1"/>
              </a:ext>
            </a:extLst>
          </p:cNvPr>
          <p:cNvCxnSpPr>
            <a:cxnSpLocks/>
          </p:cNvCxnSpPr>
          <p:nvPr/>
        </p:nvCxnSpPr>
        <p:spPr>
          <a:xfrm>
            <a:off x="8057878" y="3552873"/>
            <a:ext cx="563608" cy="0"/>
          </a:xfrm>
          <a:prstGeom prst="line">
            <a:avLst/>
          </a:prstGeom>
          <a:ln w="28575" cap="rnd">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ECE0622-5E4F-47AD-AF38-87A50324A092}"/>
              </a:ext>
              <a:ext uri="{C183D7F6-B498-43B3-948B-1728B52AA6E4}">
                <adec:decorative xmlns:adec="http://schemas.microsoft.com/office/drawing/2017/decorative" val="1"/>
              </a:ext>
            </a:extLst>
          </p:cNvPr>
          <p:cNvCxnSpPr>
            <a:cxnSpLocks/>
          </p:cNvCxnSpPr>
          <p:nvPr/>
        </p:nvCxnSpPr>
        <p:spPr>
          <a:xfrm>
            <a:off x="8057878" y="4459653"/>
            <a:ext cx="563608" cy="0"/>
          </a:xfrm>
          <a:prstGeom prst="line">
            <a:avLst/>
          </a:prstGeom>
          <a:ln w="28575" cap="rnd">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1589EBFA-EFA5-4BE1-BA44-BAE26F566D3E}"/>
              </a:ext>
              <a:ext uri="{C183D7F6-B498-43B3-948B-1728B52AA6E4}">
                <adec:decorative xmlns:adec="http://schemas.microsoft.com/office/drawing/2017/decorative" val="1"/>
              </a:ext>
            </a:extLst>
          </p:cNvPr>
          <p:cNvCxnSpPr>
            <a:cxnSpLocks/>
          </p:cNvCxnSpPr>
          <p:nvPr/>
        </p:nvCxnSpPr>
        <p:spPr>
          <a:xfrm>
            <a:off x="8057878" y="5364528"/>
            <a:ext cx="563608" cy="0"/>
          </a:xfrm>
          <a:prstGeom prst="line">
            <a:avLst/>
          </a:prstGeom>
          <a:ln w="28575" cap="rnd">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93" name="Footer Placeholder 2">
            <a:extLst>
              <a:ext uri="{FF2B5EF4-FFF2-40B4-BE49-F238E27FC236}">
                <a16:creationId xmlns:a16="http://schemas.microsoft.com/office/drawing/2014/main" id="{ECD277A2-DA01-4024-A1E9-96359B541ED7}"/>
              </a:ext>
              <a:ext uri="{C183D7F6-B498-43B3-948B-1728B52AA6E4}">
                <adec:decorative xmlns:adec="http://schemas.microsoft.com/office/drawing/2017/decorative" val="1"/>
              </a:ext>
            </a:extLst>
          </p:cNvPr>
          <p:cNvSpPr>
            <a:spLocks noGrp="1"/>
          </p:cNvSpPr>
          <p:nvPr>
            <p:ph type="ftr" sz="quarter" idx="3"/>
          </p:nvPr>
        </p:nvSpPr>
        <p:spPr>
          <a:xfrm>
            <a:off x="4038600" y="6539518"/>
            <a:ext cx="4114800" cy="123111"/>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pic>
        <p:nvPicPr>
          <p:cNvPr id="96" name="Picture 95" descr="Two co-workers walking in an office hallway, and having a discussions a surface laptop on their hands.">
            <a:extLst>
              <a:ext uri="{FF2B5EF4-FFF2-40B4-BE49-F238E27FC236}">
                <a16:creationId xmlns:a16="http://schemas.microsoft.com/office/drawing/2014/main" id="{305F1FC5-8F24-46D4-B8F3-C147DB355743}"/>
              </a:ext>
            </a:extLst>
          </p:cNvPr>
          <p:cNvPicPr>
            <a:picLocks noChangeAspect="1"/>
          </p:cNvPicPr>
          <p:nvPr/>
        </p:nvPicPr>
        <p:blipFill rotWithShape="1">
          <a:blip r:embed="rId5"/>
          <a:srcRect l="16228" t="2311" r="13881" b="2311"/>
          <a:stretch/>
        </p:blipFill>
        <p:spPr>
          <a:xfrm>
            <a:off x="8914424" y="0"/>
            <a:ext cx="3277576" cy="6858000"/>
          </a:xfrm>
          <a:custGeom>
            <a:avLst/>
            <a:gdLst>
              <a:gd name="connsiteX0" fmla="*/ 0 w 3627769"/>
              <a:gd name="connsiteY0" fmla="*/ 0 h 4875667"/>
              <a:gd name="connsiteX1" fmla="*/ 3627769 w 3627769"/>
              <a:gd name="connsiteY1" fmla="*/ 0 h 4875667"/>
              <a:gd name="connsiteX2" fmla="*/ 3627769 w 3627769"/>
              <a:gd name="connsiteY2" fmla="*/ 4875667 h 4875667"/>
              <a:gd name="connsiteX3" fmla="*/ 0 w 3627769"/>
              <a:gd name="connsiteY3" fmla="*/ 4875667 h 4875667"/>
            </a:gdLst>
            <a:ahLst/>
            <a:cxnLst>
              <a:cxn ang="0">
                <a:pos x="connsiteX0" y="connsiteY0"/>
              </a:cxn>
              <a:cxn ang="0">
                <a:pos x="connsiteX1" y="connsiteY1"/>
              </a:cxn>
              <a:cxn ang="0">
                <a:pos x="connsiteX2" y="connsiteY2"/>
              </a:cxn>
              <a:cxn ang="0">
                <a:pos x="connsiteX3" y="connsiteY3"/>
              </a:cxn>
            </a:cxnLst>
            <a:rect l="l" t="t" r="r" b="b"/>
            <a:pathLst>
              <a:path w="3627769" h="4875667">
                <a:moveTo>
                  <a:pt x="0" y="0"/>
                </a:moveTo>
                <a:lnTo>
                  <a:pt x="3627769" y="0"/>
                </a:lnTo>
                <a:lnTo>
                  <a:pt x="3627769" y="4875667"/>
                </a:lnTo>
                <a:lnTo>
                  <a:pt x="0" y="4875667"/>
                </a:lnTo>
                <a:close/>
              </a:path>
            </a:pathLst>
          </a:custGeom>
        </p:spPr>
      </p:pic>
      <p:sp>
        <p:nvSpPr>
          <p:cNvPr id="98" name="Slide Number Placeholder 5">
            <a:extLst>
              <a:ext uri="{FF2B5EF4-FFF2-40B4-BE49-F238E27FC236}">
                <a16:creationId xmlns:a16="http://schemas.microsoft.com/office/drawing/2014/main" id="{A9ABC2D8-91C0-4E2E-B712-C5930BDC5443}"/>
              </a:ext>
            </a:extLst>
          </p:cNvPr>
          <p:cNvSpPr>
            <a:spLocks noGrp="1"/>
          </p:cNvSpPr>
          <p:nvPr>
            <p:ph type="sldNum" sz="quarter" idx="4"/>
          </p:nvPr>
        </p:nvSpPr>
        <p:spPr>
          <a:xfrm>
            <a:off x="11697272" y="6539518"/>
            <a:ext cx="404240" cy="123111"/>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chemeClr val="bg1"/>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sz="800" b="0" i="0" u="none" strike="noStrike" kern="1200" cap="none" spc="0" normalizeH="0" baseline="0" noProof="0">
              <a:ln>
                <a:noFill/>
              </a:ln>
              <a:solidFill>
                <a:schemeClr val="bg1"/>
              </a:solidFill>
              <a:effectLst/>
              <a:uLnTx/>
              <a:uFillTx/>
              <a:latin typeface="Segoe UI"/>
              <a:ea typeface="+mn-ea"/>
              <a:cs typeface="+mn-cs"/>
            </a:endParaRPr>
          </a:p>
        </p:txBody>
      </p:sp>
      <p:sp>
        <p:nvSpPr>
          <p:cNvPr id="3" name="Title 1">
            <a:extLst>
              <a:ext uri="{FF2B5EF4-FFF2-40B4-BE49-F238E27FC236}">
                <a16:creationId xmlns:a16="http://schemas.microsoft.com/office/drawing/2014/main" id="{FC4EC648-5ADE-C015-767E-9F704ED15FD3}"/>
              </a:ext>
            </a:extLst>
          </p:cNvPr>
          <p:cNvSpPr txBox="1">
            <a:spLocks/>
          </p:cNvSpPr>
          <p:nvPr/>
        </p:nvSpPr>
        <p:spPr>
          <a:xfrm>
            <a:off x="588263" y="457200"/>
            <a:ext cx="11018520" cy="553998"/>
          </a:xfrm>
          <a:prstGeom prst="rect">
            <a:avLst/>
          </a:prstGeom>
        </p:spPr>
        <p:txBody>
          <a:bodyPr vert="horz" wrap="square" lIns="0" tIns="0" rIns="0" bIns="0" rtlCol="0" anchor="t">
            <a:normAutofit/>
          </a:bodyPr>
          <a:lstStyle>
            <a:lvl1pPr algn="l" defTabSz="932742" rtl="0" eaLnBrk="1" latinLnBrk="0" hangingPunct="1">
              <a:lnSpc>
                <a:spcPct val="100000"/>
              </a:lnSpc>
              <a:spcBef>
                <a:spcPct val="0"/>
              </a:spcBef>
              <a:buNone/>
              <a:defRPr lang="en-US" sz="3600" b="0" kern="1200" cap="none" spc="0" baseline="0" dirty="0">
                <a:ln w="3175">
                  <a:noFill/>
                </a:ln>
                <a:solidFill>
                  <a:schemeClr val="tx2"/>
                </a:solidFill>
                <a:effectLst/>
                <a:latin typeface="+mj-lt"/>
                <a:ea typeface="+mn-ea"/>
                <a:cs typeface="Segoe UI" pitchFamily="34" charset="0"/>
              </a:defRPr>
            </a:lvl1pPr>
          </a:lstStyle>
          <a:p>
            <a:r>
              <a:rPr lang="en-GB" dirty="0">
                <a:solidFill>
                  <a:schemeClr val="accent2"/>
                </a:solidFill>
                <a:cs typeface="Segoe UI"/>
              </a:rPr>
              <a:t>Module overview</a:t>
            </a:r>
          </a:p>
        </p:txBody>
      </p:sp>
    </p:spTree>
    <p:custDataLst>
      <p:tags r:id="rId1"/>
    </p:custDataLst>
    <p:extLst>
      <p:ext uri="{BB962C8B-B14F-4D97-AF65-F5344CB8AC3E}">
        <p14:creationId xmlns:p14="http://schemas.microsoft.com/office/powerpoint/2010/main" val="641711193"/>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D9F8841-BBBD-4248-A6AA-670EAC63CDC4}"/>
              </a:ext>
              <a:ext uri="{C183D7F6-B498-43B3-948B-1728B52AA6E4}">
                <adec:decorative xmlns:adec="http://schemas.microsoft.com/office/drawing/2017/decorative" val="1"/>
              </a:ext>
            </a:extLst>
          </p:cNvPr>
          <p:cNvSpPr/>
          <p:nvPr/>
        </p:nvSpPr>
        <p:spPr bwMode="auto">
          <a:xfrm>
            <a:off x="0" y="1963513"/>
            <a:ext cx="12192000" cy="292780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a:xfrm>
            <a:off x="575481" y="2965749"/>
            <a:ext cx="11018520" cy="923330"/>
          </a:xfrm>
        </p:spPr>
        <p:txBody>
          <a:bodyPr>
            <a:spAutoFit/>
          </a:bodyPr>
          <a:lstStyle/>
          <a:p>
            <a:r>
              <a:rPr lang="en-US" sz="6000">
                <a:solidFill>
                  <a:schemeClr val="bg1"/>
                </a:solidFill>
              </a:rPr>
              <a:t>Questions?</a:t>
            </a:r>
          </a:p>
        </p:txBody>
      </p:sp>
      <p:sp>
        <p:nvSpPr>
          <p:cNvPr id="9" name="Footer Placeholder 2">
            <a:extLst>
              <a:ext uri="{FF2B5EF4-FFF2-40B4-BE49-F238E27FC236}">
                <a16:creationId xmlns:a16="http://schemas.microsoft.com/office/drawing/2014/main" id="{7AC4F3CB-40F5-4D01-8BB6-1D1FE1099E94}"/>
              </a:ext>
            </a:extLst>
          </p:cNvPr>
          <p:cNvSpPr>
            <a:spLocks noGrp="1"/>
          </p:cNvSpPr>
          <p:nvPr>
            <p:ph type="ftr" sz="quarter" idx="3"/>
          </p:nvPr>
        </p:nvSpPr>
        <p:spPr>
          <a:xfrm>
            <a:off x="4038600" y="6539518"/>
            <a:ext cx="4114800" cy="123111"/>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
        <p:nvSpPr>
          <p:cNvPr id="11" name="Slide Number Placeholder 7">
            <a:extLst>
              <a:ext uri="{FF2B5EF4-FFF2-40B4-BE49-F238E27FC236}">
                <a16:creationId xmlns:a16="http://schemas.microsoft.com/office/drawing/2014/main" id="{08E0686E-B166-4606-8464-829D5D0B6AA3}"/>
              </a:ext>
            </a:extLst>
          </p:cNvPr>
          <p:cNvSpPr>
            <a:spLocks noGrp="1"/>
          </p:cNvSpPr>
          <p:nvPr>
            <p:ph type="sldNum" sz="quarter" idx="4"/>
          </p:nvPr>
        </p:nvSpPr>
        <p:spPr>
          <a:xfrm>
            <a:off x="11697272" y="6539518"/>
            <a:ext cx="404240" cy="123111"/>
          </a:xfrm>
        </p:spPr>
        <p:txBody>
          <a:bodyPr/>
          <a:lstStyle/>
          <a:p>
            <a:pPr lvl="0"/>
            <a:fld id="{8F881BB8-5469-4299-99B9-578BE3320A80}" type="slidenum">
              <a:rPr lang="en-US" noProof="0" smtClean="0"/>
              <a:pPr lvl="0"/>
              <a:t>20</a:t>
            </a:fld>
            <a:endParaRPr lang="en-US" noProof="0"/>
          </a:p>
        </p:txBody>
      </p:sp>
    </p:spTree>
    <p:custDataLst>
      <p:tags r:id="rId1"/>
    </p:custDataLst>
    <p:extLst>
      <p:ext uri="{BB962C8B-B14F-4D97-AF65-F5344CB8AC3E}">
        <p14:creationId xmlns:p14="http://schemas.microsoft.com/office/powerpoint/2010/main" val="756991601"/>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EE8B3-53CC-478E-A3C3-CCA4624CEA1D}"/>
              </a:ext>
            </a:extLst>
          </p:cNvPr>
          <p:cNvSpPr>
            <a:spLocks noGrp="1"/>
          </p:cNvSpPr>
          <p:nvPr>
            <p:ph type="title"/>
          </p:nvPr>
        </p:nvSpPr>
        <p:spPr>
          <a:xfrm>
            <a:off x="588262" y="457199"/>
            <a:ext cx="11284869" cy="940085"/>
          </a:xfrm>
        </p:spPr>
        <p:txBody>
          <a:bodyPr vert="horz" wrap="square" lIns="0" tIns="0" rIns="0" bIns="0" rtlCol="0" anchor="t">
            <a:normAutofit/>
          </a:bodyPr>
          <a:lstStyle/>
          <a:p>
            <a:r>
              <a:rPr lang="en-US" b="0" kern="1200" cap="none" spc="-50" baseline="0" dirty="0">
                <a:ln w="3175">
                  <a:noFill/>
                </a:ln>
                <a:solidFill>
                  <a:schemeClr val="tx2"/>
                </a:solidFill>
                <a:effectLst/>
                <a:latin typeface="+mj-lt"/>
                <a:ea typeface="+mn-ea"/>
                <a:cs typeface="Segoe UI"/>
              </a:rPr>
              <a:t>Overview of Power Virtual Agents app </a:t>
            </a:r>
            <a:r>
              <a:rPr lang="en-US" dirty="0">
                <a:solidFill>
                  <a:schemeClr val="tx2"/>
                </a:solidFill>
                <a:latin typeface="+mj-lt"/>
                <a:cs typeface="Segoe UI"/>
              </a:rPr>
              <a:t>in Teams</a:t>
            </a:r>
            <a:endParaRPr lang="en-US" b="0" kern="1200" cap="none" spc="-50" baseline="0" dirty="0">
              <a:ln w="3175">
                <a:noFill/>
              </a:ln>
              <a:solidFill>
                <a:schemeClr val="tx2"/>
              </a:solidFill>
              <a:effectLst/>
              <a:latin typeface="+mj-lt"/>
              <a:ea typeface="+mn-ea"/>
              <a:cs typeface="Segoe UI"/>
            </a:endParaRPr>
          </a:p>
        </p:txBody>
      </p:sp>
      <p:sp>
        <p:nvSpPr>
          <p:cNvPr id="4" name="TextBox 3">
            <a:extLst>
              <a:ext uri="{FF2B5EF4-FFF2-40B4-BE49-F238E27FC236}">
                <a16:creationId xmlns:a16="http://schemas.microsoft.com/office/drawing/2014/main" id="{55FEDFE2-A1D7-4369-BDDB-62F2B11C346F}"/>
              </a:ext>
            </a:extLst>
          </p:cNvPr>
          <p:cNvSpPr txBox="1"/>
          <p:nvPr/>
        </p:nvSpPr>
        <p:spPr>
          <a:xfrm>
            <a:off x="1460335" y="1437595"/>
            <a:ext cx="6225460" cy="4833938"/>
          </a:xfrm>
          <a:prstGeom prst="rect">
            <a:avLst/>
          </a:prstGeom>
        </p:spPr>
        <p:txBody>
          <a:bodyPr vert="horz" wrap="square" lIns="0" tIns="0" rIns="0" bIns="0" rtlCol="0">
            <a:normAutofit/>
          </a:bodyPr>
          <a:lstStyle/>
          <a:p>
            <a:pPr defTabSz="932742">
              <a:lnSpc>
                <a:spcPct val="110000"/>
              </a:lnSpc>
              <a:spcBef>
                <a:spcPct val="20000"/>
              </a:spcBef>
              <a:buSzPct val="90000"/>
            </a:pPr>
            <a:r>
              <a:rPr lang="en-GB" sz="2400" b="1" dirty="0">
                <a:solidFill>
                  <a:schemeClr val="tx1">
                    <a:lumMod val="85000"/>
                    <a:lumOff val="15000"/>
                  </a:schemeClr>
                </a:solidFill>
                <a:cs typeface="Segoe UI" panose="020B0502040204020203" pitchFamily="34" charset="0"/>
              </a:rPr>
              <a:t>Power Virtual Agents </a:t>
            </a:r>
            <a:r>
              <a:rPr lang="en-GB" sz="2400" dirty="0">
                <a:solidFill>
                  <a:schemeClr val="tx1">
                    <a:lumMod val="85000"/>
                    <a:lumOff val="15000"/>
                  </a:schemeClr>
                </a:solidFill>
                <a:cs typeface="Segoe UI" panose="020B0502040204020203" pitchFamily="34" charset="0"/>
              </a:rPr>
              <a:t>is a low-code / no-code, guided graphical interface that allows easy creation of chatbots by users of Microsoft Teams</a:t>
            </a:r>
          </a:p>
          <a:p>
            <a:pPr marL="342900" indent="-342900" defTabSz="932742">
              <a:lnSpc>
                <a:spcPct val="110000"/>
              </a:lnSpc>
              <a:spcBef>
                <a:spcPct val="20000"/>
              </a:spcBef>
              <a:buSzPct val="90000"/>
              <a:buFont typeface="Arial" panose="020B0604020202020204" pitchFamily="34" charset="0"/>
              <a:buChar char="•"/>
            </a:pPr>
            <a:endParaRPr lang="en-GB" sz="2400" dirty="0">
              <a:solidFill>
                <a:schemeClr val="tx1">
                  <a:lumMod val="85000"/>
                  <a:lumOff val="15000"/>
                </a:schemeClr>
              </a:solidFill>
              <a:cs typeface="Segoe UI" panose="020B0502040204020203" pitchFamily="34" charset="0"/>
            </a:endParaRPr>
          </a:p>
          <a:p>
            <a:pPr defTabSz="932742">
              <a:lnSpc>
                <a:spcPct val="110000"/>
              </a:lnSpc>
              <a:spcBef>
                <a:spcPct val="20000"/>
              </a:spcBef>
              <a:buSzPct val="90000"/>
            </a:pPr>
            <a:r>
              <a:rPr lang="en-GB" sz="2400" dirty="0">
                <a:solidFill>
                  <a:schemeClr val="tx1">
                    <a:lumMod val="85000"/>
                    <a:lumOff val="15000"/>
                  </a:schemeClr>
                </a:solidFill>
              </a:rPr>
              <a:t>Chatbots in Teams to help employees with common issues and answer common questions</a:t>
            </a:r>
          </a:p>
          <a:p>
            <a:pPr defTabSz="932742">
              <a:lnSpc>
                <a:spcPct val="110000"/>
              </a:lnSpc>
              <a:spcBef>
                <a:spcPct val="20000"/>
              </a:spcBef>
              <a:buSzPct val="90000"/>
            </a:pPr>
            <a:endParaRPr lang="en-GB" sz="2400" dirty="0">
              <a:solidFill>
                <a:schemeClr val="tx1">
                  <a:lumMod val="85000"/>
                  <a:lumOff val="15000"/>
                </a:schemeClr>
              </a:solidFill>
              <a:cs typeface="Segoe UI" panose="020B0502040204020203" pitchFamily="34" charset="0"/>
            </a:endParaRPr>
          </a:p>
          <a:p>
            <a:pPr defTabSz="932742">
              <a:lnSpc>
                <a:spcPct val="110000"/>
              </a:lnSpc>
              <a:spcBef>
                <a:spcPct val="20000"/>
              </a:spcBef>
              <a:buSzPct val="90000"/>
            </a:pPr>
            <a:r>
              <a:rPr lang="en-US" sz="2400" dirty="0">
                <a:solidFill>
                  <a:schemeClr val="tx1">
                    <a:lumMod val="85000"/>
                    <a:lumOff val="15000"/>
                  </a:schemeClr>
                </a:solidFill>
              </a:rPr>
              <a:t>Chatbots in Teams are transforming how organizations engage with their employees </a:t>
            </a:r>
          </a:p>
          <a:p>
            <a:pPr marL="342900" indent="-342900" defTabSz="932742">
              <a:lnSpc>
                <a:spcPct val="110000"/>
              </a:lnSpc>
              <a:spcBef>
                <a:spcPct val="20000"/>
              </a:spcBef>
              <a:buSzPct val="90000"/>
              <a:buFont typeface="Arial" panose="020B0604020202020204" pitchFamily="34" charset="0"/>
              <a:buChar char="•"/>
            </a:pPr>
            <a:endParaRPr lang="en-GB" sz="2400" dirty="0">
              <a:solidFill>
                <a:schemeClr val="tx1">
                  <a:lumMod val="85000"/>
                  <a:lumOff val="15000"/>
                </a:schemeClr>
              </a:solidFill>
              <a:cs typeface="Segoe UI" panose="020B0502040204020203" pitchFamily="34" charset="0"/>
            </a:endParaRPr>
          </a:p>
          <a:p>
            <a:pPr marL="342900" indent="-342900" defTabSz="932742">
              <a:lnSpc>
                <a:spcPct val="110000"/>
              </a:lnSpc>
              <a:spcBef>
                <a:spcPct val="20000"/>
              </a:spcBef>
              <a:buSzPct val="90000"/>
              <a:buFont typeface="Arial" panose="020B0604020202020204" pitchFamily="34" charset="0"/>
              <a:buChar char="•"/>
            </a:pPr>
            <a:endParaRPr lang="en-GB" sz="2600" dirty="0">
              <a:solidFill>
                <a:schemeClr val="tx1">
                  <a:lumMod val="85000"/>
                  <a:lumOff val="15000"/>
                </a:schemeClr>
              </a:solidFill>
              <a:latin typeface="Segoe UI" panose="020B0502040204020203" pitchFamily="34" charset="0"/>
              <a:cs typeface="Segoe UI" panose="020B0502040204020203" pitchFamily="34" charset="0"/>
            </a:endParaRPr>
          </a:p>
          <a:p>
            <a:pPr marL="342900" indent="-342900" defTabSz="932742">
              <a:lnSpc>
                <a:spcPct val="110000"/>
              </a:lnSpc>
              <a:spcBef>
                <a:spcPct val="20000"/>
              </a:spcBef>
              <a:buSzPct val="90000"/>
              <a:buFont typeface="Arial" panose="020B0604020202020204" pitchFamily="34" charset="0"/>
              <a:buChar char="•"/>
            </a:pPr>
            <a:endParaRPr lang="en-US" sz="2600" dirty="0">
              <a:solidFill>
                <a:schemeClr val="tx1">
                  <a:lumMod val="85000"/>
                  <a:lumOff val="15000"/>
                </a:schemeClr>
              </a:solidFill>
              <a:latin typeface="Segoe UI" panose="020B0502040204020203" pitchFamily="34" charset="0"/>
              <a:cs typeface="Segoe UI" panose="020B0502040204020203" pitchFamily="34" charset="0"/>
            </a:endParaRPr>
          </a:p>
          <a:p>
            <a:pPr defTabSz="932742">
              <a:lnSpc>
                <a:spcPct val="110000"/>
              </a:lnSpc>
              <a:spcBef>
                <a:spcPct val="20000"/>
              </a:spcBef>
              <a:buSzPct val="90000"/>
            </a:pPr>
            <a:endParaRPr lang="en-US" sz="2800" dirty="0">
              <a:solidFill>
                <a:schemeClr val="tx1">
                  <a:lumMod val="85000"/>
                  <a:lumOff val="15000"/>
                </a:schemeClr>
              </a:solidFill>
            </a:endParaRPr>
          </a:p>
        </p:txBody>
      </p:sp>
      <p:grpSp>
        <p:nvGrpSpPr>
          <p:cNvPr id="6" name="Group 5">
            <a:extLst>
              <a:ext uri="{FF2B5EF4-FFF2-40B4-BE49-F238E27FC236}">
                <a16:creationId xmlns:a16="http://schemas.microsoft.com/office/drawing/2014/main" id="{B5FF856B-8429-4762-9E39-CD92379418BA}"/>
              </a:ext>
              <a:ext uri="{C183D7F6-B498-43B3-948B-1728B52AA6E4}">
                <adec:decorative xmlns:adec="http://schemas.microsoft.com/office/drawing/2017/decorative" val="1"/>
              </a:ext>
            </a:extLst>
          </p:cNvPr>
          <p:cNvGrpSpPr/>
          <p:nvPr/>
        </p:nvGrpSpPr>
        <p:grpSpPr>
          <a:xfrm>
            <a:off x="8466710" y="2904296"/>
            <a:ext cx="2793152" cy="1049411"/>
            <a:chOff x="8466710" y="2904296"/>
            <a:chExt cx="2793152" cy="1049411"/>
          </a:xfrm>
        </p:grpSpPr>
        <p:pic>
          <p:nvPicPr>
            <p:cNvPr id="5" name="Graphic 4" descr="Add with solid fill">
              <a:extLst>
                <a:ext uri="{FF2B5EF4-FFF2-40B4-BE49-F238E27FC236}">
                  <a16:creationId xmlns:a16="http://schemas.microsoft.com/office/drawing/2014/main" id="{F6EA6BE0-5C0E-4F5F-A1AE-7AA4A9CEDA9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658622" y="3224283"/>
              <a:ext cx="409328" cy="433338"/>
            </a:xfrm>
            <a:prstGeom prst="rect">
              <a:avLst/>
            </a:prstGeom>
          </p:spPr>
        </p:pic>
        <p:sp>
          <p:nvSpPr>
            <p:cNvPr id="9" name="Oval 8">
              <a:extLst>
                <a:ext uri="{FF2B5EF4-FFF2-40B4-BE49-F238E27FC236}">
                  <a16:creationId xmlns:a16="http://schemas.microsoft.com/office/drawing/2014/main" id="{D84B3AE7-AC1B-421F-902B-0BC0E11AC94C}"/>
                </a:ext>
              </a:extLst>
            </p:cNvPr>
            <p:cNvSpPr/>
            <p:nvPr/>
          </p:nvSpPr>
          <p:spPr bwMode="auto">
            <a:xfrm>
              <a:off x="8466710" y="2904296"/>
              <a:ext cx="1030161" cy="1049411"/>
            </a:xfrm>
            <a:prstGeom prst="ellipse">
              <a:avLst/>
            </a:prstGeom>
            <a:solidFill>
              <a:schemeClr val="bg1">
                <a:lumMod val="95000"/>
              </a:schemeClr>
            </a:solidFill>
            <a:ln>
              <a:solidFill>
                <a:schemeClr val="tx2"/>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err="1">
                <a:solidFill>
                  <a:srgbClr val="FFFFFF"/>
                </a:solidFill>
                <a:ea typeface="Segoe UI" pitchFamily="34" charset="0"/>
                <a:cs typeface="Segoe UI" pitchFamily="34" charset="0"/>
              </a:endParaRPr>
            </a:p>
          </p:txBody>
        </p:sp>
        <p:sp>
          <p:nvSpPr>
            <p:cNvPr id="10" name="Oval 9">
              <a:extLst>
                <a:ext uri="{FF2B5EF4-FFF2-40B4-BE49-F238E27FC236}">
                  <a16:creationId xmlns:a16="http://schemas.microsoft.com/office/drawing/2014/main" id="{AA9A1B4E-3378-40BB-8B9F-BF1581EAF4C4}"/>
                </a:ext>
              </a:extLst>
            </p:cNvPr>
            <p:cNvSpPr/>
            <p:nvPr/>
          </p:nvSpPr>
          <p:spPr bwMode="auto">
            <a:xfrm>
              <a:off x="10229702" y="2904296"/>
              <a:ext cx="1030160" cy="1049411"/>
            </a:xfrm>
            <a:prstGeom prst="ellipse">
              <a:avLst/>
            </a:prstGeom>
            <a:solidFill>
              <a:schemeClr val="bg1">
                <a:lumMod val="95000"/>
              </a:schemeClr>
            </a:solidFill>
            <a:ln>
              <a:solidFill>
                <a:schemeClr val="tx2"/>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err="1">
                <a:solidFill>
                  <a:srgbClr val="FFFFFF"/>
                </a:solidFill>
                <a:ea typeface="Segoe UI" pitchFamily="34" charset="0"/>
                <a:cs typeface="Segoe UI" pitchFamily="34" charset="0"/>
              </a:endParaRPr>
            </a:p>
          </p:txBody>
        </p:sp>
        <p:pic>
          <p:nvPicPr>
            <p:cNvPr id="3" name="Picture 2">
              <a:extLst>
                <a:ext uri="{FF2B5EF4-FFF2-40B4-BE49-F238E27FC236}">
                  <a16:creationId xmlns:a16="http://schemas.microsoft.com/office/drawing/2014/main" id="{CC2551EA-2AF0-4544-921A-34A0E13533E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44885" y="3141056"/>
              <a:ext cx="599794" cy="59979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A picture containing object, clock, drawing&#10;&#10;Description automatically generated">
              <a:extLst>
                <a:ext uri="{FF2B5EF4-FFF2-40B4-BE49-F238E27FC236}">
                  <a16:creationId xmlns:a16="http://schemas.microsoft.com/office/drawing/2014/main" id="{1DE7897D-6695-4AAB-9D70-BA7FE8504404}"/>
                </a:ext>
              </a:extLst>
            </p:cNvPr>
            <p:cNvPicPr>
              <a:picLocks noChangeAspect="1"/>
            </p:cNvPicPr>
            <p:nvPr/>
          </p:nvPicPr>
          <p:blipFill>
            <a:blip r:embed="rId6"/>
            <a:stretch>
              <a:fillRect/>
            </a:stretch>
          </p:blipFill>
          <p:spPr>
            <a:xfrm>
              <a:off x="8679855" y="3152400"/>
              <a:ext cx="568016" cy="553199"/>
            </a:xfrm>
            <a:prstGeom prst="rect">
              <a:avLst/>
            </a:prstGeom>
          </p:spPr>
        </p:pic>
      </p:grpSp>
      <p:grpSp>
        <p:nvGrpSpPr>
          <p:cNvPr id="20" name="Group 19">
            <a:extLst>
              <a:ext uri="{FF2B5EF4-FFF2-40B4-BE49-F238E27FC236}">
                <a16:creationId xmlns:a16="http://schemas.microsoft.com/office/drawing/2014/main" id="{D011B414-6F6D-116B-E7AD-C4DEC3289D3F}"/>
              </a:ext>
            </a:extLst>
          </p:cNvPr>
          <p:cNvGrpSpPr/>
          <p:nvPr/>
        </p:nvGrpSpPr>
        <p:grpSpPr>
          <a:xfrm>
            <a:off x="666806" y="1549405"/>
            <a:ext cx="572073" cy="555449"/>
            <a:chOff x="666808" y="1563401"/>
            <a:chExt cx="572073" cy="555449"/>
          </a:xfrm>
        </p:grpSpPr>
        <p:sp>
          <p:nvSpPr>
            <p:cNvPr id="17" name="Oval 16">
              <a:extLst>
                <a:ext uri="{FF2B5EF4-FFF2-40B4-BE49-F238E27FC236}">
                  <a16:creationId xmlns:a16="http://schemas.microsoft.com/office/drawing/2014/main" id="{373446D2-2332-D07C-DCE5-C42478DF8FEB}"/>
                </a:ext>
              </a:extLst>
            </p:cNvPr>
            <p:cNvSpPr/>
            <p:nvPr/>
          </p:nvSpPr>
          <p:spPr bwMode="auto">
            <a:xfrm>
              <a:off x="666808" y="1563401"/>
              <a:ext cx="572073" cy="555449"/>
            </a:xfrm>
            <a:prstGeom prst="ellipse">
              <a:avLst/>
            </a:prstGeom>
            <a:solidFill>
              <a:schemeClr val="bg1">
                <a:lumMod val="95000"/>
              </a:schemeClr>
            </a:solidFill>
            <a:ln>
              <a:solidFill>
                <a:schemeClr val="tx2"/>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a:solidFill>
                  <a:schemeClr val="tx1">
                    <a:lumMod val="85000"/>
                    <a:lumOff val="15000"/>
                  </a:schemeClr>
                </a:solidFill>
                <a:ea typeface="Segoe UI" pitchFamily="34" charset="0"/>
                <a:cs typeface="Segoe UI" pitchFamily="34" charset="0"/>
              </a:endParaRPr>
            </a:p>
          </p:txBody>
        </p:sp>
        <p:pic>
          <p:nvPicPr>
            <p:cNvPr id="12" name="Graphic 11">
              <a:extLst>
                <a:ext uri="{FF2B5EF4-FFF2-40B4-BE49-F238E27FC236}">
                  <a16:creationId xmlns:a16="http://schemas.microsoft.com/office/drawing/2014/main" id="{48028A80-53E9-4A8D-A089-FD4EAA1D4CD0}"/>
                </a:ext>
                <a:ext uri="{C183D7F6-B498-43B3-948B-1728B52AA6E4}">
                  <adec:decorative xmlns:adec="http://schemas.microsoft.com/office/drawing/2017/decorative" val="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48793" y="1630027"/>
              <a:ext cx="422199" cy="422199"/>
            </a:xfrm>
            <a:prstGeom prst="rect">
              <a:avLst/>
            </a:prstGeom>
          </p:spPr>
        </p:pic>
      </p:grpSp>
      <p:grpSp>
        <p:nvGrpSpPr>
          <p:cNvPr id="21" name="Group 20">
            <a:extLst>
              <a:ext uri="{FF2B5EF4-FFF2-40B4-BE49-F238E27FC236}">
                <a16:creationId xmlns:a16="http://schemas.microsoft.com/office/drawing/2014/main" id="{A45DE49B-0B23-7C7B-DD71-82FBE00A7514}"/>
              </a:ext>
            </a:extLst>
          </p:cNvPr>
          <p:cNvGrpSpPr/>
          <p:nvPr/>
        </p:nvGrpSpPr>
        <p:grpSpPr>
          <a:xfrm>
            <a:off x="679420" y="3675982"/>
            <a:ext cx="572073" cy="555449"/>
            <a:chOff x="679420" y="3760867"/>
            <a:chExt cx="572073" cy="555449"/>
          </a:xfrm>
        </p:grpSpPr>
        <p:sp>
          <p:nvSpPr>
            <p:cNvPr id="18" name="Oval 17">
              <a:extLst>
                <a:ext uri="{FF2B5EF4-FFF2-40B4-BE49-F238E27FC236}">
                  <a16:creationId xmlns:a16="http://schemas.microsoft.com/office/drawing/2014/main" id="{6AC5F1F4-5E83-1E60-E438-F6E483A1C946}"/>
                </a:ext>
              </a:extLst>
            </p:cNvPr>
            <p:cNvSpPr/>
            <p:nvPr/>
          </p:nvSpPr>
          <p:spPr bwMode="auto">
            <a:xfrm>
              <a:off x="679420" y="3760867"/>
              <a:ext cx="572073" cy="555449"/>
            </a:xfrm>
            <a:prstGeom prst="ellipse">
              <a:avLst/>
            </a:prstGeom>
            <a:solidFill>
              <a:schemeClr val="bg1">
                <a:lumMod val="95000"/>
              </a:schemeClr>
            </a:solidFill>
            <a:ln>
              <a:solidFill>
                <a:schemeClr val="tx2"/>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a:solidFill>
                  <a:schemeClr val="tx1">
                    <a:lumMod val="85000"/>
                    <a:lumOff val="15000"/>
                  </a:schemeClr>
                </a:solidFill>
                <a:ea typeface="Segoe UI" pitchFamily="34" charset="0"/>
                <a:cs typeface="Segoe UI" pitchFamily="34" charset="0"/>
              </a:endParaRPr>
            </a:p>
          </p:txBody>
        </p:sp>
        <p:pic>
          <p:nvPicPr>
            <p:cNvPr id="14" name="Graphic 13">
              <a:extLst>
                <a:ext uri="{FF2B5EF4-FFF2-40B4-BE49-F238E27FC236}">
                  <a16:creationId xmlns:a16="http://schemas.microsoft.com/office/drawing/2014/main" id="{E9F5A740-B52B-4457-911E-337A5ADDEDF4}"/>
                </a:ext>
                <a:ext uri="{C183D7F6-B498-43B3-948B-1728B52AA6E4}">
                  <adec:decorative xmlns:adec="http://schemas.microsoft.com/office/drawing/2017/decorative" val="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26286" y="3812032"/>
              <a:ext cx="453121" cy="453121"/>
            </a:xfrm>
            <a:prstGeom prst="rect">
              <a:avLst/>
            </a:prstGeom>
          </p:spPr>
        </p:pic>
      </p:grpSp>
      <p:grpSp>
        <p:nvGrpSpPr>
          <p:cNvPr id="22" name="Group 21">
            <a:extLst>
              <a:ext uri="{FF2B5EF4-FFF2-40B4-BE49-F238E27FC236}">
                <a16:creationId xmlns:a16="http://schemas.microsoft.com/office/drawing/2014/main" id="{94DA8A41-9565-A87A-4876-0374D6931587}"/>
              </a:ext>
            </a:extLst>
          </p:cNvPr>
          <p:cNvGrpSpPr/>
          <p:nvPr/>
        </p:nvGrpSpPr>
        <p:grpSpPr>
          <a:xfrm>
            <a:off x="679420" y="5448785"/>
            <a:ext cx="572073" cy="555449"/>
            <a:chOff x="666807" y="5565418"/>
            <a:chExt cx="572073" cy="555449"/>
          </a:xfrm>
        </p:grpSpPr>
        <p:sp>
          <p:nvSpPr>
            <p:cNvPr id="19" name="Oval 18">
              <a:extLst>
                <a:ext uri="{FF2B5EF4-FFF2-40B4-BE49-F238E27FC236}">
                  <a16:creationId xmlns:a16="http://schemas.microsoft.com/office/drawing/2014/main" id="{C7CACB24-3571-D048-B72A-F92E7076D908}"/>
                </a:ext>
              </a:extLst>
            </p:cNvPr>
            <p:cNvSpPr/>
            <p:nvPr/>
          </p:nvSpPr>
          <p:spPr bwMode="auto">
            <a:xfrm>
              <a:off x="666807" y="5565418"/>
              <a:ext cx="572073" cy="555449"/>
            </a:xfrm>
            <a:prstGeom prst="ellipse">
              <a:avLst/>
            </a:prstGeom>
            <a:solidFill>
              <a:schemeClr val="bg1">
                <a:lumMod val="95000"/>
              </a:schemeClr>
            </a:solidFill>
            <a:ln>
              <a:solidFill>
                <a:schemeClr val="tx2"/>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a:solidFill>
                  <a:schemeClr val="tx1">
                    <a:lumMod val="85000"/>
                    <a:lumOff val="15000"/>
                  </a:schemeClr>
                </a:solidFill>
                <a:ea typeface="Segoe UI" pitchFamily="34" charset="0"/>
                <a:cs typeface="Segoe UI" pitchFamily="34" charset="0"/>
              </a:endParaRPr>
            </a:p>
          </p:txBody>
        </p:sp>
        <p:pic>
          <p:nvPicPr>
            <p:cNvPr id="16" name="Graphic 15">
              <a:extLst>
                <a:ext uri="{FF2B5EF4-FFF2-40B4-BE49-F238E27FC236}">
                  <a16:creationId xmlns:a16="http://schemas.microsoft.com/office/drawing/2014/main" id="{E9FF556F-F1F4-4473-BBD8-EBA6799570E0}"/>
                </a:ext>
                <a:ext uri="{C183D7F6-B498-43B3-948B-1728B52AA6E4}">
                  <adec:decorative xmlns:adec="http://schemas.microsoft.com/office/drawing/2017/decorative" val="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26285" y="5616583"/>
              <a:ext cx="453121" cy="453121"/>
            </a:xfrm>
            <a:prstGeom prst="rect">
              <a:avLst/>
            </a:prstGeom>
          </p:spPr>
        </p:pic>
      </p:grpSp>
      <p:sp>
        <p:nvSpPr>
          <p:cNvPr id="7" name="Footer Placeholder 2">
            <a:extLst>
              <a:ext uri="{FF2B5EF4-FFF2-40B4-BE49-F238E27FC236}">
                <a16:creationId xmlns:a16="http://schemas.microsoft.com/office/drawing/2014/main" id="{22857D56-BF5A-2680-4281-BDDA4C2A3900}"/>
              </a:ext>
              <a:ext uri="{C183D7F6-B498-43B3-948B-1728B52AA6E4}">
                <adec:decorative xmlns:adec="http://schemas.microsoft.com/office/drawing/2017/decorative" val="1"/>
              </a:ext>
            </a:extLst>
          </p:cNvPr>
          <p:cNvSpPr txBox="1">
            <a:spLocks/>
          </p:cNvSpPr>
          <p:nvPr/>
        </p:nvSpPr>
        <p:spPr>
          <a:xfrm>
            <a:off x="4038600" y="6548848"/>
            <a:ext cx="41148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a:solidFill>
                  <a:srgbClr val="000000"/>
                </a:solidFill>
                <a:latin typeface="Segoe UI"/>
              </a:rPr>
              <a:t>Microsoft Confidential</a:t>
            </a:r>
          </a:p>
        </p:txBody>
      </p:sp>
    </p:spTree>
    <p:extLst>
      <p:ext uri="{BB962C8B-B14F-4D97-AF65-F5344CB8AC3E}">
        <p14:creationId xmlns:p14="http://schemas.microsoft.com/office/powerpoint/2010/main" val="66444767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E4191-B658-4C12-A570-573E6FCB4E89}"/>
              </a:ext>
            </a:extLst>
          </p:cNvPr>
          <p:cNvSpPr>
            <a:spLocks noGrp="1"/>
          </p:cNvSpPr>
          <p:nvPr>
            <p:ph type="title"/>
          </p:nvPr>
        </p:nvSpPr>
        <p:spPr/>
        <p:txBody>
          <a:bodyPr/>
          <a:lstStyle/>
          <a:p>
            <a:r>
              <a:rPr lang="en-GB" dirty="0"/>
              <a:t>Power Virtual Agents – Topics</a:t>
            </a:r>
          </a:p>
        </p:txBody>
      </p:sp>
      <p:sp>
        <p:nvSpPr>
          <p:cNvPr id="5" name="TextBox 4">
            <a:extLst>
              <a:ext uri="{FF2B5EF4-FFF2-40B4-BE49-F238E27FC236}">
                <a16:creationId xmlns:a16="http://schemas.microsoft.com/office/drawing/2014/main" id="{5B89F10D-0FB7-4E9E-BD3D-349F246A12DA}"/>
              </a:ext>
            </a:extLst>
          </p:cNvPr>
          <p:cNvSpPr txBox="1"/>
          <p:nvPr/>
        </p:nvSpPr>
        <p:spPr>
          <a:xfrm>
            <a:off x="646005" y="1603147"/>
            <a:ext cx="5297595" cy="3754874"/>
          </a:xfrm>
          <a:prstGeom prst="rect">
            <a:avLst/>
          </a:prstGeom>
          <a:noFill/>
        </p:spPr>
        <p:txBody>
          <a:bodyPr wrap="square" lIns="0" tIns="0" rIns="0" bIns="0" rtlCol="0">
            <a:spAutoFit/>
          </a:bodyPr>
          <a:lstStyle/>
          <a:p>
            <a:pPr algn="l"/>
            <a:r>
              <a:rPr lang="en-GB" sz="2800" b="1" dirty="0">
                <a:solidFill>
                  <a:schemeClr val="tx1">
                    <a:lumMod val="85000"/>
                    <a:lumOff val="15000"/>
                  </a:schemeClr>
                </a:solidFill>
              </a:rPr>
              <a:t>Topics</a:t>
            </a:r>
            <a:r>
              <a:rPr lang="en-GB" sz="2800" b="0" i="0" dirty="0">
                <a:solidFill>
                  <a:schemeClr val="tx1">
                    <a:lumMod val="85000"/>
                    <a:lumOff val="15000"/>
                  </a:schemeClr>
                </a:solidFill>
                <a:effectLst/>
                <a:latin typeface="Segoe UI" panose="020B0502040204020203" pitchFamily="34" charset="0"/>
              </a:rPr>
              <a:t> determine dialogs supported by chatbot</a:t>
            </a:r>
            <a:endParaRPr lang="en-GB" sz="2800" dirty="0">
              <a:solidFill>
                <a:schemeClr val="tx1">
                  <a:lumMod val="85000"/>
                  <a:lumOff val="15000"/>
                </a:schemeClr>
              </a:solidFill>
            </a:endParaRPr>
          </a:p>
          <a:p>
            <a:pPr algn="l"/>
            <a:endParaRPr lang="en-GB" sz="2400" dirty="0">
              <a:solidFill>
                <a:schemeClr val="tx1">
                  <a:lumMod val="85000"/>
                  <a:lumOff val="15000"/>
                </a:schemeClr>
              </a:solidFill>
            </a:endParaRPr>
          </a:p>
          <a:p>
            <a:pPr algn="l"/>
            <a:r>
              <a:rPr lang="en-GB" sz="2800" dirty="0">
                <a:solidFill>
                  <a:schemeClr val="tx1">
                    <a:lumMod val="85000"/>
                    <a:lumOff val="15000"/>
                  </a:schemeClr>
                </a:solidFill>
              </a:rPr>
              <a:t>Chatbot can be redirected to topic by:</a:t>
            </a:r>
            <a:endParaRPr lang="en-GB" sz="2400" dirty="0">
              <a:solidFill>
                <a:schemeClr val="tx1">
                  <a:lumMod val="85000"/>
                  <a:lumOff val="15000"/>
                </a:schemeClr>
              </a:solidFill>
            </a:endParaRPr>
          </a:p>
          <a:p>
            <a:pPr algn="l"/>
            <a:endParaRPr lang="en-GB" sz="2800" dirty="0">
              <a:solidFill>
                <a:schemeClr val="tx1">
                  <a:lumMod val="85000"/>
                  <a:lumOff val="15000"/>
                </a:schemeClr>
              </a:solidFill>
            </a:endParaRPr>
          </a:p>
          <a:p>
            <a:pPr marL="457200" indent="-457200" algn="l">
              <a:buFont typeface="Arial" panose="020B0604020202020204" pitchFamily="34" charset="0"/>
              <a:buChar char="•"/>
            </a:pPr>
            <a:r>
              <a:rPr lang="en-GB" sz="2800" dirty="0">
                <a:solidFill>
                  <a:schemeClr val="tx1">
                    <a:lumMod val="85000"/>
                    <a:lumOff val="15000"/>
                  </a:schemeClr>
                </a:solidFill>
              </a:rPr>
              <a:t>Trigger phrases</a:t>
            </a:r>
          </a:p>
          <a:p>
            <a:pPr marL="457200" indent="-457200" algn="l">
              <a:buFont typeface="Arial" panose="020B0604020202020204" pitchFamily="34" charset="0"/>
              <a:buChar char="•"/>
            </a:pPr>
            <a:r>
              <a:rPr lang="en-GB" sz="2800" dirty="0">
                <a:solidFill>
                  <a:schemeClr val="tx1">
                    <a:lumMod val="85000"/>
                    <a:lumOff val="15000"/>
                  </a:schemeClr>
                </a:solidFill>
              </a:rPr>
              <a:t>Redirect from another topic</a:t>
            </a:r>
          </a:p>
          <a:p>
            <a:pPr algn="l"/>
            <a:endParaRPr lang="en-GB" sz="2400" dirty="0">
              <a:solidFill>
                <a:schemeClr val="tx1">
                  <a:lumMod val="85000"/>
                  <a:lumOff val="15000"/>
                </a:schemeClr>
              </a:solidFill>
            </a:endParaRPr>
          </a:p>
        </p:txBody>
      </p:sp>
      <p:pic>
        <p:nvPicPr>
          <p:cNvPr id="6" name="Picture 5">
            <a:extLst>
              <a:ext uri="{FF2B5EF4-FFF2-40B4-BE49-F238E27FC236}">
                <a16:creationId xmlns:a16="http://schemas.microsoft.com/office/drawing/2014/main" id="{A1D17D08-3B2F-4431-AB55-EAE788A518E9}"/>
              </a:ext>
            </a:extLst>
          </p:cNvPr>
          <p:cNvPicPr>
            <a:picLocks noChangeAspect="1"/>
          </p:cNvPicPr>
          <p:nvPr/>
        </p:nvPicPr>
        <p:blipFill>
          <a:blip r:embed="rId3"/>
          <a:srcRect/>
          <a:stretch/>
        </p:blipFill>
        <p:spPr>
          <a:xfrm>
            <a:off x="8560340" y="1603147"/>
            <a:ext cx="3526797" cy="4019302"/>
          </a:xfrm>
          <a:prstGeom prst="rect">
            <a:avLst/>
          </a:prstGeom>
          <a:ln>
            <a:solidFill>
              <a:schemeClr val="tx1">
                <a:lumMod val="50000"/>
                <a:lumOff val="50000"/>
              </a:schemeClr>
            </a:solidFill>
          </a:ln>
          <a:effectLst>
            <a:outerShdw blurRad="50800" dist="38100" dir="2700000" algn="tl" rotWithShape="0">
              <a:prstClr val="black">
                <a:alpha val="40000"/>
              </a:prstClr>
            </a:outerShdw>
          </a:effectLst>
        </p:spPr>
      </p:pic>
      <p:pic>
        <p:nvPicPr>
          <p:cNvPr id="4" name="Picture 3">
            <a:extLst>
              <a:ext uri="{FF2B5EF4-FFF2-40B4-BE49-F238E27FC236}">
                <a16:creationId xmlns:a16="http://schemas.microsoft.com/office/drawing/2014/main" id="{3A6FFE02-4D74-704B-4D3C-46B442DD0FE3}"/>
              </a:ext>
            </a:extLst>
          </p:cNvPr>
          <p:cNvPicPr>
            <a:picLocks noChangeAspect="1"/>
          </p:cNvPicPr>
          <p:nvPr/>
        </p:nvPicPr>
        <p:blipFill>
          <a:blip r:embed="rId4"/>
          <a:srcRect/>
          <a:stretch/>
        </p:blipFill>
        <p:spPr>
          <a:xfrm>
            <a:off x="6248402" y="1603147"/>
            <a:ext cx="2121485" cy="3709385"/>
          </a:xfrm>
          <a:prstGeom prst="rect">
            <a:avLst/>
          </a:prstGeom>
          <a:ln>
            <a:solidFill>
              <a:schemeClr val="tx1">
                <a:lumMod val="50000"/>
                <a:lumOff val="50000"/>
              </a:schemeClr>
            </a:solidFill>
          </a:ln>
          <a:effectLst>
            <a:outerShdw blurRad="50800" dist="38100" dir="2700000" algn="tl" rotWithShape="0">
              <a:prstClr val="black">
                <a:alpha val="40000"/>
              </a:prstClr>
            </a:outerShdw>
          </a:effectLst>
        </p:spPr>
      </p:pic>
      <p:sp>
        <p:nvSpPr>
          <p:cNvPr id="3" name="Footer Placeholder 2">
            <a:extLst>
              <a:ext uri="{FF2B5EF4-FFF2-40B4-BE49-F238E27FC236}">
                <a16:creationId xmlns:a16="http://schemas.microsoft.com/office/drawing/2014/main" id="{58E6D3B8-938A-998A-DA7B-EF1A6F0B0B59}"/>
              </a:ext>
              <a:ext uri="{C183D7F6-B498-43B3-948B-1728B52AA6E4}">
                <adec:decorative xmlns:adec="http://schemas.microsoft.com/office/drawing/2017/decorative" val="1"/>
              </a:ext>
            </a:extLst>
          </p:cNvPr>
          <p:cNvSpPr>
            <a:spLocks noGrp="1"/>
          </p:cNvSpPr>
          <p:nvPr>
            <p:ph type="ftr" sz="quarter" idx="3"/>
          </p:nvPr>
        </p:nvSpPr>
        <p:spPr>
          <a:xfrm>
            <a:off x="4038600" y="6539518"/>
            <a:ext cx="4114800" cy="123111"/>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Tree>
    <p:extLst>
      <p:ext uri="{BB962C8B-B14F-4D97-AF65-F5344CB8AC3E}">
        <p14:creationId xmlns:p14="http://schemas.microsoft.com/office/powerpoint/2010/main" val="204205492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E4191-B658-4C12-A570-573E6FCB4E89}"/>
              </a:ext>
            </a:extLst>
          </p:cNvPr>
          <p:cNvSpPr>
            <a:spLocks noGrp="1"/>
          </p:cNvSpPr>
          <p:nvPr>
            <p:ph type="title"/>
          </p:nvPr>
        </p:nvSpPr>
        <p:spPr/>
        <p:txBody>
          <a:bodyPr/>
          <a:lstStyle/>
          <a:p>
            <a:r>
              <a:rPr lang="en-GB" dirty="0"/>
              <a:t>Power Virtual Agents – Authoring canvas</a:t>
            </a:r>
          </a:p>
        </p:txBody>
      </p:sp>
      <p:sp>
        <p:nvSpPr>
          <p:cNvPr id="5" name="TextBox 4">
            <a:extLst>
              <a:ext uri="{FF2B5EF4-FFF2-40B4-BE49-F238E27FC236}">
                <a16:creationId xmlns:a16="http://schemas.microsoft.com/office/drawing/2014/main" id="{5B89F10D-0FB7-4E9E-BD3D-349F246A12DA}"/>
              </a:ext>
            </a:extLst>
          </p:cNvPr>
          <p:cNvSpPr txBox="1"/>
          <p:nvPr/>
        </p:nvSpPr>
        <p:spPr>
          <a:xfrm>
            <a:off x="681669" y="1429521"/>
            <a:ext cx="5961830" cy="5009513"/>
          </a:xfrm>
          <a:prstGeom prst="rect">
            <a:avLst/>
          </a:prstGeom>
          <a:noFill/>
        </p:spPr>
        <p:txBody>
          <a:bodyPr wrap="square" lIns="0" tIns="0" rIns="0" bIns="0" rtlCol="0">
            <a:spAutoFit/>
          </a:bodyPr>
          <a:lstStyle/>
          <a:p>
            <a:pPr algn="l"/>
            <a:r>
              <a:rPr lang="en-GB" sz="2800" b="1" dirty="0">
                <a:solidFill>
                  <a:schemeClr val="tx1">
                    <a:lumMod val="85000"/>
                    <a:lumOff val="15000"/>
                  </a:schemeClr>
                </a:solidFill>
              </a:rPr>
              <a:t>Authoring canvas </a:t>
            </a:r>
            <a:r>
              <a:rPr lang="en-GB" sz="2800" dirty="0">
                <a:solidFill>
                  <a:schemeClr val="tx1">
                    <a:lumMod val="85000"/>
                    <a:lumOff val="15000"/>
                  </a:schemeClr>
                </a:solidFill>
              </a:rPr>
              <a:t>is used to define a dialog flow</a:t>
            </a:r>
          </a:p>
          <a:p>
            <a:pPr algn="l"/>
            <a:endParaRPr lang="en-GB" sz="2400" dirty="0">
              <a:solidFill>
                <a:schemeClr val="tx1">
                  <a:lumMod val="85000"/>
                  <a:lumOff val="15000"/>
                </a:schemeClr>
              </a:solidFill>
            </a:endParaRPr>
          </a:p>
          <a:p>
            <a:pPr algn="l"/>
            <a:r>
              <a:rPr lang="en-GB" sz="2800" b="1" dirty="0">
                <a:solidFill>
                  <a:schemeClr val="tx1">
                    <a:lumMod val="85000"/>
                    <a:lumOff val="15000"/>
                  </a:schemeClr>
                </a:solidFill>
              </a:rPr>
              <a:t>Authoring Canvas </a:t>
            </a:r>
            <a:r>
              <a:rPr lang="en-GB" sz="2800" dirty="0">
                <a:solidFill>
                  <a:schemeClr val="tx1">
                    <a:lumMod val="85000"/>
                    <a:lumOff val="15000"/>
                  </a:schemeClr>
                </a:solidFill>
              </a:rPr>
              <a:t>nodes</a:t>
            </a:r>
            <a:r>
              <a:rPr lang="en-GB" sz="2800" b="1" dirty="0">
                <a:solidFill>
                  <a:schemeClr val="tx1">
                    <a:lumMod val="85000"/>
                    <a:lumOff val="15000"/>
                  </a:schemeClr>
                </a:solidFill>
              </a:rPr>
              <a:t>:</a:t>
            </a:r>
          </a:p>
          <a:p>
            <a:pPr marL="457200" indent="-457200" algn="l">
              <a:lnSpc>
                <a:spcPct val="150000"/>
              </a:lnSpc>
              <a:buFont typeface="Arial" panose="020B0604020202020204" pitchFamily="34" charset="0"/>
              <a:buChar char="•"/>
            </a:pPr>
            <a:r>
              <a:rPr lang="en-GB" sz="2400" dirty="0">
                <a:solidFill>
                  <a:schemeClr val="tx1">
                    <a:lumMod val="85000"/>
                    <a:lumOff val="15000"/>
                  </a:schemeClr>
                </a:solidFill>
              </a:rPr>
              <a:t>Question</a:t>
            </a:r>
          </a:p>
          <a:p>
            <a:pPr marL="457200" indent="-457200" algn="l">
              <a:lnSpc>
                <a:spcPct val="150000"/>
              </a:lnSpc>
              <a:buFont typeface="Arial" panose="020B0604020202020204" pitchFamily="34" charset="0"/>
              <a:buChar char="•"/>
            </a:pPr>
            <a:r>
              <a:rPr lang="en-GB" sz="2400" dirty="0">
                <a:solidFill>
                  <a:schemeClr val="tx1">
                    <a:lumMod val="85000"/>
                    <a:lumOff val="15000"/>
                  </a:schemeClr>
                </a:solidFill>
              </a:rPr>
              <a:t>Condition</a:t>
            </a:r>
          </a:p>
          <a:p>
            <a:pPr marL="457200" indent="-457200" algn="l">
              <a:lnSpc>
                <a:spcPct val="150000"/>
              </a:lnSpc>
              <a:buFont typeface="Arial" panose="020B0604020202020204" pitchFamily="34" charset="0"/>
              <a:buChar char="•"/>
            </a:pPr>
            <a:r>
              <a:rPr lang="en-GB" sz="2400" dirty="0">
                <a:solidFill>
                  <a:schemeClr val="tx1">
                    <a:lumMod val="85000"/>
                    <a:lumOff val="15000"/>
                  </a:schemeClr>
                </a:solidFill>
              </a:rPr>
              <a:t>Call an action</a:t>
            </a:r>
          </a:p>
          <a:p>
            <a:pPr marL="457200" indent="-457200" algn="l">
              <a:lnSpc>
                <a:spcPct val="150000"/>
              </a:lnSpc>
              <a:buFont typeface="Arial" panose="020B0604020202020204" pitchFamily="34" charset="0"/>
              <a:buChar char="•"/>
            </a:pPr>
            <a:r>
              <a:rPr lang="en-GB" sz="2400" dirty="0">
                <a:solidFill>
                  <a:schemeClr val="tx1">
                    <a:lumMod val="85000"/>
                    <a:lumOff val="15000"/>
                  </a:schemeClr>
                </a:solidFill>
              </a:rPr>
              <a:t>Message</a:t>
            </a:r>
          </a:p>
          <a:p>
            <a:pPr marL="457200" indent="-457200" algn="l">
              <a:lnSpc>
                <a:spcPct val="150000"/>
              </a:lnSpc>
              <a:buFont typeface="Arial" panose="020B0604020202020204" pitchFamily="34" charset="0"/>
              <a:buChar char="•"/>
            </a:pPr>
            <a:r>
              <a:rPr lang="en-GB" sz="2400" dirty="0">
                <a:solidFill>
                  <a:schemeClr val="tx1">
                    <a:lumMod val="85000"/>
                    <a:lumOff val="15000"/>
                  </a:schemeClr>
                </a:solidFill>
              </a:rPr>
              <a:t>Switch Topic</a:t>
            </a:r>
          </a:p>
          <a:p>
            <a:pPr marL="457200" indent="-457200" algn="l">
              <a:lnSpc>
                <a:spcPct val="150000"/>
              </a:lnSpc>
              <a:buFont typeface="Arial" panose="020B0604020202020204" pitchFamily="34" charset="0"/>
              <a:buChar char="•"/>
            </a:pPr>
            <a:r>
              <a:rPr lang="en-GB" sz="2400" dirty="0">
                <a:solidFill>
                  <a:schemeClr val="tx1">
                    <a:lumMod val="85000"/>
                    <a:lumOff val="15000"/>
                  </a:schemeClr>
                </a:solidFill>
              </a:rPr>
              <a:t>End Conversation</a:t>
            </a:r>
          </a:p>
        </p:txBody>
      </p:sp>
      <p:pic>
        <p:nvPicPr>
          <p:cNvPr id="3" name="Picture 2" descr="Authoring canvas contains flowchart, that starts with trigger phrases, multiple nodes, branching and dialog redirection">
            <a:extLst>
              <a:ext uri="{FF2B5EF4-FFF2-40B4-BE49-F238E27FC236}">
                <a16:creationId xmlns:a16="http://schemas.microsoft.com/office/drawing/2014/main" id="{C6031769-D96C-4044-A11C-D8A316090FCD}"/>
              </a:ext>
            </a:extLst>
          </p:cNvPr>
          <p:cNvPicPr>
            <a:picLocks noChangeAspect="1"/>
          </p:cNvPicPr>
          <p:nvPr/>
        </p:nvPicPr>
        <p:blipFill>
          <a:blip r:embed="rId3"/>
          <a:stretch>
            <a:fillRect/>
          </a:stretch>
        </p:blipFill>
        <p:spPr>
          <a:xfrm>
            <a:off x="7040716" y="1603147"/>
            <a:ext cx="4721710" cy="4925404"/>
          </a:xfrm>
          <a:prstGeom prst="rect">
            <a:avLst/>
          </a:prstGeom>
          <a:ln>
            <a:solidFill>
              <a:schemeClr val="tx1">
                <a:lumMod val="50000"/>
                <a:lumOff val="50000"/>
              </a:schemeClr>
            </a:solidFill>
          </a:ln>
          <a:effectLst>
            <a:outerShdw blurRad="50800" dist="38100" dir="2700000" algn="tl" rotWithShape="0">
              <a:prstClr val="black">
                <a:alpha val="40000"/>
              </a:prstClr>
            </a:outerShdw>
          </a:effectLst>
        </p:spPr>
      </p:pic>
      <p:sp>
        <p:nvSpPr>
          <p:cNvPr id="4" name="Footer Placeholder 2">
            <a:extLst>
              <a:ext uri="{FF2B5EF4-FFF2-40B4-BE49-F238E27FC236}">
                <a16:creationId xmlns:a16="http://schemas.microsoft.com/office/drawing/2014/main" id="{C3BBC271-18BE-C0CD-D263-1131A6511888}"/>
              </a:ext>
              <a:ext uri="{C183D7F6-B498-43B3-948B-1728B52AA6E4}">
                <adec:decorative xmlns:adec="http://schemas.microsoft.com/office/drawing/2017/decorative" val="1"/>
              </a:ext>
            </a:extLst>
          </p:cNvPr>
          <p:cNvSpPr>
            <a:spLocks noGrp="1"/>
          </p:cNvSpPr>
          <p:nvPr>
            <p:ph type="ftr" sz="quarter" idx="3"/>
          </p:nvPr>
        </p:nvSpPr>
        <p:spPr>
          <a:xfrm>
            <a:off x="4038600" y="6539518"/>
            <a:ext cx="4114800" cy="123111"/>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Tree>
    <p:extLst>
      <p:ext uri="{BB962C8B-B14F-4D97-AF65-F5344CB8AC3E}">
        <p14:creationId xmlns:p14="http://schemas.microsoft.com/office/powerpoint/2010/main" val="3866177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04A44-493C-4101-A418-654708B77AC1}"/>
              </a:ext>
            </a:extLst>
          </p:cNvPr>
          <p:cNvSpPr>
            <a:spLocks noGrp="1"/>
          </p:cNvSpPr>
          <p:nvPr>
            <p:ph type="title"/>
          </p:nvPr>
        </p:nvSpPr>
        <p:spPr>
          <a:xfrm>
            <a:off x="588263" y="457200"/>
            <a:ext cx="11018520" cy="553998"/>
          </a:xfrm>
        </p:spPr>
        <p:txBody>
          <a:bodyPr/>
          <a:lstStyle/>
          <a:p>
            <a:r>
              <a:rPr lang="en-US" dirty="0">
                <a:cs typeface="Segoe UI"/>
              </a:rPr>
              <a:t>Power Virtual Agents – Entities</a:t>
            </a:r>
            <a:endParaRPr lang="en-GB" dirty="0">
              <a:cs typeface="Segoe UI"/>
            </a:endParaRPr>
          </a:p>
        </p:txBody>
      </p:sp>
      <p:sp>
        <p:nvSpPr>
          <p:cNvPr id="3" name="TextBox 2">
            <a:extLst>
              <a:ext uri="{FF2B5EF4-FFF2-40B4-BE49-F238E27FC236}">
                <a16:creationId xmlns:a16="http://schemas.microsoft.com/office/drawing/2014/main" id="{2D94D122-044F-4295-A60E-C4E9D582B49E}"/>
              </a:ext>
            </a:extLst>
          </p:cNvPr>
          <p:cNvSpPr txBox="1"/>
          <p:nvPr/>
        </p:nvSpPr>
        <p:spPr>
          <a:xfrm>
            <a:off x="693536" y="1599486"/>
            <a:ext cx="5402464" cy="2954655"/>
          </a:xfrm>
          <a:prstGeom prst="rect">
            <a:avLst/>
          </a:prstGeom>
          <a:noFill/>
        </p:spPr>
        <p:txBody>
          <a:bodyPr wrap="square" lIns="0" tIns="0" rIns="0" bIns="0" rtlCol="0">
            <a:spAutoFit/>
          </a:bodyPr>
          <a:lstStyle/>
          <a:p>
            <a:pPr algn="l"/>
            <a:r>
              <a:rPr lang="en-GB" sz="2400" b="1" dirty="0">
                <a:latin typeface="Segoe UI" panose="020B0502040204020203" pitchFamily="34" charset="0"/>
              </a:rPr>
              <a:t>An e</a:t>
            </a:r>
            <a:r>
              <a:rPr lang="en-GB" sz="2400" b="1" i="0" dirty="0">
                <a:effectLst/>
                <a:latin typeface="Segoe UI" panose="020B0502040204020203" pitchFamily="34" charset="0"/>
              </a:rPr>
              <a:t>ntity</a:t>
            </a:r>
            <a:r>
              <a:rPr lang="en-GB" sz="2400" b="0" i="0" dirty="0">
                <a:effectLst/>
                <a:latin typeface="Segoe UI" panose="020B0502040204020203" pitchFamily="34" charset="0"/>
              </a:rPr>
              <a:t> can be thought of as a unit of information that represents a certain type of a real-world subject, like a phone number, city, etc </a:t>
            </a:r>
          </a:p>
          <a:p>
            <a:pPr algn="l"/>
            <a:endParaRPr lang="en-GB" sz="2400" dirty="0">
              <a:latin typeface="Segoe UI" panose="020B0502040204020203" pitchFamily="34" charset="0"/>
            </a:endParaRPr>
          </a:p>
          <a:p>
            <a:pPr algn="l"/>
            <a:r>
              <a:rPr lang="en-GB" sz="2400" b="1" i="0" dirty="0">
                <a:effectLst/>
                <a:latin typeface="Segoe UI" panose="020B0502040204020203" pitchFamily="34" charset="0"/>
              </a:rPr>
              <a:t>Entities</a:t>
            </a:r>
            <a:r>
              <a:rPr lang="en-GB" sz="2400" b="0" i="0" dirty="0">
                <a:effectLst/>
                <a:latin typeface="Segoe UI" panose="020B0502040204020203" pitchFamily="34" charset="0"/>
              </a:rPr>
              <a:t> help the bot recognize the relevant information from a user input and save it for later use</a:t>
            </a:r>
            <a:endParaRPr lang="en-GB" sz="2400" dirty="0"/>
          </a:p>
        </p:txBody>
      </p:sp>
      <p:pic>
        <p:nvPicPr>
          <p:cNvPr id="6" name="Picture 5" descr="You can use built-in entities, or create your own custom entities right in ">
            <a:extLst>
              <a:ext uri="{FF2B5EF4-FFF2-40B4-BE49-F238E27FC236}">
                <a16:creationId xmlns:a16="http://schemas.microsoft.com/office/drawing/2014/main" id="{C3CA1F73-76DA-447A-A569-74B6B158C2C2}"/>
              </a:ext>
            </a:extLst>
          </p:cNvPr>
          <p:cNvPicPr>
            <a:picLocks noChangeAspect="1"/>
          </p:cNvPicPr>
          <p:nvPr/>
        </p:nvPicPr>
        <p:blipFill rotWithShape="1">
          <a:blip r:embed="rId3"/>
          <a:srcRect t="877"/>
          <a:stretch/>
        </p:blipFill>
        <p:spPr>
          <a:xfrm>
            <a:off x="7334829" y="1599485"/>
            <a:ext cx="3850294" cy="4760455"/>
          </a:xfrm>
          <a:prstGeom prst="rect">
            <a:avLst/>
          </a:prstGeom>
          <a:ln>
            <a:solidFill>
              <a:schemeClr val="tx1">
                <a:lumMod val="50000"/>
                <a:lumOff val="50000"/>
              </a:schemeClr>
            </a:solidFill>
          </a:ln>
          <a:effectLst>
            <a:outerShdw blurRad="50800" dist="38100" dir="2700000" algn="tl" rotWithShape="0">
              <a:prstClr val="black">
                <a:alpha val="40000"/>
              </a:prstClr>
            </a:outerShdw>
          </a:effectLst>
        </p:spPr>
      </p:pic>
      <p:sp>
        <p:nvSpPr>
          <p:cNvPr id="4" name="Footer Placeholder 2">
            <a:extLst>
              <a:ext uri="{FF2B5EF4-FFF2-40B4-BE49-F238E27FC236}">
                <a16:creationId xmlns:a16="http://schemas.microsoft.com/office/drawing/2014/main" id="{371F770B-E3AD-CB22-1A18-7805FC2D22A4}"/>
              </a:ext>
              <a:ext uri="{C183D7F6-B498-43B3-948B-1728B52AA6E4}">
                <adec:decorative xmlns:adec="http://schemas.microsoft.com/office/drawing/2017/decorative" val="1"/>
              </a:ext>
            </a:extLst>
          </p:cNvPr>
          <p:cNvSpPr>
            <a:spLocks noGrp="1"/>
          </p:cNvSpPr>
          <p:nvPr>
            <p:ph type="ftr" sz="quarter" idx="3"/>
          </p:nvPr>
        </p:nvSpPr>
        <p:spPr>
          <a:xfrm>
            <a:off x="4038600" y="6539518"/>
            <a:ext cx="4114800" cy="123111"/>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Tree>
    <p:extLst>
      <p:ext uri="{BB962C8B-B14F-4D97-AF65-F5344CB8AC3E}">
        <p14:creationId xmlns:p14="http://schemas.microsoft.com/office/powerpoint/2010/main" val="309408020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E2FF3-3B35-4F5D-BAB1-BA3E33350D57}"/>
              </a:ext>
            </a:extLst>
          </p:cNvPr>
          <p:cNvSpPr>
            <a:spLocks noGrp="1"/>
          </p:cNvSpPr>
          <p:nvPr>
            <p:ph type="title"/>
          </p:nvPr>
        </p:nvSpPr>
        <p:spPr/>
        <p:txBody>
          <a:bodyPr/>
          <a:lstStyle/>
          <a:p>
            <a:r>
              <a:rPr lang="en-GB" dirty="0"/>
              <a:t>Power Virtual Agents - Variables </a:t>
            </a:r>
          </a:p>
        </p:txBody>
      </p:sp>
      <p:sp>
        <p:nvSpPr>
          <p:cNvPr id="4" name="TextBox 3">
            <a:extLst>
              <a:ext uri="{FF2B5EF4-FFF2-40B4-BE49-F238E27FC236}">
                <a16:creationId xmlns:a16="http://schemas.microsoft.com/office/drawing/2014/main" id="{46671468-0DE8-4787-B0FA-BBB7CBA3DB22}"/>
              </a:ext>
            </a:extLst>
          </p:cNvPr>
          <p:cNvSpPr txBox="1"/>
          <p:nvPr/>
        </p:nvSpPr>
        <p:spPr>
          <a:xfrm>
            <a:off x="816635" y="1560183"/>
            <a:ext cx="5233358" cy="4154984"/>
          </a:xfrm>
          <a:prstGeom prst="rect">
            <a:avLst/>
          </a:prstGeom>
          <a:noFill/>
        </p:spPr>
        <p:txBody>
          <a:bodyPr wrap="square">
            <a:spAutoFit/>
          </a:bodyPr>
          <a:lstStyle/>
          <a:p>
            <a:r>
              <a:rPr lang="en-GB" sz="2400" b="1" dirty="0">
                <a:solidFill>
                  <a:schemeClr val="tx1">
                    <a:lumMod val="85000"/>
                    <a:lumOff val="15000"/>
                  </a:schemeClr>
                </a:solidFill>
              </a:rPr>
              <a:t>Variables</a:t>
            </a:r>
            <a:r>
              <a:rPr lang="en-GB" sz="2400" dirty="0">
                <a:solidFill>
                  <a:schemeClr val="tx1">
                    <a:lumMod val="85000"/>
                    <a:lumOff val="15000"/>
                  </a:schemeClr>
                </a:solidFill>
              </a:rPr>
              <a:t> - save responses from </a:t>
            </a:r>
            <a:r>
              <a:rPr lang="nb-NO" sz="2400" dirty="0">
                <a:solidFill>
                  <a:schemeClr val="tx1">
                    <a:lumMod val="85000"/>
                    <a:lumOff val="15000"/>
                  </a:schemeClr>
                </a:solidFill>
              </a:rPr>
              <a:t>users</a:t>
            </a:r>
            <a:r>
              <a:rPr lang="en-GB" sz="2400" dirty="0">
                <a:solidFill>
                  <a:schemeClr val="tx1">
                    <a:lumMod val="85000"/>
                    <a:lumOff val="15000"/>
                  </a:schemeClr>
                </a:solidFill>
              </a:rPr>
              <a:t> in a conversation with your bot, so that you can reuse them later</a:t>
            </a:r>
          </a:p>
          <a:p>
            <a:endParaRPr lang="en-GB" sz="2400" dirty="0">
              <a:solidFill>
                <a:schemeClr val="tx1">
                  <a:lumMod val="85000"/>
                  <a:lumOff val="15000"/>
                </a:schemeClr>
              </a:solidFill>
            </a:endParaRPr>
          </a:p>
          <a:p>
            <a:r>
              <a:rPr lang="en-GB" sz="2400" dirty="0">
                <a:solidFill>
                  <a:schemeClr val="tx1">
                    <a:lumMod val="85000"/>
                    <a:lumOff val="15000"/>
                  </a:schemeClr>
                </a:solidFill>
              </a:rPr>
              <a:t>Variables can be used to dynamically </a:t>
            </a:r>
            <a:r>
              <a:rPr lang="nb-NO" sz="2400" dirty="0">
                <a:solidFill>
                  <a:schemeClr val="tx1">
                    <a:lumMod val="85000"/>
                    <a:lumOff val="15000"/>
                  </a:schemeClr>
                </a:solidFill>
              </a:rPr>
              <a:t>determine the </a:t>
            </a:r>
            <a:r>
              <a:rPr lang="en-GB" sz="2400" dirty="0">
                <a:solidFill>
                  <a:schemeClr val="tx1">
                    <a:lumMod val="85000"/>
                    <a:lumOff val="15000"/>
                  </a:schemeClr>
                </a:solidFill>
              </a:rPr>
              <a:t>conversation path</a:t>
            </a:r>
          </a:p>
          <a:p>
            <a:endParaRPr lang="en-GB" sz="2400" dirty="0">
              <a:solidFill>
                <a:schemeClr val="tx1">
                  <a:lumMod val="85000"/>
                  <a:lumOff val="15000"/>
                </a:schemeClr>
              </a:solidFill>
            </a:endParaRPr>
          </a:p>
          <a:p>
            <a:r>
              <a:rPr lang="en-GB" sz="2400" dirty="0">
                <a:solidFill>
                  <a:schemeClr val="tx1">
                    <a:lumMod val="85000"/>
                    <a:lumOff val="15000"/>
                  </a:schemeClr>
                </a:solidFill>
              </a:rPr>
              <a:t>You can add and use variables in a bot's authoring interface in Microsoft Teams</a:t>
            </a:r>
          </a:p>
          <a:p>
            <a:endParaRPr lang="en-GB" sz="2400" dirty="0">
              <a:solidFill>
                <a:schemeClr val="tx1">
                  <a:lumMod val="85000"/>
                  <a:lumOff val="15000"/>
                </a:schemeClr>
              </a:solidFill>
            </a:endParaRPr>
          </a:p>
        </p:txBody>
      </p:sp>
      <p:pic>
        <p:nvPicPr>
          <p:cNvPr id="2052" name="Picture 4" descr="Select an entity">
            <a:extLst>
              <a:ext uri="{FF2B5EF4-FFF2-40B4-BE49-F238E27FC236}">
                <a16:creationId xmlns:a16="http://schemas.microsoft.com/office/drawing/2014/main" id="{4419C8C0-BBD1-4103-9B03-E2D2E2B33D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066" y="1630426"/>
            <a:ext cx="4586717" cy="4454072"/>
          </a:xfrm>
          <a:prstGeom prst="rect">
            <a:avLst/>
          </a:prstGeom>
          <a:noFill/>
          <a:ln>
            <a:solidFill>
              <a:schemeClr val="tx1">
                <a:lumMod val="50000"/>
                <a:lumOff val="50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04B91DA3-ECBE-8E2A-C4F4-AEE50248595B}"/>
              </a:ext>
              <a:ext uri="{C183D7F6-B498-43B3-948B-1728B52AA6E4}">
                <adec:decorative xmlns:adec="http://schemas.microsoft.com/office/drawing/2017/decorative" val="1"/>
              </a:ext>
            </a:extLst>
          </p:cNvPr>
          <p:cNvSpPr>
            <a:spLocks noGrp="1"/>
          </p:cNvSpPr>
          <p:nvPr>
            <p:ph type="ftr" sz="quarter" idx="3"/>
          </p:nvPr>
        </p:nvSpPr>
        <p:spPr>
          <a:xfrm>
            <a:off x="4038600" y="6539518"/>
            <a:ext cx="4114800" cy="123111"/>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Tree>
    <p:extLst>
      <p:ext uri="{BB962C8B-B14F-4D97-AF65-F5344CB8AC3E}">
        <p14:creationId xmlns:p14="http://schemas.microsoft.com/office/powerpoint/2010/main" val="392047134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613EA-B599-46D3-838F-D558862F8B95}"/>
              </a:ext>
            </a:extLst>
          </p:cNvPr>
          <p:cNvSpPr>
            <a:spLocks noGrp="1"/>
          </p:cNvSpPr>
          <p:nvPr>
            <p:ph type="title"/>
          </p:nvPr>
        </p:nvSpPr>
        <p:spPr/>
        <p:txBody>
          <a:bodyPr/>
          <a:lstStyle/>
          <a:p>
            <a:r>
              <a:rPr lang="en-GB" dirty="0"/>
              <a:t>Lifecycle of a Power Virtual Agent chatbot</a:t>
            </a:r>
          </a:p>
        </p:txBody>
      </p:sp>
      <p:grpSp>
        <p:nvGrpSpPr>
          <p:cNvPr id="27" name="Group 26" descr="Create">
            <a:extLst>
              <a:ext uri="{FF2B5EF4-FFF2-40B4-BE49-F238E27FC236}">
                <a16:creationId xmlns:a16="http://schemas.microsoft.com/office/drawing/2014/main" id="{C5B9BA6E-0D7B-4737-B46F-E38582F6345E}"/>
              </a:ext>
            </a:extLst>
          </p:cNvPr>
          <p:cNvGrpSpPr/>
          <p:nvPr/>
        </p:nvGrpSpPr>
        <p:grpSpPr>
          <a:xfrm>
            <a:off x="2252574" y="1630242"/>
            <a:ext cx="1967061" cy="779688"/>
            <a:chOff x="2252574" y="1630242"/>
            <a:chExt cx="1967061" cy="779688"/>
          </a:xfrm>
        </p:grpSpPr>
        <p:sp>
          <p:nvSpPr>
            <p:cNvPr id="5" name="Rectangle: Rounded Corners 4">
              <a:extLst>
                <a:ext uri="{FF2B5EF4-FFF2-40B4-BE49-F238E27FC236}">
                  <a16:creationId xmlns:a16="http://schemas.microsoft.com/office/drawing/2014/main" id="{9E59F544-301E-4442-A78C-CCE448CC3B39}"/>
                </a:ext>
              </a:extLst>
            </p:cNvPr>
            <p:cNvSpPr/>
            <p:nvPr/>
          </p:nvSpPr>
          <p:spPr bwMode="auto">
            <a:xfrm>
              <a:off x="2252574" y="1630242"/>
              <a:ext cx="1967061" cy="779688"/>
            </a:xfrm>
            <a:prstGeom prst="roundRect">
              <a:avLst>
                <a:gd name="adj" fmla="val 9428"/>
              </a:avLst>
            </a:prstGeom>
            <a:solidFill>
              <a:schemeClr val="bg1">
                <a:lumMod val="95000"/>
              </a:schemeClr>
            </a:solidFill>
            <a:ln>
              <a:solidFill>
                <a:schemeClr val="tx2"/>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chemeClr val="tx1">
                      <a:lumMod val="85000"/>
                      <a:lumOff val="15000"/>
                    </a:schemeClr>
                  </a:solidFill>
                  <a:ea typeface="Segoe UI" pitchFamily="34" charset="0"/>
                  <a:cs typeface="Segoe UI" pitchFamily="34" charset="0"/>
                </a:rPr>
                <a:t>         </a:t>
              </a:r>
              <a:endParaRPr lang="en-GB" sz="2000" dirty="0">
                <a:solidFill>
                  <a:schemeClr val="tx1">
                    <a:lumMod val="85000"/>
                    <a:lumOff val="15000"/>
                  </a:schemeClr>
                </a:solidFill>
                <a:ea typeface="Segoe UI" pitchFamily="34" charset="0"/>
                <a:cs typeface="Segoe UI" pitchFamily="34" charset="0"/>
              </a:endParaRPr>
            </a:p>
          </p:txBody>
        </p:sp>
        <p:pic>
          <p:nvPicPr>
            <p:cNvPr id="435" name="Graphic 434">
              <a:extLst>
                <a:ext uri="{FF2B5EF4-FFF2-40B4-BE49-F238E27FC236}">
                  <a16:creationId xmlns:a16="http://schemas.microsoft.com/office/drawing/2014/main" id="{B3842E49-92E6-4D33-966C-C97CFFB91204}"/>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03194" y="1769806"/>
              <a:ext cx="506442" cy="506442"/>
            </a:xfrm>
            <a:prstGeom prst="rect">
              <a:avLst/>
            </a:prstGeom>
          </p:spPr>
        </p:pic>
        <p:sp>
          <p:nvSpPr>
            <p:cNvPr id="13" name="TextBox 12">
              <a:extLst>
                <a:ext uri="{FF2B5EF4-FFF2-40B4-BE49-F238E27FC236}">
                  <a16:creationId xmlns:a16="http://schemas.microsoft.com/office/drawing/2014/main" id="{B0372165-A9A4-40EA-B0E4-773A5A1E2D79}"/>
                </a:ext>
              </a:extLst>
            </p:cNvPr>
            <p:cNvSpPr txBox="1"/>
            <p:nvPr/>
          </p:nvSpPr>
          <p:spPr>
            <a:xfrm>
              <a:off x="3051632" y="1866504"/>
              <a:ext cx="749692" cy="307777"/>
            </a:xfrm>
            <a:prstGeom prst="rect">
              <a:avLst/>
            </a:prstGeom>
            <a:noFill/>
          </p:spPr>
          <p:txBody>
            <a:bodyPr wrap="none" lIns="0" tIns="0" rIns="0" bIns="0" rtlCol="0">
              <a:spAutoFit/>
            </a:bodyPr>
            <a:lstStyle/>
            <a:p>
              <a:pPr algn="l"/>
              <a:r>
                <a:rPr lang="en-US" sz="2000" dirty="0">
                  <a:solidFill>
                    <a:schemeClr val="tx1">
                      <a:lumMod val="85000"/>
                      <a:lumOff val="15000"/>
                    </a:schemeClr>
                  </a:solidFill>
                  <a:latin typeface="+mj-lt"/>
                </a:rPr>
                <a:t>Create</a:t>
              </a:r>
              <a:endParaRPr lang="en-GB" sz="2000" dirty="0">
                <a:solidFill>
                  <a:schemeClr val="tx1">
                    <a:lumMod val="85000"/>
                    <a:lumOff val="15000"/>
                  </a:schemeClr>
                </a:solidFill>
                <a:latin typeface="+mj-lt"/>
              </a:endParaRPr>
            </a:p>
          </p:txBody>
        </p:sp>
      </p:grpSp>
      <p:sp>
        <p:nvSpPr>
          <p:cNvPr id="63" name="TextBox 62">
            <a:extLst>
              <a:ext uri="{FF2B5EF4-FFF2-40B4-BE49-F238E27FC236}">
                <a16:creationId xmlns:a16="http://schemas.microsoft.com/office/drawing/2014/main" id="{31876DAB-7EC3-4A76-994D-7C2C498E1725}"/>
              </a:ext>
            </a:extLst>
          </p:cNvPr>
          <p:cNvSpPr txBox="1"/>
          <p:nvPr/>
        </p:nvSpPr>
        <p:spPr>
          <a:xfrm>
            <a:off x="2261767" y="2468679"/>
            <a:ext cx="1950016" cy="830997"/>
          </a:xfrm>
          <a:prstGeom prst="rect">
            <a:avLst/>
          </a:prstGeom>
          <a:noFill/>
        </p:spPr>
        <p:txBody>
          <a:bodyPr wrap="square" lIns="0" tIns="0" rIns="0" bIns="0" rtlCol="0">
            <a:spAutoFit/>
          </a:bodyPr>
          <a:lstStyle/>
          <a:p>
            <a:pPr algn="ctr"/>
            <a:r>
              <a:rPr lang="en-GB" sz="1800">
                <a:solidFill>
                  <a:schemeClr val="tx1">
                    <a:lumMod val="85000"/>
                    <a:lumOff val="15000"/>
                  </a:schemeClr>
                </a:solidFill>
              </a:rPr>
              <a:t>Create using a simple graphical interface</a:t>
            </a:r>
          </a:p>
        </p:txBody>
      </p:sp>
      <p:grpSp>
        <p:nvGrpSpPr>
          <p:cNvPr id="26" name="Group 25" descr="Build">
            <a:extLst>
              <a:ext uri="{FF2B5EF4-FFF2-40B4-BE49-F238E27FC236}">
                <a16:creationId xmlns:a16="http://schemas.microsoft.com/office/drawing/2014/main" id="{3BB0B32C-9ED5-41F4-995B-1696BF9AA91F}"/>
              </a:ext>
            </a:extLst>
          </p:cNvPr>
          <p:cNvGrpSpPr/>
          <p:nvPr/>
        </p:nvGrpSpPr>
        <p:grpSpPr>
          <a:xfrm>
            <a:off x="5166956" y="1640004"/>
            <a:ext cx="1967061" cy="779688"/>
            <a:chOff x="5166956" y="1640004"/>
            <a:chExt cx="1967061" cy="779688"/>
          </a:xfrm>
        </p:grpSpPr>
        <p:sp>
          <p:nvSpPr>
            <p:cNvPr id="7" name="Rectangle: Rounded Corners 6" descr="Build">
              <a:extLst>
                <a:ext uri="{FF2B5EF4-FFF2-40B4-BE49-F238E27FC236}">
                  <a16:creationId xmlns:a16="http://schemas.microsoft.com/office/drawing/2014/main" id="{6F1A4AF7-AA6D-4434-9868-820524C0022B}"/>
                </a:ext>
              </a:extLst>
            </p:cNvPr>
            <p:cNvSpPr/>
            <p:nvPr/>
          </p:nvSpPr>
          <p:spPr bwMode="auto">
            <a:xfrm>
              <a:off x="5166956" y="1640004"/>
              <a:ext cx="1967061" cy="779688"/>
            </a:xfrm>
            <a:prstGeom prst="roundRect">
              <a:avLst>
                <a:gd name="adj" fmla="val 9428"/>
              </a:avLst>
            </a:prstGeom>
            <a:solidFill>
              <a:schemeClr val="bg1">
                <a:lumMod val="95000"/>
              </a:schemeClr>
            </a:solidFill>
            <a:ln>
              <a:solidFill>
                <a:schemeClr val="tx2"/>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chemeClr val="tx1">
                      <a:lumMod val="85000"/>
                      <a:lumOff val="15000"/>
                    </a:schemeClr>
                  </a:solidFill>
                  <a:ea typeface="Segoe UI" pitchFamily="34" charset="0"/>
                  <a:cs typeface="Segoe UI" pitchFamily="34" charset="0"/>
                </a:rPr>
                <a:t>             </a:t>
              </a:r>
              <a:endParaRPr lang="en-GB" sz="2000" dirty="0">
                <a:solidFill>
                  <a:schemeClr val="tx1">
                    <a:lumMod val="85000"/>
                    <a:lumOff val="15000"/>
                  </a:schemeClr>
                </a:solidFill>
                <a:ea typeface="Segoe UI" pitchFamily="34" charset="0"/>
                <a:cs typeface="Segoe UI" pitchFamily="34" charset="0"/>
              </a:endParaRPr>
            </a:p>
          </p:txBody>
        </p:sp>
        <p:grpSp>
          <p:nvGrpSpPr>
            <p:cNvPr id="56" name="Group 55">
              <a:extLst>
                <a:ext uri="{FF2B5EF4-FFF2-40B4-BE49-F238E27FC236}">
                  <a16:creationId xmlns:a16="http://schemas.microsoft.com/office/drawing/2014/main" id="{A0FC4038-E115-4F8D-B0B3-C6F2601DFE8E}"/>
                </a:ext>
              </a:extLst>
            </p:cNvPr>
            <p:cNvGrpSpPr/>
            <p:nvPr/>
          </p:nvGrpSpPr>
          <p:grpSpPr>
            <a:xfrm>
              <a:off x="5392973" y="1823568"/>
              <a:ext cx="430741" cy="430741"/>
              <a:chOff x="9451976" y="1770063"/>
              <a:chExt cx="585788" cy="585788"/>
            </a:xfrm>
          </p:grpSpPr>
          <p:sp>
            <p:nvSpPr>
              <p:cNvPr id="57" name="Freeform 484">
                <a:extLst>
                  <a:ext uri="{FF2B5EF4-FFF2-40B4-BE49-F238E27FC236}">
                    <a16:creationId xmlns:a16="http://schemas.microsoft.com/office/drawing/2014/main" id="{9F2F7A3B-6324-4E99-AD81-624500241670}"/>
                  </a:ext>
                </a:extLst>
              </p:cNvPr>
              <p:cNvSpPr>
                <a:spLocks/>
              </p:cNvSpPr>
              <p:nvPr/>
            </p:nvSpPr>
            <p:spPr bwMode="auto">
              <a:xfrm>
                <a:off x="9451976" y="1951038"/>
                <a:ext cx="415925" cy="404813"/>
              </a:xfrm>
              <a:custGeom>
                <a:avLst/>
                <a:gdLst>
                  <a:gd name="T0" fmla="*/ 105 w 111"/>
                  <a:gd name="T1" fmla="*/ 3 h 108"/>
                  <a:gd name="T2" fmla="*/ 105 w 111"/>
                  <a:gd name="T3" fmla="*/ 0 h 108"/>
                  <a:gd name="T4" fmla="*/ 6 w 111"/>
                  <a:gd name="T5" fmla="*/ 0 h 108"/>
                  <a:gd name="T6" fmla="*/ 0 w 111"/>
                  <a:gd name="T7" fmla="*/ 0 h 108"/>
                  <a:gd name="T8" fmla="*/ 0 w 111"/>
                  <a:gd name="T9" fmla="*/ 3 h 108"/>
                  <a:gd name="T10" fmla="*/ 0 w 111"/>
                  <a:gd name="T11" fmla="*/ 105 h 108"/>
                  <a:gd name="T12" fmla="*/ 0 w 111"/>
                  <a:gd name="T13" fmla="*/ 108 h 108"/>
                  <a:gd name="T14" fmla="*/ 6 w 111"/>
                  <a:gd name="T15" fmla="*/ 108 h 108"/>
                  <a:gd name="T16" fmla="*/ 105 w 111"/>
                  <a:gd name="T17" fmla="*/ 108 h 108"/>
                  <a:gd name="T18" fmla="*/ 108 w 111"/>
                  <a:gd name="T19" fmla="*/ 108 h 108"/>
                  <a:gd name="T20" fmla="*/ 111 w 111"/>
                  <a:gd name="T21" fmla="*/ 105 h 108"/>
                  <a:gd name="T22" fmla="*/ 111 w 111"/>
                  <a:gd name="T23" fmla="*/ 3 h 108"/>
                  <a:gd name="T24" fmla="*/ 108 w 111"/>
                  <a:gd name="T25" fmla="*/ 0 h 108"/>
                  <a:gd name="T26" fmla="*/ 105 w 111"/>
                  <a:gd name="T27" fmla="*/ 0 h 108"/>
                  <a:gd name="T28" fmla="*/ 105 w 111"/>
                  <a:gd name="T29" fmla="*/ 3 h 108"/>
                  <a:gd name="T30" fmla="*/ 102 w 111"/>
                  <a:gd name="T31" fmla="*/ 3 h 108"/>
                  <a:gd name="T32" fmla="*/ 102 w 111"/>
                  <a:gd name="T33" fmla="*/ 99 h 108"/>
                  <a:gd name="T34" fmla="*/ 9 w 111"/>
                  <a:gd name="T35" fmla="*/ 99 h 108"/>
                  <a:gd name="T36" fmla="*/ 9 w 111"/>
                  <a:gd name="T37" fmla="*/ 9 h 108"/>
                  <a:gd name="T38" fmla="*/ 105 w 111"/>
                  <a:gd name="T39" fmla="*/ 9 h 108"/>
                  <a:gd name="T40" fmla="*/ 105 w 111"/>
                  <a:gd name="T41" fmla="*/ 3 h 108"/>
                  <a:gd name="T42" fmla="*/ 102 w 111"/>
                  <a:gd name="T43" fmla="*/ 3 h 108"/>
                  <a:gd name="T44" fmla="*/ 105 w 111"/>
                  <a:gd name="T45"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1" h="108">
                    <a:moveTo>
                      <a:pt x="105" y="3"/>
                    </a:moveTo>
                    <a:cubicBezTo>
                      <a:pt x="105" y="0"/>
                      <a:pt x="105" y="0"/>
                      <a:pt x="105" y="0"/>
                    </a:cubicBezTo>
                    <a:cubicBezTo>
                      <a:pt x="6" y="0"/>
                      <a:pt x="6" y="0"/>
                      <a:pt x="6" y="0"/>
                    </a:cubicBezTo>
                    <a:cubicBezTo>
                      <a:pt x="3" y="0"/>
                      <a:pt x="3" y="0"/>
                      <a:pt x="0" y="0"/>
                    </a:cubicBezTo>
                    <a:cubicBezTo>
                      <a:pt x="0" y="3"/>
                      <a:pt x="0" y="3"/>
                      <a:pt x="0" y="3"/>
                    </a:cubicBezTo>
                    <a:cubicBezTo>
                      <a:pt x="0" y="105"/>
                      <a:pt x="0" y="105"/>
                      <a:pt x="0" y="105"/>
                    </a:cubicBezTo>
                    <a:cubicBezTo>
                      <a:pt x="0" y="105"/>
                      <a:pt x="0" y="105"/>
                      <a:pt x="0" y="108"/>
                    </a:cubicBezTo>
                    <a:cubicBezTo>
                      <a:pt x="3" y="108"/>
                      <a:pt x="3" y="108"/>
                      <a:pt x="6" y="108"/>
                    </a:cubicBezTo>
                    <a:cubicBezTo>
                      <a:pt x="105" y="108"/>
                      <a:pt x="105" y="108"/>
                      <a:pt x="105" y="108"/>
                    </a:cubicBezTo>
                    <a:cubicBezTo>
                      <a:pt x="108" y="108"/>
                      <a:pt x="108" y="108"/>
                      <a:pt x="108" y="108"/>
                    </a:cubicBezTo>
                    <a:cubicBezTo>
                      <a:pt x="108" y="105"/>
                      <a:pt x="111" y="105"/>
                      <a:pt x="111" y="105"/>
                    </a:cubicBezTo>
                    <a:cubicBezTo>
                      <a:pt x="111" y="3"/>
                      <a:pt x="111" y="3"/>
                      <a:pt x="111" y="3"/>
                    </a:cubicBezTo>
                    <a:cubicBezTo>
                      <a:pt x="108" y="0"/>
                      <a:pt x="108" y="0"/>
                      <a:pt x="108" y="0"/>
                    </a:cubicBezTo>
                    <a:cubicBezTo>
                      <a:pt x="105" y="0"/>
                      <a:pt x="105" y="0"/>
                      <a:pt x="105" y="0"/>
                    </a:cubicBezTo>
                    <a:cubicBezTo>
                      <a:pt x="105" y="3"/>
                      <a:pt x="105" y="3"/>
                      <a:pt x="105" y="3"/>
                    </a:cubicBezTo>
                    <a:cubicBezTo>
                      <a:pt x="102" y="3"/>
                      <a:pt x="102" y="3"/>
                      <a:pt x="102" y="3"/>
                    </a:cubicBezTo>
                    <a:cubicBezTo>
                      <a:pt x="102" y="99"/>
                      <a:pt x="102" y="99"/>
                      <a:pt x="102" y="99"/>
                    </a:cubicBezTo>
                    <a:cubicBezTo>
                      <a:pt x="9" y="99"/>
                      <a:pt x="9" y="99"/>
                      <a:pt x="9" y="99"/>
                    </a:cubicBezTo>
                    <a:cubicBezTo>
                      <a:pt x="9" y="9"/>
                      <a:pt x="9" y="9"/>
                      <a:pt x="9" y="9"/>
                    </a:cubicBezTo>
                    <a:cubicBezTo>
                      <a:pt x="105" y="9"/>
                      <a:pt x="105" y="9"/>
                      <a:pt x="105" y="9"/>
                    </a:cubicBezTo>
                    <a:cubicBezTo>
                      <a:pt x="105" y="3"/>
                      <a:pt x="105" y="3"/>
                      <a:pt x="105" y="3"/>
                    </a:cubicBezTo>
                    <a:cubicBezTo>
                      <a:pt x="102" y="3"/>
                      <a:pt x="102" y="3"/>
                      <a:pt x="102" y="3"/>
                    </a:cubicBezTo>
                    <a:lnTo>
                      <a:pt x="105" y="3"/>
                    </a:lnTo>
                    <a:close/>
                  </a:path>
                </a:pathLst>
              </a:custGeom>
              <a:solidFill>
                <a:schemeClr val="tx2"/>
              </a:solidFill>
              <a:ln w="5258" cap="flat">
                <a:noFill/>
                <a:prstDash val="solid"/>
                <a:miter/>
              </a:ln>
            </p:spPr>
            <p:txBody>
              <a:bodyPr vert="horz" wrap="square" lIns="67238" tIns="33619" rIns="67238" bIns="33619" numCol="1" anchor="t" anchorCtr="0" compatLnSpc="1">
                <a:prstTxWarp prst="textNoShape">
                  <a:avLst/>
                </a:prstTxWarp>
              </a:bodyPr>
              <a:lstStyle/>
              <a:p>
                <a:pPr defTabSz="672358"/>
                <a:endParaRPr lang="en-US" sz="1324" kern="0">
                  <a:solidFill>
                    <a:schemeClr val="tx1">
                      <a:lumMod val="85000"/>
                      <a:lumOff val="15000"/>
                    </a:schemeClr>
                  </a:solidFill>
                </a:endParaRPr>
              </a:p>
            </p:txBody>
          </p:sp>
          <p:sp>
            <p:nvSpPr>
              <p:cNvPr id="58" name="Freeform 485">
                <a:extLst>
                  <a:ext uri="{FF2B5EF4-FFF2-40B4-BE49-F238E27FC236}">
                    <a16:creationId xmlns:a16="http://schemas.microsoft.com/office/drawing/2014/main" id="{61BEF86B-92C2-45CF-8435-1F5F2456659E}"/>
                  </a:ext>
                </a:extLst>
              </p:cNvPr>
              <p:cNvSpPr>
                <a:spLocks/>
              </p:cNvSpPr>
              <p:nvPr/>
            </p:nvSpPr>
            <p:spPr bwMode="auto">
              <a:xfrm>
                <a:off x="9620251" y="1781175"/>
                <a:ext cx="417513" cy="406400"/>
              </a:xfrm>
              <a:custGeom>
                <a:avLst/>
                <a:gdLst>
                  <a:gd name="T0" fmla="*/ 105 w 111"/>
                  <a:gd name="T1" fmla="*/ 3 h 108"/>
                  <a:gd name="T2" fmla="*/ 105 w 111"/>
                  <a:gd name="T3" fmla="*/ 0 h 108"/>
                  <a:gd name="T4" fmla="*/ 6 w 111"/>
                  <a:gd name="T5" fmla="*/ 0 h 108"/>
                  <a:gd name="T6" fmla="*/ 0 w 111"/>
                  <a:gd name="T7" fmla="*/ 0 h 108"/>
                  <a:gd name="T8" fmla="*/ 0 w 111"/>
                  <a:gd name="T9" fmla="*/ 3 h 108"/>
                  <a:gd name="T10" fmla="*/ 0 w 111"/>
                  <a:gd name="T11" fmla="*/ 105 h 108"/>
                  <a:gd name="T12" fmla="*/ 0 w 111"/>
                  <a:gd name="T13" fmla="*/ 108 h 108"/>
                  <a:gd name="T14" fmla="*/ 6 w 111"/>
                  <a:gd name="T15" fmla="*/ 108 h 108"/>
                  <a:gd name="T16" fmla="*/ 105 w 111"/>
                  <a:gd name="T17" fmla="*/ 108 h 108"/>
                  <a:gd name="T18" fmla="*/ 108 w 111"/>
                  <a:gd name="T19" fmla="*/ 108 h 108"/>
                  <a:gd name="T20" fmla="*/ 111 w 111"/>
                  <a:gd name="T21" fmla="*/ 105 h 108"/>
                  <a:gd name="T22" fmla="*/ 111 w 111"/>
                  <a:gd name="T23" fmla="*/ 3 h 108"/>
                  <a:gd name="T24" fmla="*/ 108 w 111"/>
                  <a:gd name="T25" fmla="*/ 0 h 108"/>
                  <a:gd name="T26" fmla="*/ 105 w 111"/>
                  <a:gd name="T27" fmla="*/ 0 h 108"/>
                  <a:gd name="T28" fmla="*/ 105 w 111"/>
                  <a:gd name="T29" fmla="*/ 3 h 108"/>
                  <a:gd name="T30" fmla="*/ 102 w 111"/>
                  <a:gd name="T31" fmla="*/ 3 h 108"/>
                  <a:gd name="T32" fmla="*/ 102 w 111"/>
                  <a:gd name="T33" fmla="*/ 99 h 108"/>
                  <a:gd name="T34" fmla="*/ 9 w 111"/>
                  <a:gd name="T35" fmla="*/ 99 h 108"/>
                  <a:gd name="T36" fmla="*/ 9 w 111"/>
                  <a:gd name="T37" fmla="*/ 9 h 108"/>
                  <a:gd name="T38" fmla="*/ 105 w 111"/>
                  <a:gd name="T39" fmla="*/ 9 h 108"/>
                  <a:gd name="T40" fmla="*/ 105 w 111"/>
                  <a:gd name="T41" fmla="*/ 3 h 108"/>
                  <a:gd name="T42" fmla="*/ 102 w 111"/>
                  <a:gd name="T43" fmla="*/ 3 h 108"/>
                  <a:gd name="T44" fmla="*/ 105 w 111"/>
                  <a:gd name="T45"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1" h="108">
                    <a:moveTo>
                      <a:pt x="105" y="3"/>
                    </a:moveTo>
                    <a:cubicBezTo>
                      <a:pt x="105" y="0"/>
                      <a:pt x="105" y="0"/>
                      <a:pt x="105" y="0"/>
                    </a:cubicBezTo>
                    <a:cubicBezTo>
                      <a:pt x="6" y="0"/>
                      <a:pt x="6" y="0"/>
                      <a:pt x="6" y="0"/>
                    </a:cubicBezTo>
                    <a:cubicBezTo>
                      <a:pt x="3" y="0"/>
                      <a:pt x="3" y="0"/>
                      <a:pt x="0" y="0"/>
                    </a:cubicBezTo>
                    <a:cubicBezTo>
                      <a:pt x="0" y="3"/>
                      <a:pt x="0" y="3"/>
                      <a:pt x="0" y="3"/>
                    </a:cubicBezTo>
                    <a:cubicBezTo>
                      <a:pt x="0" y="105"/>
                      <a:pt x="0" y="105"/>
                      <a:pt x="0" y="105"/>
                    </a:cubicBezTo>
                    <a:cubicBezTo>
                      <a:pt x="0" y="105"/>
                      <a:pt x="0" y="105"/>
                      <a:pt x="0" y="108"/>
                    </a:cubicBezTo>
                    <a:cubicBezTo>
                      <a:pt x="3" y="108"/>
                      <a:pt x="3" y="108"/>
                      <a:pt x="6" y="108"/>
                    </a:cubicBezTo>
                    <a:cubicBezTo>
                      <a:pt x="105" y="108"/>
                      <a:pt x="105" y="108"/>
                      <a:pt x="105" y="108"/>
                    </a:cubicBezTo>
                    <a:cubicBezTo>
                      <a:pt x="108" y="108"/>
                      <a:pt x="108" y="108"/>
                      <a:pt x="108" y="108"/>
                    </a:cubicBezTo>
                    <a:cubicBezTo>
                      <a:pt x="108" y="105"/>
                      <a:pt x="111" y="105"/>
                      <a:pt x="111" y="105"/>
                    </a:cubicBezTo>
                    <a:cubicBezTo>
                      <a:pt x="111" y="3"/>
                      <a:pt x="111" y="3"/>
                      <a:pt x="111" y="3"/>
                    </a:cubicBezTo>
                    <a:cubicBezTo>
                      <a:pt x="108" y="0"/>
                      <a:pt x="108" y="0"/>
                      <a:pt x="108" y="0"/>
                    </a:cubicBezTo>
                    <a:cubicBezTo>
                      <a:pt x="105" y="0"/>
                      <a:pt x="105" y="0"/>
                      <a:pt x="105" y="0"/>
                    </a:cubicBezTo>
                    <a:cubicBezTo>
                      <a:pt x="105" y="3"/>
                      <a:pt x="105" y="3"/>
                      <a:pt x="105" y="3"/>
                    </a:cubicBezTo>
                    <a:cubicBezTo>
                      <a:pt x="102" y="3"/>
                      <a:pt x="102" y="3"/>
                      <a:pt x="102" y="3"/>
                    </a:cubicBezTo>
                    <a:cubicBezTo>
                      <a:pt x="102" y="99"/>
                      <a:pt x="102" y="99"/>
                      <a:pt x="102" y="99"/>
                    </a:cubicBezTo>
                    <a:cubicBezTo>
                      <a:pt x="9" y="99"/>
                      <a:pt x="9" y="99"/>
                      <a:pt x="9" y="99"/>
                    </a:cubicBezTo>
                    <a:cubicBezTo>
                      <a:pt x="9" y="9"/>
                      <a:pt x="9" y="9"/>
                      <a:pt x="9" y="9"/>
                    </a:cubicBezTo>
                    <a:cubicBezTo>
                      <a:pt x="105" y="9"/>
                      <a:pt x="105" y="9"/>
                      <a:pt x="105" y="9"/>
                    </a:cubicBezTo>
                    <a:cubicBezTo>
                      <a:pt x="105" y="3"/>
                      <a:pt x="105" y="3"/>
                      <a:pt x="105" y="3"/>
                    </a:cubicBezTo>
                    <a:cubicBezTo>
                      <a:pt x="102" y="3"/>
                      <a:pt x="102" y="3"/>
                      <a:pt x="102" y="3"/>
                    </a:cubicBezTo>
                    <a:lnTo>
                      <a:pt x="105" y="3"/>
                    </a:lnTo>
                    <a:close/>
                  </a:path>
                </a:pathLst>
              </a:custGeom>
              <a:solidFill>
                <a:schemeClr val="tx2"/>
              </a:solidFill>
              <a:ln w="5258" cap="flat">
                <a:noFill/>
                <a:prstDash val="solid"/>
                <a:miter/>
              </a:ln>
            </p:spPr>
            <p:txBody>
              <a:bodyPr vert="horz" wrap="square" lIns="67238" tIns="33619" rIns="67238" bIns="33619" numCol="1" anchor="t" anchorCtr="0" compatLnSpc="1">
                <a:prstTxWarp prst="textNoShape">
                  <a:avLst/>
                </a:prstTxWarp>
              </a:bodyPr>
              <a:lstStyle/>
              <a:p>
                <a:pPr defTabSz="672358"/>
                <a:endParaRPr lang="en-US" sz="1324" kern="0">
                  <a:solidFill>
                    <a:schemeClr val="tx1">
                      <a:lumMod val="85000"/>
                      <a:lumOff val="15000"/>
                    </a:schemeClr>
                  </a:solidFill>
                </a:endParaRPr>
              </a:p>
            </p:txBody>
          </p:sp>
          <p:sp>
            <p:nvSpPr>
              <p:cNvPr id="59" name="Freeform 486">
                <a:extLst>
                  <a:ext uri="{FF2B5EF4-FFF2-40B4-BE49-F238E27FC236}">
                    <a16:creationId xmlns:a16="http://schemas.microsoft.com/office/drawing/2014/main" id="{6A2A8B04-B866-44A9-A07F-66490D7C37F7}"/>
                  </a:ext>
                </a:extLst>
              </p:cNvPr>
              <p:cNvSpPr>
                <a:spLocks/>
              </p:cNvSpPr>
              <p:nvPr/>
            </p:nvSpPr>
            <p:spPr bwMode="auto">
              <a:xfrm>
                <a:off x="9823451" y="2154238"/>
                <a:ext cx="214313" cy="201613"/>
              </a:xfrm>
              <a:custGeom>
                <a:avLst/>
                <a:gdLst>
                  <a:gd name="T0" fmla="*/ 9 w 57"/>
                  <a:gd name="T1" fmla="*/ 54 h 54"/>
                  <a:gd name="T2" fmla="*/ 54 w 57"/>
                  <a:gd name="T3" fmla="*/ 9 h 54"/>
                  <a:gd name="T4" fmla="*/ 54 w 57"/>
                  <a:gd name="T5" fmla="*/ 3 h 54"/>
                  <a:gd name="T6" fmla="*/ 48 w 57"/>
                  <a:gd name="T7" fmla="*/ 3 h 54"/>
                  <a:gd name="T8" fmla="*/ 3 w 57"/>
                  <a:gd name="T9" fmla="*/ 45 h 54"/>
                  <a:gd name="T10" fmla="*/ 3 w 57"/>
                  <a:gd name="T11" fmla="*/ 54 h 54"/>
                  <a:gd name="T12" fmla="*/ 9 w 57"/>
                  <a:gd name="T13" fmla="*/ 54 h 54"/>
                </a:gdLst>
                <a:ahLst/>
                <a:cxnLst>
                  <a:cxn ang="0">
                    <a:pos x="T0" y="T1"/>
                  </a:cxn>
                  <a:cxn ang="0">
                    <a:pos x="T2" y="T3"/>
                  </a:cxn>
                  <a:cxn ang="0">
                    <a:pos x="T4" y="T5"/>
                  </a:cxn>
                  <a:cxn ang="0">
                    <a:pos x="T6" y="T7"/>
                  </a:cxn>
                  <a:cxn ang="0">
                    <a:pos x="T8" y="T9"/>
                  </a:cxn>
                  <a:cxn ang="0">
                    <a:pos x="T10" y="T11"/>
                  </a:cxn>
                  <a:cxn ang="0">
                    <a:pos x="T12" y="T13"/>
                  </a:cxn>
                </a:cxnLst>
                <a:rect l="0" t="0" r="r" b="b"/>
                <a:pathLst>
                  <a:path w="57" h="54">
                    <a:moveTo>
                      <a:pt x="9" y="54"/>
                    </a:moveTo>
                    <a:cubicBezTo>
                      <a:pt x="54" y="9"/>
                      <a:pt x="54" y="9"/>
                      <a:pt x="54" y="9"/>
                    </a:cubicBezTo>
                    <a:cubicBezTo>
                      <a:pt x="57" y="6"/>
                      <a:pt x="57" y="3"/>
                      <a:pt x="54" y="3"/>
                    </a:cubicBezTo>
                    <a:cubicBezTo>
                      <a:pt x="54" y="0"/>
                      <a:pt x="51" y="0"/>
                      <a:pt x="48" y="3"/>
                    </a:cubicBezTo>
                    <a:cubicBezTo>
                      <a:pt x="3" y="45"/>
                      <a:pt x="3" y="45"/>
                      <a:pt x="3" y="45"/>
                    </a:cubicBezTo>
                    <a:cubicBezTo>
                      <a:pt x="0" y="48"/>
                      <a:pt x="0" y="51"/>
                      <a:pt x="3" y="54"/>
                    </a:cubicBezTo>
                    <a:cubicBezTo>
                      <a:pt x="6" y="54"/>
                      <a:pt x="9" y="54"/>
                      <a:pt x="9" y="54"/>
                    </a:cubicBezTo>
                  </a:path>
                </a:pathLst>
              </a:custGeom>
              <a:solidFill>
                <a:schemeClr val="tx2"/>
              </a:solidFill>
              <a:ln w="5258" cap="flat">
                <a:noFill/>
                <a:prstDash val="solid"/>
                <a:miter/>
              </a:ln>
            </p:spPr>
            <p:txBody>
              <a:bodyPr vert="horz" wrap="square" lIns="67238" tIns="33619" rIns="67238" bIns="33619" numCol="1" anchor="t" anchorCtr="0" compatLnSpc="1">
                <a:prstTxWarp prst="textNoShape">
                  <a:avLst/>
                </a:prstTxWarp>
              </a:bodyPr>
              <a:lstStyle/>
              <a:p>
                <a:pPr defTabSz="672358"/>
                <a:endParaRPr lang="en-US" sz="1324" kern="0">
                  <a:solidFill>
                    <a:schemeClr val="tx1">
                      <a:lumMod val="85000"/>
                      <a:lumOff val="15000"/>
                    </a:schemeClr>
                  </a:solidFill>
                </a:endParaRPr>
              </a:p>
            </p:txBody>
          </p:sp>
          <p:sp>
            <p:nvSpPr>
              <p:cNvPr id="60" name="Freeform 487">
                <a:extLst>
                  <a:ext uri="{FF2B5EF4-FFF2-40B4-BE49-F238E27FC236}">
                    <a16:creationId xmlns:a16="http://schemas.microsoft.com/office/drawing/2014/main" id="{CD83D8D5-20EF-4702-8BE4-5D278D1685B5}"/>
                  </a:ext>
                </a:extLst>
              </p:cNvPr>
              <p:cNvSpPr>
                <a:spLocks/>
              </p:cNvSpPr>
              <p:nvPr/>
            </p:nvSpPr>
            <p:spPr bwMode="auto">
              <a:xfrm>
                <a:off x="9451976" y="1770063"/>
                <a:ext cx="201613" cy="214313"/>
              </a:xfrm>
              <a:custGeom>
                <a:avLst/>
                <a:gdLst>
                  <a:gd name="T0" fmla="*/ 9 w 54"/>
                  <a:gd name="T1" fmla="*/ 54 h 57"/>
                  <a:gd name="T2" fmla="*/ 54 w 54"/>
                  <a:gd name="T3" fmla="*/ 9 h 57"/>
                  <a:gd name="T4" fmla="*/ 54 w 54"/>
                  <a:gd name="T5" fmla="*/ 3 h 57"/>
                  <a:gd name="T6" fmla="*/ 45 w 54"/>
                  <a:gd name="T7" fmla="*/ 3 h 57"/>
                  <a:gd name="T8" fmla="*/ 0 w 54"/>
                  <a:gd name="T9" fmla="*/ 48 h 57"/>
                  <a:gd name="T10" fmla="*/ 0 w 54"/>
                  <a:gd name="T11" fmla="*/ 54 h 57"/>
                  <a:gd name="T12" fmla="*/ 9 w 54"/>
                  <a:gd name="T13" fmla="*/ 54 h 57"/>
                </a:gdLst>
                <a:ahLst/>
                <a:cxnLst>
                  <a:cxn ang="0">
                    <a:pos x="T0" y="T1"/>
                  </a:cxn>
                  <a:cxn ang="0">
                    <a:pos x="T2" y="T3"/>
                  </a:cxn>
                  <a:cxn ang="0">
                    <a:pos x="T4" y="T5"/>
                  </a:cxn>
                  <a:cxn ang="0">
                    <a:pos x="T6" y="T7"/>
                  </a:cxn>
                  <a:cxn ang="0">
                    <a:pos x="T8" y="T9"/>
                  </a:cxn>
                  <a:cxn ang="0">
                    <a:pos x="T10" y="T11"/>
                  </a:cxn>
                  <a:cxn ang="0">
                    <a:pos x="T12" y="T13"/>
                  </a:cxn>
                </a:cxnLst>
                <a:rect l="0" t="0" r="r" b="b"/>
                <a:pathLst>
                  <a:path w="54" h="57">
                    <a:moveTo>
                      <a:pt x="9" y="54"/>
                    </a:moveTo>
                    <a:cubicBezTo>
                      <a:pt x="54" y="9"/>
                      <a:pt x="54" y="9"/>
                      <a:pt x="54" y="9"/>
                    </a:cubicBezTo>
                    <a:cubicBezTo>
                      <a:pt x="54" y="9"/>
                      <a:pt x="54" y="6"/>
                      <a:pt x="54" y="3"/>
                    </a:cubicBezTo>
                    <a:cubicBezTo>
                      <a:pt x="51" y="0"/>
                      <a:pt x="48" y="0"/>
                      <a:pt x="45" y="3"/>
                    </a:cubicBezTo>
                    <a:cubicBezTo>
                      <a:pt x="0" y="48"/>
                      <a:pt x="0" y="48"/>
                      <a:pt x="0" y="48"/>
                    </a:cubicBezTo>
                    <a:cubicBezTo>
                      <a:pt x="0" y="51"/>
                      <a:pt x="0" y="54"/>
                      <a:pt x="0" y="54"/>
                    </a:cubicBezTo>
                    <a:cubicBezTo>
                      <a:pt x="3" y="57"/>
                      <a:pt x="6" y="57"/>
                      <a:pt x="9" y="54"/>
                    </a:cubicBezTo>
                  </a:path>
                </a:pathLst>
              </a:custGeom>
              <a:solidFill>
                <a:schemeClr val="tx2"/>
              </a:solidFill>
              <a:ln w="5258" cap="flat">
                <a:noFill/>
                <a:prstDash val="solid"/>
                <a:miter/>
              </a:ln>
            </p:spPr>
            <p:txBody>
              <a:bodyPr vert="horz" wrap="square" lIns="67238" tIns="33619" rIns="67238" bIns="33619" numCol="1" anchor="t" anchorCtr="0" compatLnSpc="1">
                <a:prstTxWarp prst="textNoShape">
                  <a:avLst/>
                </a:prstTxWarp>
              </a:bodyPr>
              <a:lstStyle/>
              <a:p>
                <a:pPr defTabSz="672358"/>
                <a:endParaRPr lang="en-US" sz="1324" kern="0" dirty="0">
                  <a:solidFill>
                    <a:schemeClr val="tx1">
                      <a:lumMod val="85000"/>
                      <a:lumOff val="15000"/>
                    </a:schemeClr>
                  </a:solidFill>
                </a:endParaRPr>
              </a:p>
            </p:txBody>
          </p:sp>
          <p:sp>
            <p:nvSpPr>
              <p:cNvPr id="61" name="Freeform 488">
                <a:extLst>
                  <a:ext uri="{FF2B5EF4-FFF2-40B4-BE49-F238E27FC236}">
                    <a16:creationId xmlns:a16="http://schemas.microsoft.com/office/drawing/2014/main" id="{1B9B611C-0448-4831-A39D-6CACACD26CB0}"/>
                  </a:ext>
                </a:extLst>
              </p:cNvPr>
              <p:cNvSpPr>
                <a:spLocks/>
              </p:cNvSpPr>
              <p:nvPr/>
            </p:nvSpPr>
            <p:spPr bwMode="auto">
              <a:xfrm>
                <a:off x="9823451" y="1770063"/>
                <a:ext cx="214313" cy="214313"/>
              </a:xfrm>
              <a:custGeom>
                <a:avLst/>
                <a:gdLst>
                  <a:gd name="T0" fmla="*/ 9 w 57"/>
                  <a:gd name="T1" fmla="*/ 54 h 57"/>
                  <a:gd name="T2" fmla="*/ 54 w 57"/>
                  <a:gd name="T3" fmla="*/ 9 h 57"/>
                  <a:gd name="T4" fmla="*/ 54 w 57"/>
                  <a:gd name="T5" fmla="*/ 3 h 57"/>
                  <a:gd name="T6" fmla="*/ 48 w 57"/>
                  <a:gd name="T7" fmla="*/ 3 h 57"/>
                  <a:gd name="T8" fmla="*/ 3 w 57"/>
                  <a:gd name="T9" fmla="*/ 48 h 57"/>
                  <a:gd name="T10" fmla="*/ 3 w 57"/>
                  <a:gd name="T11" fmla="*/ 54 h 57"/>
                  <a:gd name="T12" fmla="*/ 9 w 57"/>
                  <a:gd name="T13" fmla="*/ 54 h 57"/>
                </a:gdLst>
                <a:ahLst/>
                <a:cxnLst>
                  <a:cxn ang="0">
                    <a:pos x="T0" y="T1"/>
                  </a:cxn>
                  <a:cxn ang="0">
                    <a:pos x="T2" y="T3"/>
                  </a:cxn>
                  <a:cxn ang="0">
                    <a:pos x="T4" y="T5"/>
                  </a:cxn>
                  <a:cxn ang="0">
                    <a:pos x="T6" y="T7"/>
                  </a:cxn>
                  <a:cxn ang="0">
                    <a:pos x="T8" y="T9"/>
                  </a:cxn>
                  <a:cxn ang="0">
                    <a:pos x="T10" y="T11"/>
                  </a:cxn>
                  <a:cxn ang="0">
                    <a:pos x="T12" y="T13"/>
                  </a:cxn>
                </a:cxnLst>
                <a:rect l="0" t="0" r="r" b="b"/>
                <a:pathLst>
                  <a:path w="57" h="57">
                    <a:moveTo>
                      <a:pt x="9" y="54"/>
                    </a:moveTo>
                    <a:cubicBezTo>
                      <a:pt x="54" y="9"/>
                      <a:pt x="54" y="9"/>
                      <a:pt x="54" y="9"/>
                    </a:cubicBezTo>
                    <a:cubicBezTo>
                      <a:pt x="57" y="9"/>
                      <a:pt x="57" y="6"/>
                      <a:pt x="54" y="3"/>
                    </a:cubicBezTo>
                    <a:cubicBezTo>
                      <a:pt x="54" y="0"/>
                      <a:pt x="51" y="0"/>
                      <a:pt x="48" y="3"/>
                    </a:cubicBezTo>
                    <a:cubicBezTo>
                      <a:pt x="3" y="48"/>
                      <a:pt x="3" y="48"/>
                      <a:pt x="3" y="48"/>
                    </a:cubicBezTo>
                    <a:cubicBezTo>
                      <a:pt x="0" y="51"/>
                      <a:pt x="0" y="54"/>
                      <a:pt x="3" y="54"/>
                    </a:cubicBezTo>
                    <a:cubicBezTo>
                      <a:pt x="6" y="57"/>
                      <a:pt x="9" y="57"/>
                      <a:pt x="9" y="54"/>
                    </a:cubicBezTo>
                  </a:path>
                </a:pathLst>
              </a:custGeom>
              <a:solidFill>
                <a:schemeClr val="tx2"/>
              </a:solidFill>
              <a:ln w="5258" cap="flat">
                <a:noFill/>
                <a:prstDash val="solid"/>
                <a:miter/>
              </a:ln>
            </p:spPr>
            <p:txBody>
              <a:bodyPr vert="horz" wrap="square" lIns="67238" tIns="33619" rIns="67238" bIns="33619" numCol="1" anchor="t" anchorCtr="0" compatLnSpc="1">
                <a:prstTxWarp prst="textNoShape">
                  <a:avLst/>
                </a:prstTxWarp>
              </a:bodyPr>
              <a:lstStyle/>
              <a:p>
                <a:pPr defTabSz="672358"/>
                <a:endParaRPr lang="en-US" sz="1324" kern="0">
                  <a:solidFill>
                    <a:schemeClr val="tx1">
                      <a:lumMod val="85000"/>
                      <a:lumOff val="15000"/>
                    </a:schemeClr>
                  </a:solidFill>
                </a:endParaRPr>
              </a:p>
            </p:txBody>
          </p:sp>
          <p:sp>
            <p:nvSpPr>
              <p:cNvPr id="62" name="Freeform 489">
                <a:extLst>
                  <a:ext uri="{FF2B5EF4-FFF2-40B4-BE49-F238E27FC236}">
                    <a16:creationId xmlns:a16="http://schemas.microsoft.com/office/drawing/2014/main" id="{A3DA5C9F-4A08-4842-9740-EEB7FB33A4F6}"/>
                  </a:ext>
                </a:extLst>
              </p:cNvPr>
              <p:cNvSpPr>
                <a:spLocks/>
              </p:cNvSpPr>
              <p:nvPr/>
            </p:nvSpPr>
            <p:spPr bwMode="auto">
              <a:xfrm>
                <a:off x="9451976" y="2154238"/>
                <a:ext cx="201613" cy="201613"/>
              </a:xfrm>
              <a:custGeom>
                <a:avLst/>
                <a:gdLst>
                  <a:gd name="T0" fmla="*/ 45 w 54"/>
                  <a:gd name="T1" fmla="*/ 3 h 54"/>
                  <a:gd name="T2" fmla="*/ 0 w 54"/>
                  <a:gd name="T3" fmla="*/ 45 h 54"/>
                  <a:gd name="T4" fmla="*/ 0 w 54"/>
                  <a:gd name="T5" fmla="*/ 54 h 54"/>
                  <a:gd name="T6" fmla="*/ 9 w 54"/>
                  <a:gd name="T7" fmla="*/ 54 h 54"/>
                  <a:gd name="T8" fmla="*/ 54 w 54"/>
                  <a:gd name="T9" fmla="*/ 9 h 54"/>
                  <a:gd name="T10" fmla="*/ 54 w 54"/>
                  <a:gd name="T11" fmla="*/ 3 h 54"/>
                  <a:gd name="T12" fmla="*/ 45 w 54"/>
                  <a:gd name="T13" fmla="*/ 3 h 54"/>
                </a:gdLst>
                <a:ahLst/>
                <a:cxnLst>
                  <a:cxn ang="0">
                    <a:pos x="T0" y="T1"/>
                  </a:cxn>
                  <a:cxn ang="0">
                    <a:pos x="T2" y="T3"/>
                  </a:cxn>
                  <a:cxn ang="0">
                    <a:pos x="T4" y="T5"/>
                  </a:cxn>
                  <a:cxn ang="0">
                    <a:pos x="T6" y="T7"/>
                  </a:cxn>
                  <a:cxn ang="0">
                    <a:pos x="T8" y="T9"/>
                  </a:cxn>
                  <a:cxn ang="0">
                    <a:pos x="T10" y="T11"/>
                  </a:cxn>
                  <a:cxn ang="0">
                    <a:pos x="T12" y="T13"/>
                  </a:cxn>
                </a:cxnLst>
                <a:rect l="0" t="0" r="r" b="b"/>
                <a:pathLst>
                  <a:path w="54" h="54">
                    <a:moveTo>
                      <a:pt x="45" y="3"/>
                    </a:moveTo>
                    <a:cubicBezTo>
                      <a:pt x="0" y="45"/>
                      <a:pt x="0" y="45"/>
                      <a:pt x="0" y="45"/>
                    </a:cubicBezTo>
                    <a:cubicBezTo>
                      <a:pt x="0" y="48"/>
                      <a:pt x="0" y="51"/>
                      <a:pt x="0" y="54"/>
                    </a:cubicBezTo>
                    <a:cubicBezTo>
                      <a:pt x="3" y="54"/>
                      <a:pt x="6" y="54"/>
                      <a:pt x="9" y="54"/>
                    </a:cubicBezTo>
                    <a:cubicBezTo>
                      <a:pt x="54" y="9"/>
                      <a:pt x="54" y="9"/>
                      <a:pt x="54" y="9"/>
                    </a:cubicBezTo>
                    <a:cubicBezTo>
                      <a:pt x="54" y="6"/>
                      <a:pt x="54" y="3"/>
                      <a:pt x="54" y="3"/>
                    </a:cubicBezTo>
                    <a:cubicBezTo>
                      <a:pt x="51" y="0"/>
                      <a:pt x="48" y="0"/>
                      <a:pt x="45" y="3"/>
                    </a:cubicBezTo>
                  </a:path>
                </a:pathLst>
              </a:custGeom>
              <a:solidFill>
                <a:schemeClr val="tx2"/>
              </a:solidFill>
              <a:ln w="5258" cap="flat">
                <a:noFill/>
                <a:prstDash val="solid"/>
                <a:miter/>
              </a:ln>
            </p:spPr>
            <p:txBody>
              <a:bodyPr vert="horz" wrap="square" lIns="67238" tIns="33619" rIns="67238" bIns="33619" numCol="1" anchor="t" anchorCtr="0" compatLnSpc="1">
                <a:prstTxWarp prst="textNoShape">
                  <a:avLst/>
                </a:prstTxWarp>
              </a:bodyPr>
              <a:lstStyle/>
              <a:p>
                <a:pPr defTabSz="672358"/>
                <a:endParaRPr lang="en-US" sz="1324" kern="0">
                  <a:solidFill>
                    <a:schemeClr val="tx1">
                      <a:lumMod val="85000"/>
                      <a:lumOff val="15000"/>
                    </a:schemeClr>
                  </a:solidFill>
                </a:endParaRPr>
              </a:p>
            </p:txBody>
          </p:sp>
        </p:grpSp>
        <p:sp>
          <p:nvSpPr>
            <p:cNvPr id="15" name="TextBox 14">
              <a:extLst>
                <a:ext uri="{FF2B5EF4-FFF2-40B4-BE49-F238E27FC236}">
                  <a16:creationId xmlns:a16="http://schemas.microsoft.com/office/drawing/2014/main" id="{B14EBD56-A6B0-4993-BB9D-66B8C60028D0}"/>
                </a:ext>
              </a:extLst>
            </p:cNvPr>
            <p:cNvSpPr txBox="1"/>
            <p:nvPr/>
          </p:nvSpPr>
          <p:spPr>
            <a:xfrm>
              <a:off x="6067631" y="1889052"/>
              <a:ext cx="593111" cy="307777"/>
            </a:xfrm>
            <a:prstGeom prst="rect">
              <a:avLst/>
            </a:prstGeom>
            <a:noFill/>
          </p:spPr>
          <p:txBody>
            <a:bodyPr wrap="none" lIns="0" tIns="0" rIns="0" bIns="0" rtlCol="0">
              <a:spAutoFit/>
            </a:bodyPr>
            <a:lstStyle/>
            <a:p>
              <a:pPr algn="l"/>
              <a:r>
                <a:rPr lang="en-US" sz="2000">
                  <a:solidFill>
                    <a:schemeClr val="tx1">
                      <a:lumMod val="85000"/>
                      <a:lumOff val="15000"/>
                    </a:schemeClr>
                  </a:solidFill>
                  <a:latin typeface="+mj-lt"/>
                </a:rPr>
                <a:t>Build</a:t>
              </a:r>
              <a:endParaRPr lang="en-GB" sz="2000" err="1">
                <a:solidFill>
                  <a:schemeClr val="tx1">
                    <a:lumMod val="85000"/>
                    <a:lumOff val="15000"/>
                  </a:schemeClr>
                </a:solidFill>
                <a:latin typeface="+mj-lt"/>
              </a:endParaRPr>
            </a:p>
          </p:txBody>
        </p:sp>
      </p:grpSp>
      <p:sp>
        <p:nvSpPr>
          <p:cNvPr id="64" name="TextBox 63">
            <a:extLst>
              <a:ext uri="{FF2B5EF4-FFF2-40B4-BE49-F238E27FC236}">
                <a16:creationId xmlns:a16="http://schemas.microsoft.com/office/drawing/2014/main" id="{A93BF694-6E2B-451A-A186-5FE615B88607}"/>
              </a:ext>
            </a:extLst>
          </p:cNvPr>
          <p:cNvSpPr txBox="1"/>
          <p:nvPr/>
        </p:nvSpPr>
        <p:spPr>
          <a:xfrm>
            <a:off x="5194662" y="2490516"/>
            <a:ext cx="1932164" cy="553998"/>
          </a:xfrm>
          <a:prstGeom prst="rect">
            <a:avLst/>
          </a:prstGeom>
          <a:noFill/>
        </p:spPr>
        <p:txBody>
          <a:bodyPr wrap="square" lIns="0" tIns="0" rIns="0" bIns="0" rtlCol="0">
            <a:spAutoFit/>
          </a:bodyPr>
          <a:lstStyle/>
          <a:p>
            <a:pPr algn="ctr"/>
            <a:r>
              <a:rPr lang="en-GB" sz="1800">
                <a:solidFill>
                  <a:schemeClr val="tx1">
                    <a:lumMod val="85000"/>
                    <a:lumOff val="15000"/>
                  </a:schemeClr>
                </a:solidFill>
              </a:rPr>
              <a:t>User starter topics to build upon</a:t>
            </a:r>
          </a:p>
        </p:txBody>
      </p:sp>
      <p:grpSp>
        <p:nvGrpSpPr>
          <p:cNvPr id="17" name="Group 16" descr="Teach">
            <a:extLst>
              <a:ext uri="{FF2B5EF4-FFF2-40B4-BE49-F238E27FC236}">
                <a16:creationId xmlns:a16="http://schemas.microsoft.com/office/drawing/2014/main" id="{B2C463D2-EA06-4119-A4B5-7907565741DF}"/>
              </a:ext>
            </a:extLst>
          </p:cNvPr>
          <p:cNvGrpSpPr/>
          <p:nvPr/>
        </p:nvGrpSpPr>
        <p:grpSpPr>
          <a:xfrm>
            <a:off x="8041226" y="1639824"/>
            <a:ext cx="1967061" cy="779688"/>
            <a:chOff x="8041226" y="1639824"/>
            <a:chExt cx="1967061" cy="779688"/>
          </a:xfrm>
        </p:grpSpPr>
        <p:sp>
          <p:nvSpPr>
            <p:cNvPr id="8" name="Rectangle: Rounded Corners 7" descr="Teach">
              <a:extLst>
                <a:ext uri="{FF2B5EF4-FFF2-40B4-BE49-F238E27FC236}">
                  <a16:creationId xmlns:a16="http://schemas.microsoft.com/office/drawing/2014/main" id="{A11D0DB1-B2CA-4438-B14C-58A98A0A62A8}"/>
                </a:ext>
              </a:extLst>
            </p:cNvPr>
            <p:cNvSpPr/>
            <p:nvPr/>
          </p:nvSpPr>
          <p:spPr bwMode="auto">
            <a:xfrm>
              <a:off x="8041226" y="1639824"/>
              <a:ext cx="1967061" cy="779688"/>
            </a:xfrm>
            <a:prstGeom prst="roundRect">
              <a:avLst>
                <a:gd name="adj" fmla="val 9428"/>
              </a:avLst>
            </a:prstGeom>
            <a:solidFill>
              <a:schemeClr val="bg1">
                <a:lumMod val="95000"/>
              </a:schemeClr>
            </a:solidFill>
            <a:ln>
              <a:solidFill>
                <a:schemeClr val="tx2"/>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1200" b="1" dirty="0">
                <a:solidFill>
                  <a:schemeClr val="tx1">
                    <a:lumMod val="85000"/>
                    <a:lumOff val="15000"/>
                  </a:schemeClr>
                </a:solidFill>
                <a:ea typeface="Segoe UI" pitchFamily="34" charset="0"/>
                <a:cs typeface="Segoe UI" pitchFamily="34" charset="0"/>
              </a:endParaRPr>
            </a:p>
          </p:txBody>
        </p:sp>
        <p:sp>
          <p:nvSpPr>
            <p:cNvPr id="9" name="TextBox 8">
              <a:extLst>
                <a:ext uri="{FF2B5EF4-FFF2-40B4-BE49-F238E27FC236}">
                  <a16:creationId xmlns:a16="http://schemas.microsoft.com/office/drawing/2014/main" id="{B5E15A63-C769-4F39-A61D-A1F4EE15CA3D}"/>
                </a:ext>
              </a:extLst>
            </p:cNvPr>
            <p:cNvSpPr txBox="1"/>
            <p:nvPr/>
          </p:nvSpPr>
          <p:spPr>
            <a:xfrm>
              <a:off x="8931341" y="1889052"/>
              <a:ext cx="852453" cy="307777"/>
            </a:xfrm>
            <a:prstGeom prst="rect">
              <a:avLst/>
            </a:prstGeom>
            <a:noFill/>
          </p:spPr>
          <p:txBody>
            <a:bodyPr wrap="square" lIns="0" tIns="0" rIns="0" bIns="0" rtlCol="0">
              <a:spAutoFit/>
            </a:bodyPr>
            <a:lstStyle/>
            <a:p>
              <a:pPr algn="l"/>
              <a:r>
                <a:rPr lang="en-GB" sz="2000">
                  <a:solidFill>
                    <a:schemeClr val="tx1">
                      <a:lumMod val="85000"/>
                      <a:lumOff val="15000"/>
                    </a:schemeClr>
                  </a:solidFill>
                  <a:latin typeface="+mj-lt"/>
                </a:rPr>
                <a:t>Teach</a:t>
              </a:r>
            </a:p>
          </p:txBody>
        </p:sp>
        <p:sp>
          <p:nvSpPr>
            <p:cNvPr id="22" name="binary" title="Icon of binary code, ones and zeros">
              <a:extLst>
                <a:ext uri="{FF2B5EF4-FFF2-40B4-BE49-F238E27FC236}">
                  <a16:creationId xmlns:a16="http://schemas.microsoft.com/office/drawing/2014/main" id="{14A5AF61-7028-4F29-A135-FD8C3FC44543}"/>
                </a:ext>
              </a:extLst>
            </p:cNvPr>
            <p:cNvSpPr>
              <a:spLocks noChangeAspect="1" noEditPoints="1"/>
            </p:cNvSpPr>
            <p:nvPr/>
          </p:nvSpPr>
          <p:spPr bwMode="auto">
            <a:xfrm>
              <a:off x="8232277" y="1845572"/>
              <a:ext cx="457135" cy="394735"/>
            </a:xfrm>
            <a:custGeom>
              <a:avLst/>
              <a:gdLst>
                <a:gd name="T0" fmla="*/ 0 w 245"/>
                <a:gd name="T1" fmla="*/ 48 h 212"/>
                <a:gd name="T2" fmla="*/ 92 w 245"/>
                <a:gd name="T3" fmla="*/ 48 h 212"/>
                <a:gd name="T4" fmla="*/ 183 w 245"/>
                <a:gd name="T5" fmla="*/ 48 h 212"/>
                <a:gd name="T6" fmla="*/ 62 w 245"/>
                <a:gd name="T7" fmla="*/ 15 h 212"/>
                <a:gd name="T8" fmla="*/ 46 w 245"/>
                <a:gd name="T9" fmla="*/ 0 h 212"/>
                <a:gd name="T10" fmla="*/ 30 w 245"/>
                <a:gd name="T11" fmla="*/ 33 h 212"/>
                <a:gd name="T12" fmla="*/ 46 w 245"/>
                <a:gd name="T13" fmla="*/ 49 h 212"/>
                <a:gd name="T14" fmla="*/ 153 w 245"/>
                <a:gd name="T15" fmla="*/ 33 h 212"/>
                <a:gd name="T16" fmla="*/ 137 w 245"/>
                <a:gd name="T17" fmla="*/ 0 h 212"/>
                <a:gd name="T18" fmla="*/ 122 w 245"/>
                <a:gd name="T19" fmla="*/ 15 h 212"/>
                <a:gd name="T20" fmla="*/ 137 w 245"/>
                <a:gd name="T21" fmla="*/ 49 h 212"/>
                <a:gd name="T22" fmla="*/ 153 w 245"/>
                <a:gd name="T23" fmla="*/ 33 h 212"/>
                <a:gd name="T24" fmla="*/ 245 w 245"/>
                <a:gd name="T25" fmla="*/ 15 h 212"/>
                <a:gd name="T26" fmla="*/ 229 w 245"/>
                <a:gd name="T27" fmla="*/ 0 h 212"/>
                <a:gd name="T28" fmla="*/ 213 w 245"/>
                <a:gd name="T29" fmla="*/ 33 h 212"/>
                <a:gd name="T30" fmla="*/ 229 w 245"/>
                <a:gd name="T31" fmla="*/ 49 h 212"/>
                <a:gd name="T32" fmla="*/ 0 w 245"/>
                <a:gd name="T33" fmla="*/ 163 h 212"/>
                <a:gd name="T34" fmla="*/ 92 w 245"/>
                <a:gd name="T35" fmla="*/ 163 h 212"/>
                <a:gd name="T36" fmla="*/ 183 w 245"/>
                <a:gd name="T37" fmla="*/ 163 h 212"/>
                <a:gd name="T38" fmla="*/ 62 w 245"/>
                <a:gd name="T39" fmla="*/ 196 h 212"/>
                <a:gd name="T40" fmla="*/ 46 w 245"/>
                <a:gd name="T41" fmla="*/ 163 h 212"/>
                <a:gd name="T42" fmla="*/ 30 w 245"/>
                <a:gd name="T43" fmla="*/ 179 h 212"/>
                <a:gd name="T44" fmla="*/ 46 w 245"/>
                <a:gd name="T45" fmla="*/ 212 h 212"/>
                <a:gd name="T46" fmla="*/ 62 w 245"/>
                <a:gd name="T47" fmla="*/ 196 h 212"/>
                <a:gd name="T48" fmla="*/ 153 w 245"/>
                <a:gd name="T49" fmla="*/ 179 h 212"/>
                <a:gd name="T50" fmla="*/ 137 w 245"/>
                <a:gd name="T51" fmla="*/ 163 h 212"/>
                <a:gd name="T52" fmla="*/ 122 w 245"/>
                <a:gd name="T53" fmla="*/ 196 h 212"/>
                <a:gd name="T54" fmla="*/ 137 w 245"/>
                <a:gd name="T55" fmla="*/ 212 h 212"/>
                <a:gd name="T56" fmla="*/ 245 w 245"/>
                <a:gd name="T57" fmla="*/ 196 h 212"/>
                <a:gd name="T58" fmla="*/ 229 w 245"/>
                <a:gd name="T59" fmla="*/ 163 h 212"/>
                <a:gd name="T60" fmla="*/ 213 w 245"/>
                <a:gd name="T61" fmla="*/ 179 h 212"/>
                <a:gd name="T62" fmla="*/ 229 w 245"/>
                <a:gd name="T63" fmla="*/ 212 h 212"/>
                <a:gd name="T64" fmla="*/ 245 w 245"/>
                <a:gd name="T65" fmla="*/ 196 h 212"/>
                <a:gd name="T66" fmla="*/ 62 w 245"/>
                <a:gd name="T67" fmla="*/ 131 h 212"/>
                <a:gd name="T68" fmla="*/ 153 w 245"/>
                <a:gd name="T69" fmla="*/ 131 h 212"/>
                <a:gd name="T70" fmla="*/ 32 w 245"/>
                <a:gd name="T71" fmla="*/ 98 h 212"/>
                <a:gd name="T72" fmla="*/ 16 w 245"/>
                <a:gd name="T73" fmla="*/ 83 h 212"/>
                <a:gd name="T74" fmla="*/ 0 w 245"/>
                <a:gd name="T75" fmla="*/ 116 h 212"/>
                <a:gd name="T76" fmla="*/ 16 w 245"/>
                <a:gd name="T77" fmla="*/ 132 h 212"/>
                <a:gd name="T78" fmla="*/ 123 w 245"/>
                <a:gd name="T79" fmla="*/ 116 h 212"/>
                <a:gd name="T80" fmla="*/ 107 w 245"/>
                <a:gd name="T81" fmla="*/ 83 h 212"/>
                <a:gd name="T82" fmla="*/ 92 w 245"/>
                <a:gd name="T83" fmla="*/ 98 h 212"/>
                <a:gd name="T84" fmla="*/ 107 w 245"/>
                <a:gd name="T85" fmla="*/ 132 h 212"/>
                <a:gd name="T86" fmla="*/ 123 w 245"/>
                <a:gd name="T87" fmla="*/ 116 h 212"/>
                <a:gd name="T88" fmla="*/ 215 w 245"/>
                <a:gd name="T89" fmla="*/ 98 h 212"/>
                <a:gd name="T90" fmla="*/ 199 w 245"/>
                <a:gd name="T91" fmla="*/ 83 h 212"/>
                <a:gd name="T92" fmla="*/ 183 w 245"/>
                <a:gd name="T93" fmla="*/ 116 h 212"/>
                <a:gd name="T94" fmla="*/ 199 w 245"/>
                <a:gd name="T95" fmla="*/ 132 h 212"/>
                <a:gd name="T96" fmla="*/ 245 w 245"/>
                <a:gd name="T97" fmla="*/ 8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5" h="212">
                  <a:moveTo>
                    <a:pt x="0" y="0"/>
                  </a:moveTo>
                  <a:cubicBezTo>
                    <a:pt x="0" y="48"/>
                    <a:pt x="0" y="48"/>
                    <a:pt x="0" y="48"/>
                  </a:cubicBezTo>
                  <a:moveTo>
                    <a:pt x="92" y="0"/>
                  </a:moveTo>
                  <a:cubicBezTo>
                    <a:pt x="92" y="48"/>
                    <a:pt x="92" y="48"/>
                    <a:pt x="92" y="48"/>
                  </a:cubicBezTo>
                  <a:moveTo>
                    <a:pt x="183" y="0"/>
                  </a:moveTo>
                  <a:cubicBezTo>
                    <a:pt x="183" y="48"/>
                    <a:pt x="183" y="48"/>
                    <a:pt x="183" y="48"/>
                  </a:cubicBezTo>
                  <a:moveTo>
                    <a:pt x="62" y="33"/>
                  </a:moveTo>
                  <a:cubicBezTo>
                    <a:pt x="62" y="15"/>
                    <a:pt x="62" y="15"/>
                    <a:pt x="62" y="15"/>
                  </a:cubicBezTo>
                  <a:cubicBezTo>
                    <a:pt x="62" y="7"/>
                    <a:pt x="55" y="0"/>
                    <a:pt x="46" y="0"/>
                  </a:cubicBezTo>
                  <a:cubicBezTo>
                    <a:pt x="46" y="0"/>
                    <a:pt x="46" y="0"/>
                    <a:pt x="46" y="0"/>
                  </a:cubicBezTo>
                  <a:cubicBezTo>
                    <a:pt x="37" y="0"/>
                    <a:pt x="30" y="7"/>
                    <a:pt x="30" y="15"/>
                  </a:cubicBezTo>
                  <a:cubicBezTo>
                    <a:pt x="30" y="33"/>
                    <a:pt x="30" y="33"/>
                    <a:pt x="30" y="33"/>
                  </a:cubicBezTo>
                  <a:cubicBezTo>
                    <a:pt x="30" y="41"/>
                    <a:pt x="37" y="49"/>
                    <a:pt x="46" y="49"/>
                  </a:cubicBezTo>
                  <a:cubicBezTo>
                    <a:pt x="46" y="49"/>
                    <a:pt x="46" y="49"/>
                    <a:pt x="46" y="49"/>
                  </a:cubicBezTo>
                  <a:cubicBezTo>
                    <a:pt x="55" y="49"/>
                    <a:pt x="62" y="41"/>
                    <a:pt x="62" y="33"/>
                  </a:cubicBezTo>
                  <a:close/>
                  <a:moveTo>
                    <a:pt x="153" y="33"/>
                  </a:moveTo>
                  <a:cubicBezTo>
                    <a:pt x="153" y="15"/>
                    <a:pt x="153" y="15"/>
                    <a:pt x="153" y="15"/>
                  </a:cubicBezTo>
                  <a:cubicBezTo>
                    <a:pt x="153" y="7"/>
                    <a:pt x="146" y="0"/>
                    <a:pt x="137" y="0"/>
                  </a:cubicBezTo>
                  <a:cubicBezTo>
                    <a:pt x="137" y="0"/>
                    <a:pt x="137" y="0"/>
                    <a:pt x="137" y="0"/>
                  </a:cubicBezTo>
                  <a:cubicBezTo>
                    <a:pt x="129" y="0"/>
                    <a:pt x="122" y="7"/>
                    <a:pt x="122" y="15"/>
                  </a:cubicBezTo>
                  <a:cubicBezTo>
                    <a:pt x="122" y="33"/>
                    <a:pt x="122" y="33"/>
                    <a:pt x="122" y="33"/>
                  </a:cubicBezTo>
                  <a:cubicBezTo>
                    <a:pt x="122" y="41"/>
                    <a:pt x="129" y="49"/>
                    <a:pt x="137" y="49"/>
                  </a:cubicBezTo>
                  <a:cubicBezTo>
                    <a:pt x="137" y="49"/>
                    <a:pt x="137" y="49"/>
                    <a:pt x="137" y="49"/>
                  </a:cubicBezTo>
                  <a:cubicBezTo>
                    <a:pt x="146" y="49"/>
                    <a:pt x="153" y="41"/>
                    <a:pt x="153" y="33"/>
                  </a:cubicBezTo>
                  <a:close/>
                  <a:moveTo>
                    <a:pt x="245" y="33"/>
                  </a:moveTo>
                  <a:cubicBezTo>
                    <a:pt x="245" y="15"/>
                    <a:pt x="245" y="15"/>
                    <a:pt x="245" y="15"/>
                  </a:cubicBezTo>
                  <a:cubicBezTo>
                    <a:pt x="245" y="7"/>
                    <a:pt x="237" y="0"/>
                    <a:pt x="229" y="0"/>
                  </a:cubicBezTo>
                  <a:cubicBezTo>
                    <a:pt x="229" y="0"/>
                    <a:pt x="229" y="0"/>
                    <a:pt x="229" y="0"/>
                  </a:cubicBezTo>
                  <a:cubicBezTo>
                    <a:pt x="220" y="0"/>
                    <a:pt x="213" y="7"/>
                    <a:pt x="213" y="15"/>
                  </a:cubicBezTo>
                  <a:cubicBezTo>
                    <a:pt x="213" y="33"/>
                    <a:pt x="213" y="33"/>
                    <a:pt x="213" y="33"/>
                  </a:cubicBezTo>
                  <a:cubicBezTo>
                    <a:pt x="213" y="41"/>
                    <a:pt x="220" y="49"/>
                    <a:pt x="229" y="49"/>
                  </a:cubicBezTo>
                  <a:cubicBezTo>
                    <a:pt x="229" y="49"/>
                    <a:pt x="229" y="49"/>
                    <a:pt x="229" y="49"/>
                  </a:cubicBezTo>
                  <a:cubicBezTo>
                    <a:pt x="237" y="49"/>
                    <a:pt x="245" y="41"/>
                    <a:pt x="245" y="33"/>
                  </a:cubicBezTo>
                  <a:close/>
                  <a:moveTo>
                    <a:pt x="0" y="163"/>
                  </a:moveTo>
                  <a:cubicBezTo>
                    <a:pt x="0" y="212"/>
                    <a:pt x="0" y="212"/>
                    <a:pt x="0" y="212"/>
                  </a:cubicBezTo>
                  <a:moveTo>
                    <a:pt x="92" y="163"/>
                  </a:moveTo>
                  <a:cubicBezTo>
                    <a:pt x="92" y="212"/>
                    <a:pt x="92" y="212"/>
                    <a:pt x="92" y="212"/>
                  </a:cubicBezTo>
                  <a:moveTo>
                    <a:pt x="183" y="163"/>
                  </a:moveTo>
                  <a:cubicBezTo>
                    <a:pt x="183" y="212"/>
                    <a:pt x="183" y="212"/>
                    <a:pt x="183" y="212"/>
                  </a:cubicBezTo>
                  <a:moveTo>
                    <a:pt x="62" y="196"/>
                  </a:moveTo>
                  <a:cubicBezTo>
                    <a:pt x="62" y="179"/>
                    <a:pt x="62" y="179"/>
                    <a:pt x="62" y="179"/>
                  </a:cubicBezTo>
                  <a:cubicBezTo>
                    <a:pt x="62" y="170"/>
                    <a:pt x="55" y="163"/>
                    <a:pt x="46" y="163"/>
                  </a:cubicBezTo>
                  <a:cubicBezTo>
                    <a:pt x="46" y="163"/>
                    <a:pt x="46" y="163"/>
                    <a:pt x="46" y="163"/>
                  </a:cubicBezTo>
                  <a:cubicBezTo>
                    <a:pt x="37" y="163"/>
                    <a:pt x="30" y="170"/>
                    <a:pt x="30" y="179"/>
                  </a:cubicBezTo>
                  <a:cubicBezTo>
                    <a:pt x="30" y="196"/>
                    <a:pt x="30" y="196"/>
                    <a:pt x="30" y="196"/>
                  </a:cubicBezTo>
                  <a:cubicBezTo>
                    <a:pt x="30" y="205"/>
                    <a:pt x="37" y="212"/>
                    <a:pt x="46" y="212"/>
                  </a:cubicBezTo>
                  <a:cubicBezTo>
                    <a:pt x="46" y="212"/>
                    <a:pt x="46" y="212"/>
                    <a:pt x="46" y="212"/>
                  </a:cubicBezTo>
                  <a:cubicBezTo>
                    <a:pt x="55" y="212"/>
                    <a:pt x="62" y="205"/>
                    <a:pt x="62" y="196"/>
                  </a:cubicBezTo>
                  <a:close/>
                  <a:moveTo>
                    <a:pt x="153" y="196"/>
                  </a:moveTo>
                  <a:cubicBezTo>
                    <a:pt x="153" y="179"/>
                    <a:pt x="153" y="179"/>
                    <a:pt x="153" y="179"/>
                  </a:cubicBezTo>
                  <a:cubicBezTo>
                    <a:pt x="153" y="170"/>
                    <a:pt x="146" y="163"/>
                    <a:pt x="137" y="163"/>
                  </a:cubicBezTo>
                  <a:cubicBezTo>
                    <a:pt x="137" y="163"/>
                    <a:pt x="137" y="163"/>
                    <a:pt x="137" y="163"/>
                  </a:cubicBezTo>
                  <a:cubicBezTo>
                    <a:pt x="129" y="163"/>
                    <a:pt x="122" y="170"/>
                    <a:pt x="122" y="179"/>
                  </a:cubicBezTo>
                  <a:cubicBezTo>
                    <a:pt x="122" y="196"/>
                    <a:pt x="122" y="196"/>
                    <a:pt x="122" y="196"/>
                  </a:cubicBezTo>
                  <a:cubicBezTo>
                    <a:pt x="122" y="205"/>
                    <a:pt x="129" y="212"/>
                    <a:pt x="137" y="212"/>
                  </a:cubicBezTo>
                  <a:cubicBezTo>
                    <a:pt x="137" y="212"/>
                    <a:pt x="137" y="212"/>
                    <a:pt x="137" y="212"/>
                  </a:cubicBezTo>
                  <a:cubicBezTo>
                    <a:pt x="146" y="212"/>
                    <a:pt x="153" y="205"/>
                    <a:pt x="153" y="196"/>
                  </a:cubicBezTo>
                  <a:close/>
                  <a:moveTo>
                    <a:pt x="245" y="196"/>
                  </a:moveTo>
                  <a:cubicBezTo>
                    <a:pt x="245" y="179"/>
                    <a:pt x="245" y="179"/>
                    <a:pt x="245" y="179"/>
                  </a:cubicBezTo>
                  <a:cubicBezTo>
                    <a:pt x="245" y="170"/>
                    <a:pt x="237" y="163"/>
                    <a:pt x="229" y="163"/>
                  </a:cubicBezTo>
                  <a:cubicBezTo>
                    <a:pt x="229" y="163"/>
                    <a:pt x="229" y="163"/>
                    <a:pt x="229" y="163"/>
                  </a:cubicBezTo>
                  <a:cubicBezTo>
                    <a:pt x="220" y="163"/>
                    <a:pt x="213" y="170"/>
                    <a:pt x="213" y="179"/>
                  </a:cubicBezTo>
                  <a:cubicBezTo>
                    <a:pt x="213" y="196"/>
                    <a:pt x="213" y="196"/>
                    <a:pt x="213" y="196"/>
                  </a:cubicBezTo>
                  <a:cubicBezTo>
                    <a:pt x="213" y="205"/>
                    <a:pt x="220" y="212"/>
                    <a:pt x="229" y="212"/>
                  </a:cubicBezTo>
                  <a:cubicBezTo>
                    <a:pt x="229" y="212"/>
                    <a:pt x="229" y="212"/>
                    <a:pt x="229" y="212"/>
                  </a:cubicBezTo>
                  <a:cubicBezTo>
                    <a:pt x="237" y="212"/>
                    <a:pt x="245" y="205"/>
                    <a:pt x="245" y="196"/>
                  </a:cubicBezTo>
                  <a:close/>
                  <a:moveTo>
                    <a:pt x="62" y="83"/>
                  </a:moveTo>
                  <a:cubicBezTo>
                    <a:pt x="62" y="131"/>
                    <a:pt x="62" y="131"/>
                    <a:pt x="62" y="131"/>
                  </a:cubicBezTo>
                  <a:moveTo>
                    <a:pt x="153" y="83"/>
                  </a:moveTo>
                  <a:cubicBezTo>
                    <a:pt x="153" y="131"/>
                    <a:pt x="153" y="131"/>
                    <a:pt x="153" y="131"/>
                  </a:cubicBezTo>
                  <a:moveTo>
                    <a:pt x="32" y="116"/>
                  </a:moveTo>
                  <a:cubicBezTo>
                    <a:pt x="32" y="98"/>
                    <a:pt x="32" y="98"/>
                    <a:pt x="32" y="98"/>
                  </a:cubicBezTo>
                  <a:cubicBezTo>
                    <a:pt x="32" y="90"/>
                    <a:pt x="25" y="83"/>
                    <a:pt x="16" y="83"/>
                  </a:cubicBezTo>
                  <a:cubicBezTo>
                    <a:pt x="16" y="83"/>
                    <a:pt x="16" y="83"/>
                    <a:pt x="16" y="83"/>
                  </a:cubicBezTo>
                  <a:cubicBezTo>
                    <a:pt x="7" y="83"/>
                    <a:pt x="0" y="90"/>
                    <a:pt x="0" y="98"/>
                  </a:cubicBezTo>
                  <a:cubicBezTo>
                    <a:pt x="0" y="116"/>
                    <a:pt x="0" y="116"/>
                    <a:pt x="0" y="116"/>
                  </a:cubicBezTo>
                  <a:cubicBezTo>
                    <a:pt x="0" y="124"/>
                    <a:pt x="7" y="132"/>
                    <a:pt x="16" y="132"/>
                  </a:cubicBezTo>
                  <a:cubicBezTo>
                    <a:pt x="16" y="132"/>
                    <a:pt x="16" y="132"/>
                    <a:pt x="16" y="132"/>
                  </a:cubicBezTo>
                  <a:cubicBezTo>
                    <a:pt x="25" y="132"/>
                    <a:pt x="32" y="124"/>
                    <a:pt x="32" y="116"/>
                  </a:cubicBezTo>
                  <a:close/>
                  <a:moveTo>
                    <a:pt x="123" y="116"/>
                  </a:moveTo>
                  <a:cubicBezTo>
                    <a:pt x="123" y="98"/>
                    <a:pt x="123" y="98"/>
                    <a:pt x="123" y="98"/>
                  </a:cubicBezTo>
                  <a:cubicBezTo>
                    <a:pt x="123" y="90"/>
                    <a:pt x="116" y="83"/>
                    <a:pt x="107" y="83"/>
                  </a:cubicBezTo>
                  <a:cubicBezTo>
                    <a:pt x="107" y="83"/>
                    <a:pt x="107" y="83"/>
                    <a:pt x="107" y="83"/>
                  </a:cubicBezTo>
                  <a:cubicBezTo>
                    <a:pt x="99" y="83"/>
                    <a:pt x="92" y="90"/>
                    <a:pt x="92" y="98"/>
                  </a:cubicBezTo>
                  <a:cubicBezTo>
                    <a:pt x="92" y="116"/>
                    <a:pt x="92" y="116"/>
                    <a:pt x="92" y="116"/>
                  </a:cubicBezTo>
                  <a:cubicBezTo>
                    <a:pt x="92" y="124"/>
                    <a:pt x="99" y="132"/>
                    <a:pt x="107" y="132"/>
                  </a:cubicBezTo>
                  <a:cubicBezTo>
                    <a:pt x="107" y="132"/>
                    <a:pt x="107" y="132"/>
                    <a:pt x="107" y="132"/>
                  </a:cubicBezTo>
                  <a:cubicBezTo>
                    <a:pt x="116" y="132"/>
                    <a:pt x="123" y="124"/>
                    <a:pt x="123" y="116"/>
                  </a:cubicBezTo>
                  <a:close/>
                  <a:moveTo>
                    <a:pt x="215" y="116"/>
                  </a:moveTo>
                  <a:cubicBezTo>
                    <a:pt x="215" y="98"/>
                    <a:pt x="215" y="98"/>
                    <a:pt x="215" y="98"/>
                  </a:cubicBezTo>
                  <a:cubicBezTo>
                    <a:pt x="215" y="90"/>
                    <a:pt x="207" y="83"/>
                    <a:pt x="199" y="83"/>
                  </a:cubicBezTo>
                  <a:cubicBezTo>
                    <a:pt x="199" y="83"/>
                    <a:pt x="199" y="83"/>
                    <a:pt x="199" y="83"/>
                  </a:cubicBezTo>
                  <a:cubicBezTo>
                    <a:pt x="190" y="83"/>
                    <a:pt x="183" y="90"/>
                    <a:pt x="183" y="98"/>
                  </a:cubicBezTo>
                  <a:cubicBezTo>
                    <a:pt x="183" y="116"/>
                    <a:pt x="183" y="116"/>
                    <a:pt x="183" y="116"/>
                  </a:cubicBezTo>
                  <a:cubicBezTo>
                    <a:pt x="183" y="124"/>
                    <a:pt x="190" y="132"/>
                    <a:pt x="199" y="132"/>
                  </a:cubicBezTo>
                  <a:cubicBezTo>
                    <a:pt x="199" y="132"/>
                    <a:pt x="199" y="132"/>
                    <a:pt x="199" y="132"/>
                  </a:cubicBezTo>
                  <a:cubicBezTo>
                    <a:pt x="207" y="132"/>
                    <a:pt x="215" y="124"/>
                    <a:pt x="215" y="116"/>
                  </a:cubicBezTo>
                  <a:close/>
                  <a:moveTo>
                    <a:pt x="245" y="83"/>
                  </a:moveTo>
                  <a:cubicBezTo>
                    <a:pt x="245" y="131"/>
                    <a:pt x="245" y="131"/>
                    <a:pt x="245" y="131"/>
                  </a:cubicBezTo>
                </a:path>
              </a:pathLst>
            </a:custGeom>
            <a:noFill/>
            <a:ln w="15875"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09">
                <a:defRPr/>
              </a:pPr>
              <a:endParaRPr lang="en-US" sz="1836">
                <a:solidFill>
                  <a:schemeClr val="tx1">
                    <a:lumMod val="85000"/>
                    <a:lumOff val="15000"/>
                  </a:schemeClr>
                </a:solidFill>
                <a:latin typeface="Segoe UI Semilight"/>
              </a:endParaRPr>
            </a:p>
          </p:txBody>
        </p:sp>
      </p:grpSp>
      <p:sp>
        <p:nvSpPr>
          <p:cNvPr id="65" name="TextBox 64">
            <a:extLst>
              <a:ext uri="{FF2B5EF4-FFF2-40B4-BE49-F238E27FC236}">
                <a16:creationId xmlns:a16="http://schemas.microsoft.com/office/drawing/2014/main" id="{70449CFE-CF38-46E2-9466-0CA1F387A9D7}"/>
              </a:ext>
            </a:extLst>
          </p:cNvPr>
          <p:cNvSpPr txBox="1"/>
          <p:nvPr/>
        </p:nvSpPr>
        <p:spPr>
          <a:xfrm>
            <a:off x="8041226" y="2500218"/>
            <a:ext cx="1950016" cy="553998"/>
          </a:xfrm>
          <a:prstGeom prst="rect">
            <a:avLst/>
          </a:prstGeom>
          <a:noFill/>
        </p:spPr>
        <p:txBody>
          <a:bodyPr wrap="square" lIns="0" tIns="0" rIns="0" bIns="0" rtlCol="0">
            <a:spAutoFit/>
          </a:bodyPr>
          <a:lstStyle/>
          <a:p>
            <a:pPr algn="ctr"/>
            <a:r>
              <a:rPr lang="en-GB" sz="1800">
                <a:solidFill>
                  <a:schemeClr val="tx1">
                    <a:lumMod val="85000"/>
                    <a:lumOff val="15000"/>
                  </a:schemeClr>
                </a:solidFill>
              </a:rPr>
              <a:t>Author topics with variables, etc</a:t>
            </a:r>
            <a:r>
              <a:rPr lang="en-GB" sz="1400">
                <a:solidFill>
                  <a:schemeClr val="tx1">
                    <a:lumMod val="85000"/>
                    <a:lumOff val="15000"/>
                  </a:schemeClr>
                </a:solidFill>
              </a:rPr>
              <a:t>. </a:t>
            </a:r>
          </a:p>
        </p:txBody>
      </p:sp>
      <p:grpSp>
        <p:nvGrpSpPr>
          <p:cNvPr id="23" name="Group 22" descr="Configure">
            <a:extLst>
              <a:ext uri="{FF2B5EF4-FFF2-40B4-BE49-F238E27FC236}">
                <a16:creationId xmlns:a16="http://schemas.microsoft.com/office/drawing/2014/main" id="{EC255B0E-F63C-499F-B4AD-5ECB667A3EDE}"/>
              </a:ext>
            </a:extLst>
          </p:cNvPr>
          <p:cNvGrpSpPr/>
          <p:nvPr/>
        </p:nvGrpSpPr>
        <p:grpSpPr>
          <a:xfrm>
            <a:off x="9922204" y="3269583"/>
            <a:ext cx="1998942" cy="779688"/>
            <a:chOff x="9922204" y="3269583"/>
            <a:chExt cx="1998942" cy="779688"/>
          </a:xfrm>
        </p:grpSpPr>
        <p:sp>
          <p:nvSpPr>
            <p:cNvPr id="10" name="Rectangle: Rounded Corners 9">
              <a:extLst>
                <a:ext uri="{FF2B5EF4-FFF2-40B4-BE49-F238E27FC236}">
                  <a16:creationId xmlns:a16="http://schemas.microsoft.com/office/drawing/2014/main" id="{0DCF1CBA-527F-4546-8C6C-4C222E2CDB8B}"/>
                </a:ext>
              </a:extLst>
            </p:cNvPr>
            <p:cNvSpPr/>
            <p:nvPr/>
          </p:nvSpPr>
          <p:spPr bwMode="auto">
            <a:xfrm>
              <a:off x="9922204" y="3269583"/>
              <a:ext cx="1967061" cy="779688"/>
            </a:xfrm>
            <a:prstGeom prst="roundRect">
              <a:avLst>
                <a:gd name="adj" fmla="val 9428"/>
              </a:avLst>
            </a:prstGeom>
            <a:solidFill>
              <a:schemeClr val="bg1">
                <a:lumMod val="95000"/>
              </a:schemeClr>
            </a:solidFill>
            <a:ln>
              <a:solidFill>
                <a:schemeClr val="tx2"/>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chemeClr val="tx1">
                      <a:lumMod val="85000"/>
                      <a:lumOff val="15000"/>
                    </a:schemeClr>
                  </a:solidFill>
                  <a:ea typeface="Segoe UI" pitchFamily="34" charset="0"/>
                  <a:cs typeface="Segoe UI" pitchFamily="34" charset="0"/>
                </a:rPr>
                <a:t>      </a:t>
              </a:r>
              <a:endParaRPr lang="en-GB" sz="2000" dirty="0">
                <a:solidFill>
                  <a:schemeClr val="tx1">
                    <a:lumMod val="85000"/>
                    <a:lumOff val="15000"/>
                  </a:schemeClr>
                </a:solidFill>
                <a:ea typeface="Segoe UI" pitchFamily="34" charset="0"/>
                <a:cs typeface="Segoe UI" pitchFamily="34" charset="0"/>
              </a:endParaRPr>
            </a:p>
          </p:txBody>
        </p:sp>
        <p:grpSp>
          <p:nvGrpSpPr>
            <p:cNvPr id="431" name="Group 430">
              <a:extLst>
                <a:ext uri="{FF2B5EF4-FFF2-40B4-BE49-F238E27FC236}">
                  <a16:creationId xmlns:a16="http://schemas.microsoft.com/office/drawing/2014/main" id="{A7A8D18C-7684-4F4F-B211-76A4B9533BFE}"/>
                </a:ext>
              </a:extLst>
            </p:cNvPr>
            <p:cNvGrpSpPr>
              <a:grpSpLocks noChangeAspect="1"/>
            </p:cNvGrpSpPr>
            <p:nvPr/>
          </p:nvGrpSpPr>
          <p:grpSpPr>
            <a:xfrm>
              <a:off x="10078335" y="3447716"/>
              <a:ext cx="491315" cy="435423"/>
              <a:chOff x="5345113" y="3798888"/>
              <a:chExt cx="431799" cy="345296"/>
            </a:xfrm>
            <a:solidFill>
              <a:srgbClr val="009999"/>
            </a:solidFill>
          </p:grpSpPr>
          <p:sp>
            <p:nvSpPr>
              <p:cNvPr id="432" name="Freeform 59">
                <a:extLst>
                  <a:ext uri="{FF2B5EF4-FFF2-40B4-BE49-F238E27FC236}">
                    <a16:creationId xmlns:a16="http://schemas.microsoft.com/office/drawing/2014/main" id="{6E421848-9199-4C1B-81AD-C59FD63B36B8}"/>
                  </a:ext>
                </a:extLst>
              </p:cNvPr>
              <p:cNvSpPr>
                <a:spLocks noEditPoints="1"/>
              </p:cNvSpPr>
              <p:nvPr/>
            </p:nvSpPr>
            <p:spPr bwMode="auto">
              <a:xfrm>
                <a:off x="5345113" y="3947334"/>
                <a:ext cx="193675" cy="196850"/>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solidFill>
                    <a:schemeClr val="tx1">
                      <a:lumMod val="85000"/>
                      <a:lumOff val="15000"/>
                    </a:schemeClr>
                  </a:solidFill>
                </a:endParaRPr>
              </a:p>
            </p:txBody>
          </p:sp>
          <p:sp>
            <p:nvSpPr>
              <p:cNvPr id="433" name="Freeform 60">
                <a:extLst>
                  <a:ext uri="{FF2B5EF4-FFF2-40B4-BE49-F238E27FC236}">
                    <a16:creationId xmlns:a16="http://schemas.microsoft.com/office/drawing/2014/main" id="{48E08CBC-B02F-47F4-B959-DA94ED494E59}"/>
                  </a:ext>
                </a:extLst>
              </p:cNvPr>
              <p:cNvSpPr>
                <a:spLocks noEditPoints="1"/>
              </p:cNvSpPr>
              <p:nvPr/>
            </p:nvSpPr>
            <p:spPr bwMode="auto">
              <a:xfrm>
                <a:off x="5500687" y="3798888"/>
                <a:ext cx="276225" cy="276225"/>
              </a:xfrm>
              <a:custGeom>
                <a:avLst/>
                <a:gdLst>
                  <a:gd name="T0" fmla="*/ 69 w 77"/>
                  <a:gd name="T1" fmla="*/ 36 h 77"/>
                  <a:gd name="T2" fmla="*/ 65 w 77"/>
                  <a:gd name="T3" fmla="*/ 33 h 77"/>
                  <a:gd name="T4" fmla="*/ 66 w 77"/>
                  <a:gd name="T5" fmla="*/ 25 h 77"/>
                  <a:gd name="T6" fmla="*/ 71 w 77"/>
                  <a:gd name="T7" fmla="*/ 17 h 77"/>
                  <a:gd name="T8" fmla="*/ 64 w 77"/>
                  <a:gd name="T9" fmla="*/ 12 h 77"/>
                  <a:gd name="T10" fmla="*/ 54 w 77"/>
                  <a:gd name="T11" fmla="*/ 16 h 77"/>
                  <a:gd name="T12" fmla="*/ 48 w 77"/>
                  <a:gd name="T13" fmla="*/ 10 h 77"/>
                  <a:gd name="T14" fmla="*/ 47 w 77"/>
                  <a:gd name="T15" fmla="*/ 1 h 77"/>
                  <a:gd name="T16" fmla="*/ 38 w 77"/>
                  <a:gd name="T17" fmla="*/ 2 h 77"/>
                  <a:gd name="T18" fmla="*/ 34 w 77"/>
                  <a:gd name="T19" fmla="*/ 12 h 77"/>
                  <a:gd name="T20" fmla="*/ 26 w 77"/>
                  <a:gd name="T21" fmla="*/ 12 h 77"/>
                  <a:gd name="T22" fmla="*/ 18 w 77"/>
                  <a:gd name="T23" fmla="*/ 6 h 77"/>
                  <a:gd name="T24" fmla="*/ 13 w 77"/>
                  <a:gd name="T25" fmla="*/ 13 h 77"/>
                  <a:gd name="T26" fmla="*/ 17 w 77"/>
                  <a:gd name="T27" fmla="*/ 23 h 77"/>
                  <a:gd name="T28" fmla="*/ 15 w 77"/>
                  <a:gd name="T29" fmla="*/ 26 h 77"/>
                  <a:gd name="T30" fmla="*/ 11 w 77"/>
                  <a:gd name="T31" fmla="*/ 29 h 77"/>
                  <a:gd name="T32" fmla="*/ 1 w 77"/>
                  <a:gd name="T33" fmla="*/ 31 h 77"/>
                  <a:gd name="T34" fmla="*/ 3 w 77"/>
                  <a:gd name="T35" fmla="*/ 39 h 77"/>
                  <a:gd name="T36" fmla="*/ 13 w 77"/>
                  <a:gd name="T37" fmla="*/ 44 h 77"/>
                  <a:gd name="T38" fmla="*/ 13 w 77"/>
                  <a:gd name="T39" fmla="*/ 47 h 77"/>
                  <a:gd name="T40" fmla="*/ 12 w 77"/>
                  <a:gd name="T41" fmla="*/ 52 h 77"/>
                  <a:gd name="T42" fmla="*/ 7 w 77"/>
                  <a:gd name="T43" fmla="*/ 60 h 77"/>
                  <a:gd name="T44" fmla="*/ 14 w 77"/>
                  <a:gd name="T45" fmla="*/ 64 h 77"/>
                  <a:gd name="T46" fmla="*/ 24 w 77"/>
                  <a:gd name="T47" fmla="*/ 61 h 77"/>
                  <a:gd name="T48" fmla="*/ 27 w 77"/>
                  <a:gd name="T49" fmla="*/ 62 h 77"/>
                  <a:gd name="T50" fmla="*/ 29 w 77"/>
                  <a:gd name="T51" fmla="*/ 67 h 77"/>
                  <a:gd name="T52" fmla="*/ 31 w 77"/>
                  <a:gd name="T53" fmla="*/ 76 h 77"/>
                  <a:gd name="T54" fmla="*/ 39 w 77"/>
                  <a:gd name="T55" fmla="*/ 75 h 77"/>
                  <a:gd name="T56" fmla="*/ 44 w 77"/>
                  <a:gd name="T57" fmla="*/ 65 h 77"/>
                  <a:gd name="T58" fmla="*/ 48 w 77"/>
                  <a:gd name="T59" fmla="*/ 64 h 77"/>
                  <a:gd name="T60" fmla="*/ 52 w 77"/>
                  <a:gd name="T61" fmla="*/ 65 h 77"/>
                  <a:gd name="T62" fmla="*/ 60 w 77"/>
                  <a:gd name="T63" fmla="*/ 70 h 77"/>
                  <a:gd name="T64" fmla="*/ 65 w 77"/>
                  <a:gd name="T65" fmla="*/ 64 h 77"/>
                  <a:gd name="T66" fmla="*/ 61 w 77"/>
                  <a:gd name="T67" fmla="*/ 53 h 77"/>
                  <a:gd name="T68" fmla="*/ 63 w 77"/>
                  <a:gd name="T69" fmla="*/ 50 h 77"/>
                  <a:gd name="T70" fmla="*/ 67 w 77"/>
                  <a:gd name="T71" fmla="*/ 48 h 77"/>
                  <a:gd name="T72" fmla="*/ 77 w 77"/>
                  <a:gd name="T73" fmla="*/ 46 h 77"/>
                  <a:gd name="T74" fmla="*/ 75 w 77"/>
                  <a:gd name="T75" fmla="*/ 38 h 77"/>
                  <a:gd name="T76" fmla="*/ 25 w 77"/>
                  <a:gd name="T77" fmla="*/ 37 h 77"/>
                  <a:gd name="T78" fmla="*/ 53 w 77"/>
                  <a:gd name="T79" fmla="*/ 4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7" h="77">
                    <a:moveTo>
                      <a:pt x="75" y="38"/>
                    </a:moveTo>
                    <a:cubicBezTo>
                      <a:pt x="69" y="36"/>
                      <a:pt x="69" y="36"/>
                      <a:pt x="69" y="36"/>
                    </a:cubicBezTo>
                    <a:cubicBezTo>
                      <a:pt x="66" y="36"/>
                      <a:pt x="66" y="34"/>
                      <a:pt x="65" y="33"/>
                    </a:cubicBezTo>
                    <a:cubicBezTo>
                      <a:pt x="65" y="33"/>
                      <a:pt x="65" y="33"/>
                      <a:pt x="65" y="33"/>
                    </a:cubicBezTo>
                    <a:cubicBezTo>
                      <a:pt x="65" y="32"/>
                      <a:pt x="65" y="31"/>
                      <a:pt x="64" y="30"/>
                    </a:cubicBezTo>
                    <a:cubicBezTo>
                      <a:pt x="64" y="28"/>
                      <a:pt x="64" y="27"/>
                      <a:pt x="66" y="25"/>
                    </a:cubicBezTo>
                    <a:cubicBezTo>
                      <a:pt x="71" y="20"/>
                      <a:pt x="71" y="20"/>
                      <a:pt x="71" y="20"/>
                    </a:cubicBezTo>
                    <a:cubicBezTo>
                      <a:pt x="72" y="19"/>
                      <a:pt x="72" y="18"/>
                      <a:pt x="71" y="17"/>
                    </a:cubicBezTo>
                    <a:cubicBezTo>
                      <a:pt x="68" y="13"/>
                      <a:pt x="68" y="13"/>
                      <a:pt x="68" y="13"/>
                    </a:cubicBezTo>
                    <a:cubicBezTo>
                      <a:pt x="67" y="12"/>
                      <a:pt x="66" y="12"/>
                      <a:pt x="64" y="12"/>
                    </a:cubicBezTo>
                    <a:cubicBezTo>
                      <a:pt x="59" y="16"/>
                      <a:pt x="59" y="16"/>
                      <a:pt x="59" y="16"/>
                    </a:cubicBezTo>
                    <a:cubicBezTo>
                      <a:pt x="57" y="17"/>
                      <a:pt x="55" y="17"/>
                      <a:pt x="54" y="16"/>
                    </a:cubicBezTo>
                    <a:cubicBezTo>
                      <a:pt x="53" y="15"/>
                      <a:pt x="52" y="15"/>
                      <a:pt x="50" y="14"/>
                    </a:cubicBezTo>
                    <a:cubicBezTo>
                      <a:pt x="49" y="13"/>
                      <a:pt x="48" y="12"/>
                      <a:pt x="48" y="10"/>
                    </a:cubicBezTo>
                    <a:cubicBezTo>
                      <a:pt x="49" y="3"/>
                      <a:pt x="49" y="3"/>
                      <a:pt x="49" y="3"/>
                    </a:cubicBezTo>
                    <a:cubicBezTo>
                      <a:pt x="49" y="2"/>
                      <a:pt x="48" y="1"/>
                      <a:pt x="47" y="1"/>
                    </a:cubicBezTo>
                    <a:cubicBezTo>
                      <a:pt x="41" y="0"/>
                      <a:pt x="41" y="0"/>
                      <a:pt x="41" y="0"/>
                    </a:cubicBezTo>
                    <a:cubicBezTo>
                      <a:pt x="40" y="0"/>
                      <a:pt x="39" y="1"/>
                      <a:pt x="38" y="2"/>
                    </a:cubicBezTo>
                    <a:cubicBezTo>
                      <a:pt x="37" y="9"/>
                      <a:pt x="37" y="9"/>
                      <a:pt x="37" y="9"/>
                    </a:cubicBezTo>
                    <a:cubicBezTo>
                      <a:pt x="36" y="11"/>
                      <a:pt x="35" y="12"/>
                      <a:pt x="34" y="12"/>
                    </a:cubicBezTo>
                    <a:cubicBezTo>
                      <a:pt x="33" y="12"/>
                      <a:pt x="31" y="13"/>
                      <a:pt x="30" y="13"/>
                    </a:cubicBezTo>
                    <a:cubicBezTo>
                      <a:pt x="29" y="13"/>
                      <a:pt x="27" y="13"/>
                      <a:pt x="26" y="12"/>
                    </a:cubicBezTo>
                    <a:cubicBezTo>
                      <a:pt x="21" y="7"/>
                      <a:pt x="21" y="7"/>
                      <a:pt x="21" y="7"/>
                    </a:cubicBezTo>
                    <a:cubicBezTo>
                      <a:pt x="20" y="6"/>
                      <a:pt x="18" y="6"/>
                      <a:pt x="18" y="6"/>
                    </a:cubicBezTo>
                    <a:cubicBezTo>
                      <a:pt x="13" y="10"/>
                      <a:pt x="13" y="10"/>
                      <a:pt x="13" y="10"/>
                    </a:cubicBezTo>
                    <a:cubicBezTo>
                      <a:pt x="13" y="10"/>
                      <a:pt x="12" y="12"/>
                      <a:pt x="13" y="13"/>
                    </a:cubicBezTo>
                    <a:cubicBezTo>
                      <a:pt x="16" y="19"/>
                      <a:pt x="16" y="19"/>
                      <a:pt x="16" y="19"/>
                    </a:cubicBezTo>
                    <a:cubicBezTo>
                      <a:pt x="18" y="21"/>
                      <a:pt x="17" y="22"/>
                      <a:pt x="17" y="23"/>
                    </a:cubicBezTo>
                    <a:cubicBezTo>
                      <a:pt x="17" y="23"/>
                      <a:pt x="17" y="23"/>
                      <a:pt x="17" y="24"/>
                    </a:cubicBezTo>
                    <a:cubicBezTo>
                      <a:pt x="16" y="24"/>
                      <a:pt x="15" y="25"/>
                      <a:pt x="15" y="26"/>
                    </a:cubicBezTo>
                    <a:cubicBezTo>
                      <a:pt x="15" y="26"/>
                      <a:pt x="15" y="27"/>
                      <a:pt x="15" y="27"/>
                    </a:cubicBezTo>
                    <a:cubicBezTo>
                      <a:pt x="14" y="28"/>
                      <a:pt x="13" y="29"/>
                      <a:pt x="11" y="29"/>
                    </a:cubicBezTo>
                    <a:cubicBezTo>
                      <a:pt x="4" y="29"/>
                      <a:pt x="4" y="29"/>
                      <a:pt x="4" y="29"/>
                    </a:cubicBezTo>
                    <a:cubicBezTo>
                      <a:pt x="3" y="29"/>
                      <a:pt x="1" y="30"/>
                      <a:pt x="1" y="31"/>
                    </a:cubicBezTo>
                    <a:cubicBezTo>
                      <a:pt x="1" y="36"/>
                      <a:pt x="1" y="36"/>
                      <a:pt x="1" y="36"/>
                    </a:cubicBezTo>
                    <a:cubicBezTo>
                      <a:pt x="0" y="37"/>
                      <a:pt x="1" y="38"/>
                      <a:pt x="3" y="39"/>
                    </a:cubicBezTo>
                    <a:cubicBezTo>
                      <a:pt x="9" y="40"/>
                      <a:pt x="9" y="40"/>
                      <a:pt x="9" y="40"/>
                    </a:cubicBezTo>
                    <a:cubicBezTo>
                      <a:pt x="12" y="41"/>
                      <a:pt x="12" y="42"/>
                      <a:pt x="13" y="44"/>
                    </a:cubicBezTo>
                    <a:cubicBezTo>
                      <a:pt x="13" y="44"/>
                      <a:pt x="13" y="44"/>
                      <a:pt x="13" y="44"/>
                    </a:cubicBezTo>
                    <a:cubicBezTo>
                      <a:pt x="13" y="45"/>
                      <a:pt x="13" y="46"/>
                      <a:pt x="13" y="47"/>
                    </a:cubicBezTo>
                    <a:cubicBezTo>
                      <a:pt x="13" y="47"/>
                      <a:pt x="13" y="47"/>
                      <a:pt x="13" y="47"/>
                    </a:cubicBezTo>
                    <a:cubicBezTo>
                      <a:pt x="14" y="48"/>
                      <a:pt x="14" y="50"/>
                      <a:pt x="12" y="52"/>
                    </a:cubicBezTo>
                    <a:cubicBezTo>
                      <a:pt x="7" y="56"/>
                      <a:pt x="7" y="56"/>
                      <a:pt x="7" y="56"/>
                    </a:cubicBezTo>
                    <a:cubicBezTo>
                      <a:pt x="6" y="57"/>
                      <a:pt x="6" y="59"/>
                      <a:pt x="7" y="60"/>
                    </a:cubicBezTo>
                    <a:cubicBezTo>
                      <a:pt x="10" y="64"/>
                      <a:pt x="10" y="64"/>
                      <a:pt x="10" y="64"/>
                    </a:cubicBezTo>
                    <a:cubicBezTo>
                      <a:pt x="11" y="65"/>
                      <a:pt x="12" y="65"/>
                      <a:pt x="14" y="64"/>
                    </a:cubicBezTo>
                    <a:cubicBezTo>
                      <a:pt x="19" y="61"/>
                      <a:pt x="19" y="61"/>
                      <a:pt x="19" y="61"/>
                    </a:cubicBezTo>
                    <a:cubicBezTo>
                      <a:pt x="21" y="60"/>
                      <a:pt x="23" y="60"/>
                      <a:pt x="24" y="61"/>
                    </a:cubicBezTo>
                    <a:cubicBezTo>
                      <a:pt x="24" y="61"/>
                      <a:pt x="24" y="61"/>
                      <a:pt x="24" y="61"/>
                    </a:cubicBezTo>
                    <a:cubicBezTo>
                      <a:pt x="25" y="61"/>
                      <a:pt x="26" y="62"/>
                      <a:pt x="27" y="62"/>
                    </a:cubicBezTo>
                    <a:cubicBezTo>
                      <a:pt x="27" y="62"/>
                      <a:pt x="27" y="63"/>
                      <a:pt x="27" y="63"/>
                    </a:cubicBezTo>
                    <a:cubicBezTo>
                      <a:pt x="28" y="63"/>
                      <a:pt x="29" y="64"/>
                      <a:pt x="29" y="67"/>
                    </a:cubicBezTo>
                    <a:cubicBezTo>
                      <a:pt x="29" y="73"/>
                      <a:pt x="29" y="73"/>
                      <a:pt x="29" y="73"/>
                    </a:cubicBezTo>
                    <a:cubicBezTo>
                      <a:pt x="29" y="75"/>
                      <a:pt x="30" y="76"/>
                      <a:pt x="31" y="76"/>
                    </a:cubicBezTo>
                    <a:cubicBezTo>
                      <a:pt x="37" y="77"/>
                      <a:pt x="37" y="77"/>
                      <a:pt x="37" y="77"/>
                    </a:cubicBezTo>
                    <a:cubicBezTo>
                      <a:pt x="38" y="77"/>
                      <a:pt x="39" y="76"/>
                      <a:pt x="39" y="75"/>
                    </a:cubicBezTo>
                    <a:cubicBezTo>
                      <a:pt x="41" y="68"/>
                      <a:pt x="41" y="68"/>
                      <a:pt x="41" y="68"/>
                    </a:cubicBezTo>
                    <a:cubicBezTo>
                      <a:pt x="42" y="66"/>
                      <a:pt x="43" y="65"/>
                      <a:pt x="44" y="65"/>
                    </a:cubicBezTo>
                    <a:cubicBezTo>
                      <a:pt x="44" y="65"/>
                      <a:pt x="44" y="65"/>
                      <a:pt x="44" y="65"/>
                    </a:cubicBezTo>
                    <a:cubicBezTo>
                      <a:pt x="45" y="64"/>
                      <a:pt x="47" y="64"/>
                      <a:pt x="48" y="64"/>
                    </a:cubicBezTo>
                    <a:cubicBezTo>
                      <a:pt x="48" y="64"/>
                      <a:pt x="48" y="64"/>
                      <a:pt x="48" y="64"/>
                    </a:cubicBezTo>
                    <a:cubicBezTo>
                      <a:pt x="49" y="63"/>
                      <a:pt x="50" y="63"/>
                      <a:pt x="52" y="65"/>
                    </a:cubicBezTo>
                    <a:cubicBezTo>
                      <a:pt x="57" y="70"/>
                      <a:pt x="57" y="70"/>
                      <a:pt x="57" y="70"/>
                    </a:cubicBezTo>
                    <a:cubicBezTo>
                      <a:pt x="58" y="71"/>
                      <a:pt x="59" y="71"/>
                      <a:pt x="60" y="70"/>
                    </a:cubicBezTo>
                    <a:cubicBezTo>
                      <a:pt x="65" y="67"/>
                      <a:pt x="65" y="67"/>
                      <a:pt x="65" y="67"/>
                    </a:cubicBezTo>
                    <a:cubicBezTo>
                      <a:pt x="65" y="66"/>
                      <a:pt x="66" y="65"/>
                      <a:pt x="65" y="64"/>
                    </a:cubicBezTo>
                    <a:cubicBezTo>
                      <a:pt x="61" y="58"/>
                      <a:pt x="61" y="58"/>
                      <a:pt x="61" y="58"/>
                    </a:cubicBezTo>
                    <a:cubicBezTo>
                      <a:pt x="60" y="56"/>
                      <a:pt x="61" y="54"/>
                      <a:pt x="61" y="53"/>
                    </a:cubicBezTo>
                    <a:cubicBezTo>
                      <a:pt x="61" y="53"/>
                      <a:pt x="61" y="53"/>
                      <a:pt x="61" y="53"/>
                    </a:cubicBezTo>
                    <a:cubicBezTo>
                      <a:pt x="62" y="52"/>
                      <a:pt x="63" y="51"/>
                      <a:pt x="63" y="50"/>
                    </a:cubicBezTo>
                    <a:cubicBezTo>
                      <a:pt x="63" y="50"/>
                      <a:pt x="63" y="50"/>
                      <a:pt x="63" y="50"/>
                    </a:cubicBezTo>
                    <a:cubicBezTo>
                      <a:pt x="64" y="49"/>
                      <a:pt x="65" y="48"/>
                      <a:pt x="67" y="48"/>
                    </a:cubicBezTo>
                    <a:cubicBezTo>
                      <a:pt x="74" y="48"/>
                      <a:pt x="74" y="48"/>
                      <a:pt x="74" y="48"/>
                    </a:cubicBezTo>
                    <a:cubicBezTo>
                      <a:pt x="75" y="48"/>
                      <a:pt x="77" y="47"/>
                      <a:pt x="77" y="46"/>
                    </a:cubicBezTo>
                    <a:cubicBezTo>
                      <a:pt x="77" y="40"/>
                      <a:pt x="77" y="40"/>
                      <a:pt x="77" y="40"/>
                    </a:cubicBezTo>
                    <a:cubicBezTo>
                      <a:pt x="77" y="40"/>
                      <a:pt x="77" y="38"/>
                      <a:pt x="75" y="38"/>
                    </a:cubicBezTo>
                    <a:close/>
                    <a:moveTo>
                      <a:pt x="37" y="52"/>
                    </a:moveTo>
                    <a:cubicBezTo>
                      <a:pt x="29" y="51"/>
                      <a:pt x="24" y="44"/>
                      <a:pt x="25" y="37"/>
                    </a:cubicBezTo>
                    <a:cubicBezTo>
                      <a:pt x="26" y="29"/>
                      <a:pt x="33" y="23"/>
                      <a:pt x="41" y="24"/>
                    </a:cubicBezTo>
                    <a:cubicBezTo>
                      <a:pt x="48" y="25"/>
                      <a:pt x="54" y="32"/>
                      <a:pt x="53" y="40"/>
                    </a:cubicBezTo>
                    <a:cubicBezTo>
                      <a:pt x="52" y="48"/>
                      <a:pt x="45" y="53"/>
                      <a:pt x="37" y="52"/>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solidFill>
                    <a:schemeClr val="tx1">
                      <a:lumMod val="85000"/>
                      <a:lumOff val="15000"/>
                    </a:schemeClr>
                  </a:solidFill>
                </a:endParaRPr>
              </a:p>
            </p:txBody>
          </p:sp>
        </p:grpSp>
        <p:sp>
          <p:nvSpPr>
            <p:cNvPr id="18" name="TextBox 17">
              <a:extLst>
                <a:ext uri="{FF2B5EF4-FFF2-40B4-BE49-F238E27FC236}">
                  <a16:creationId xmlns:a16="http://schemas.microsoft.com/office/drawing/2014/main" id="{51C43CB1-EF94-417D-A2A5-ECBAC83E96A8}"/>
                </a:ext>
              </a:extLst>
            </p:cNvPr>
            <p:cNvSpPr txBox="1"/>
            <p:nvPr/>
          </p:nvSpPr>
          <p:spPr>
            <a:xfrm>
              <a:off x="10668179" y="3506957"/>
              <a:ext cx="1252967" cy="307777"/>
            </a:xfrm>
            <a:prstGeom prst="rect">
              <a:avLst/>
            </a:prstGeom>
            <a:noFill/>
          </p:spPr>
          <p:txBody>
            <a:bodyPr wrap="square" lIns="0" tIns="0" rIns="0" bIns="0" rtlCol="0">
              <a:spAutoFit/>
            </a:bodyPr>
            <a:lstStyle/>
            <a:p>
              <a:pPr algn="l"/>
              <a:r>
                <a:rPr lang="en-US" sz="2000">
                  <a:solidFill>
                    <a:schemeClr val="tx1">
                      <a:lumMod val="85000"/>
                      <a:lumOff val="15000"/>
                    </a:schemeClr>
                  </a:solidFill>
                  <a:latin typeface="+mj-lt"/>
                </a:rPr>
                <a:t>C</a:t>
              </a:r>
              <a:r>
                <a:rPr lang="en-GB" sz="2000" err="1">
                  <a:solidFill>
                    <a:schemeClr val="tx1">
                      <a:lumMod val="85000"/>
                      <a:lumOff val="15000"/>
                    </a:schemeClr>
                  </a:solidFill>
                  <a:latin typeface="+mj-lt"/>
                </a:rPr>
                <a:t>onfigure</a:t>
              </a:r>
              <a:endParaRPr lang="en-GB" sz="2000">
                <a:solidFill>
                  <a:schemeClr val="tx1">
                    <a:lumMod val="85000"/>
                    <a:lumOff val="15000"/>
                  </a:schemeClr>
                </a:solidFill>
                <a:latin typeface="+mj-lt"/>
              </a:endParaRPr>
            </a:p>
          </p:txBody>
        </p:sp>
      </p:grpSp>
      <p:sp>
        <p:nvSpPr>
          <p:cNvPr id="83" name="TextBox 82">
            <a:extLst>
              <a:ext uri="{FF2B5EF4-FFF2-40B4-BE49-F238E27FC236}">
                <a16:creationId xmlns:a16="http://schemas.microsoft.com/office/drawing/2014/main" id="{4B3EAB38-C75E-4D16-A77B-D3BABCB49AAE}"/>
              </a:ext>
            </a:extLst>
          </p:cNvPr>
          <p:cNvSpPr txBox="1"/>
          <p:nvPr/>
        </p:nvSpPr>
        <p:spPr>
          <a:xfrm>
            <a:off x="9922204" y="4108508"/>
            <a:ext cx="1998943" cy="553998"/>
          </a:xfrm>
          <a:prstGeom prst="rect">
            <a:avLst/>
          </a:prstGeom>
          <a:noFill/>
        </p:spPr>
        <p:txBody>
          <a:bodyPr wrap="square" lIns="0" tIns="0" rIns="0" bIns="0" rtlCol="0">
            <a:spAutoFit/>
          </a:bodyPr>
          <a:lstStyle/>
          <a:p>
            <a:pPr algn="r"/>
            <a:r>
              <a:rPr lang="en-GB" sz="1800">
                <a:solidFill>
                  <a:schemeClr val="tx1">
                    <a:lumMod val="85000"/>
                    <a:lumOff val="15000"/>
                  </a:schemeClr>
                </a:solidFill>
              </a:rPr>
              <a:t>Configure topics details </a:t>
            </a:r>
          </a:p>
        </p:txBody>
      </p:sp>
      <p:grpSp>
        <p:nvGrpSpPr>
          <p:cNvPr id="24" name="Group 23" descr="Extend">
            <a:extLst>
              <a:ext uri="{FF2B5EF4-FFF2-40B4-BE49-F238E27FC236}">
                <a16:creationId xmlns:a16="http://schemas.microsoft.com/office/drawing/2014/main" id="{BFCCA1A6-E6FD-4EE6-B7E5-AF9808C3B2CB}"/>
              </a:ext>
            </a:extLst>
          </p:cNvPr>
          <p:cNvGrpSpPr/>
          <p:nvPr/>
        </p:nvGrpSpPr>
        <p:grpSpPr>
          <a:xfrm>
            <a:off x="6581728" y="4448912"/>
            <a:ext cx="1967061" cy="779688"/>
            <a:chOff x="6581728" y="4448912"/>
            <a:chExt cx="1967061" cy="779688"/>
          </a:xfrm>
        </p:grpSpPr>
        <p:sp>
          <p:nvSpPr>
            <p:cNvPr id="11" name="Rectangle: Rounded Corners 10">
              <a:extLst>
                <a:ext uri="{FF2B5EF4-FFF2-40B4-BE49-F238E27FC236}">
                  <a16:creationId xmlns:a16="http://schemas.microsoft.com/office/drawing/2014/main" id="{18B648AA-7646-44A9-8014-A429A656D0B8}"/>
                </a:ext>
              </a:extLst>
            </p:cNvPr>
            <p:cNvSpPr/>
            <p:nvPr/>
          </p:nvSpPr>
          <p:spPr bwMode="auto">
            <a:xfrm>
              <a:off x="6581728" y="4448912"/>
              <a:ext cx="1967061" cy="779688"/>
            </a:xfrm>
            <a:prstGeom prst="roundRect">
              <a:avLst>
                <a:gd name="adj" fmla="val 9428"/>
              </a:avLst>
            </a:prstGeom>
            <a:solidFill>
              <a:schemeClr val="bg1">
                <a:lumMod val="95000"/>
              </a:schemeClr>
            </a:solidFill>
            <a:ln>
              <a:solidFill>
                <a:schemeClr val="tx2"/>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chemeClr val="tx1">
                      <a:lumMod val="85000"/>
                      <a:lumOff val="15000"/>
                    </a:schemeClr>
                  </a:solidFill>
                  <a:ea typeface="Segoe UI" pitchFamily="34" charset="0"/>
                  <a:cs typeface="Segoe UI" pitchFamily="34" charset="0"/>
                </a:rPr>
                <a:t>        </a:t>
              </a:r>
              <a:endParaRPr lang="en-GB" sz="2000" dirty="0">
                <a:solidFill>
                  <a:schemeClr val="tx1">
                    <a:lumMod val="85000"/>
                    <a:lumOff val="15000"/>
                  </a:schemeClr>
                </a:solidFill>
                <a:ea typeface="Segoe UI" pitchFamily="34" charset="0"/>
                <a:cs typeface="Segoe UI" pitchFamily="34" charset="0"/>
              </a:endParaRPr>
            </a:p>
          </p:txBody>
        </p:sp>
        <p:pic>
          <p:nvPicPr>
            <p:cNvPr id="428" name="Graphic 427" descr="Upstairs with solid fill">
              <a:extLst>
                <a:ext uri="{FF2B5EF4-FFF2-40B4-BE49-F238E27FC236}">
                  <a16:creationId xmlns:a16="http://schemas.microsoft.com/office/drawing/2014/main" id="{16D62BF8-9AB4-43A3-9379-BDC338ED491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718124" y="4581325"/>
              <a:ext cx="514862" cy="514862"/>
            </a:xfrm>
            <a:prstGeom prst="rect">
              <a:avLst/>
            </a:prstGeom>
          </p:spPr>
        </p:pic>
        <p:sp>
          <p:nvSpPr>
            <p:cNvPr id="19" name="TextBox 18">
              <a:extLst>
                <a:ext uri="{FF2B5EF4-FFF2-40B4-BE49-F238E27FC236}">
                  <a16:creationId xmlns:a16="http://schemas.microsoft.com/office/drawing/2014/main" id="{C835554B-9F85-4127-9E26-3EAE51FA9318}"/>
                </a:ext>
              </a:extLst>
            </p:cNvPr>
            <p:cNvSpPr txBox="1"/>
            <p:nvPr/>
          </p:nvSpPr>
          <p:spPr>
            <a:xfrm>
              <a:off x="7403892" y="4694074"/>
              <a:ext cx="852453" cy="307777"/>
            </a:xfrm>
            <a:prstGeom prst="rect">
              <a:avLst/>
            </a:prstGeom>
            <a:noFill/>
          </p:spPr>
          <p:txBody>
            <a:bodyPr wrap="square" lIns="0" tIns="0" rIns="0" bIns="0" rtlCol="0">
              <a:spAutoFit/>
            </a:bodyPr>
            <a:lstStyle/>
            <a:p>
              <a:pPr algn="l"/>
              <a:r>
                <a:rPr lang="en-GB" sz="2000">
                  <a:solidFill>
                    <a:schemeClr val="tx1">
                      <a:lumMod val="85000"/>
                      <a:lumOff val="15000"/>
                    </a:schemeClr>
                  </a:solidFill>
                  <a:latin typeface="+mj-lt"/>
                </a:rPr>
                <a:t>Extend</a:t>
              </a:r>
            </a:p>
          </p:txBody>
        </p:sp>
      </p:grpSp>
      <p:sp>
        <p:nvSpPr>
          <p:cNvPr id="67" name="TextBox 66">
            <a:extLst>
              <a:ext uri="{FF2B5EF4-FFF2-40B4-BE49-F238E27FC236}">
                <a16:creationId xmlns:a16="http://schemas.microsoft.com/office/drawing/2014/main" id="{3F48E213-579D-428D-8A0F-332466B16659}"/>
              </a:ext>
            </a:extLst>
          </p:cNvPr>
          <p:cNvSpPr txBox="1"/>
          <p:nvPr/>
        </p:nvSpPr>
        <p:spPr>
          <a:xfrm>
            <a:off x="6588301" y="5304631"/>
            <a:ext cx="1960488" cy="830997"/>
          </a:xfrm>
          <a:prstGeom prst="rect">
            <a:avLst/>
          </a:prstGeom>
          <a:noFill/>
        </p:spPr>
        <p:txBody>
          <a:bodyPr wrap="square" lIns="0" tIns="0" rIns="0" bIns="0" rtlCol="0">
            <a:spAutoFit/>
          </a:bodyPr>
          <a:lstStyle/>
          <a:p>
            <a:pPr algn="ctr"/>
            <a:r>
              <a:rPr lang="en-GB" sz="1800">
                <a:solidFill>
                  <a:schemeClr val="tx1">
                    <a:lumMod val="85000"/>
                    <a:lumOff val="15000"/>
                  </a:schemeClr>
                </a:solidFill>
              </a:rPr>
              <a:t>Extend activities for more complex scenarios </a:t>
            </a:r>
          </a:p>
        </p:txBody>
      </p:sp>
      <p:grpSp>
        <p:nvGrpSpPr>
          <p:cNvPr id="25" name="Group 24" descr="Release">
            <a:extLst>
              <a:ext uri="{FF2B5EF4-FFF2-40B4-BE49-F238E27FC236}">
                <a16:creationId xmlns:a16="http://schemas.microsoft.com/office/drawing/2014/main" id="{69B144E4-E47F-41B2-88E7-619887EEE998}"/>
              </a:ext>
            </a:extLst>
          </p:cNvPr>
          <p:cNvGrpSpPr/>
          <p:nvPr/>
        </p:nvGrpSpPr>
        <p:grpSpPr>
          <a:xfrm>
            <a:off x="3431354" y="4448912"/>
            <a:ext cx="1967061" cy="779688"/>
            <a:chOff x="3431354" y="4448912"/>
            <a:chExt cx="1967061" cy="779688"/>
          </a:xfrm>
        </p:grpSpPr>
        <p:sp>
          <p:nvSpPr>
            <p:cNvPr id="12" name="Rectangle: Rounded Corners 11">
              <a:extLst>
                <a:ext uri="{FF2B5EF4-FFF2-40B4-BE49-F238E27FC236}">
                  <a16:creationId xmlns:a16="http://schemas.microsoft.com/office/drawing/2014/main" id="{70A3049E-F36E-49EC-A9BE-E98DA0DDDA38}"/>
                </a:ext>
              </a:extLst>
            </p:cNvPr>
            <p:cNvSpPr/>
            <p:nvPr/>
          </p:nvSpPr>
          <p:spPr bwMode="auto">
            <a:xfrm>
              <a:off x="3431354" y="4448912"/>
              <a:ext cx="1967061" cy="779688"/>
            </a:xfrm>
            <a:prstGeom prst="roundRect">
              <a:avLst>
                <a:gd name="adj" fmla="val 9428"/>
              </a:avLst>
            </a:prstGeom>
            <a:solidFill>
              <a:schemeClr val="bg1">
                <a:lumMod val="95000"/>
              </a:schemeClr>
            </a:solidFill>
            <a:ln>
              <a:solidFill>
                <a:schemeClr val="tx2"/>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chemeClr val="tx1">
                      <a:lumMod val="85000"/>
                      <a:lumOff val="15000"/>
                    </a:schemeClr>
                  </a:solidFill>
                  <a:ea typeface="Segoe UI" pitchFamily="34" charset="0"/>
                  <a:cs typeface="Segoe UI" pitchFamily="34" charset="0"/>
                </a:rPr>
                <a:t>        </a:t>
              </a:r>
              <a:endParaRPr lang="en-GB" sz="2000" dirty="0">
                <a:solidFill>
                  <a:schemeClr val="tx1">
                    <a:lumMod val="85000"/>
                    <a:lumOff val="15000"/>
                  </a:schemeClr>
                </a:solidFill>
                <a:ea typeface="Segoe UI" pitchFamily="34" charset="0"/>
                <a:cs typeface="Segoe UI" pitchFamily="34" charset="0"/>
              </a:endParaRPr>
            </a:p>
          </p:txBody>
        </p:sp>
        <p:pic>
          <p:nvPicPr>
            <p:cNvPr id="14" name="Graphic 13" descr="Rocket with solid fill">
              <a:extLst>
                <a:ext uri="{FF2B5EF4-FFF2-40B4-BE49-F238E27FC236}">
                  <a16:creationId xmlns:a16="http://schemas.microsoft.com/office/drawing/2014/main" id="{B9CDD6F4-F8A8-4D64-8D31-F94D2ECA3AB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19019124">
              <a:off x="3617156" y="4651332"/>
              <a:ext cx="465861" cy="465861"/>
            </a:xfrm>
            <a:prstGeom prst="rect">
              <a:avLst/>
            </a:prstGeom>
          </p:spPr>
        </p:pic>
        <p:sp>
          <p:nvSpPr>
            <p:cNvPr id="20" name="TextBox 19">
              <a:extLst>
                <a:ext uri="{FF2B5EF4-FFF2-40B4-BE49-F238E27FC236}">
                  <a16:creationId xmlns:a16="http://schemas.microsoft.com/office/drawing/2014/main" id="{CB9D426D-6358-4AEF-AED0-EE4C13F3BBF9}"/>
                </a:ext>
              </a:extLst>
            </p:cNvPr>
            <p:cNvSpPr txBox="1"/>
            <p:nvPr/>
          </p:nvSpPr>
          <p:spPr>
            <a:xfrm>
              <a:off x="4225989" y="4684867"/>
              <a:ext cx="874920" cy="307777"/>
            </a:xfrm>
            <a:prstGeom prst="rect">
              <a:avLst/>
            </a:prstGeom>
            <a:noFill/>
          </p:spPr>
          <p:txBody>
            <a:bodyPr wrap="none" lIns="0" tIns="0" rIns="0" bIns="0" rtlCol="0">
              <a:spAutoFit/>
            </a:bodyPr>
            <a:lstStyle/>
            <a:p>
              <a:pPr algn="l"/>
              <a:r>
                <a:rPr lang="en-US" sz="2000">
                  <a:solidFill>
                    <a:schemeClr val="tx1">
                      <a:lumMod val="85000"/>
                      <a:lumOff val="15000"/>
                    </a:schemeClr>
                  </a:solidFill>
                  <a:latin typeface="+mj-lt"/>
                </a:rPr>
                <a:t>Release</a:t>
              </a:r>
              <a:endParaRPr lang="en-GB" sz="2000" err="1">
                <a:solidFill>
                  <a:schemeClr val="tx1">
                    <a:lumMod val="85000"/>
                    <a:lumOff val="15000"/>
                  </a:schemeClr>
                </a:solidFill>
                <a:latin typeface="+mj-lt"/>
              </a:endParaRPr>
            </a:p>
          </p:txBody>
        </p:sp>
      </p:grpSp>
      <p:sp>
        <p:nvSpPr>
          <p:cNvPr id="73" name="TextBox 72">
            <a:extLst>
              <a:ext uri="{FF2B5EF4-FFF2-40B4-BE49-F238E27FC236}">
                <a16:creationId xmlns:a16="http://schemas.microsoft.com/office/drawing/2014/main" id="{D3D66805-D5D2-42F0-9C03-C03DACC19274}"/>
              </a:ext>
            </a:extLst>
          </p:cNvPr>
          <p:cNvSpPr txBox="1"/>
          <p:nvPr/>
        </p:nvSpPr>
        <p:spPr>
          <a:xfrm>
            <a:off x="3497141" y="5281385"/>
            <a:ext cx="1774451" cy="553998"/>
          </a:xfrm>
          <a:prstGeom prst="rect">
            <a:avLst/>
          </a:prstGeom>
          <a:noFill/>
        </p:spPr>
        <p:txBody>
          <a:bodyPr wrap="square" lIns="0" tIns="0" rIns="0" bIns="0" rtlCol="0">
            <a:spAutoFit/>
          </a:bodyPr>
          <a:lstStyle/>
          <a:p>
            <a:pPr algn="ctr"/>
            <a:r>
              <a:rPr lang="en-GB" sz="1800">
                <a:solidFill>
                  <a:schemeClr val="tx1">
                    <a:lumMod val="85000"/>
                    <a:lumOff val="15000"/>
                  </a:schemeClr>
                </a:solidFill>
              </a:rPr>
              <a:t>Publish to Microsoft Teams </a:t>
            </a:r>
          </a:p>
        </p:txBody>
      </p:sp>
      <p:grpSp>
        <p:nvGrpSpPr>
          <p:cNvPr id="28" name="Group 27" descr="Improve">
            <a:extLst>
              <a:ext uri="{FF2B5EF4-FFF2-40B4-BE49-F238E27FC236}">
                <a16:creationId xmlns:a16="http://schemas.microsoft.com/office/drawing/2014/main" id="{5757CA71-79ED-47FC-9EAB-C72BFA3B4FDB}"/>
              </a:ext>
            </a:extLst>
          </p:cNvPr>
          <p:cNvGrpSpPr/>
          <p:nvPr/>
        </p:nvGrpSpPr>
        <p:grpSpPr>
          <a:xfrm>
            <a:off x="307523" y="3273415"/>
            <a:ext cx="1967061" cy="779688"/>
            <a:chOff x="307523" y="3273415"/>
            <a:chExt cx="1967061" cy="779688"/>
          </a:xfrm>
        </p:grpSpPr>
        <p:sp>
          <p:nvSpPr>
            <p:cNvPr id="6" name="Rectangle: Rounded Corners 5">
              <a:extLst>
                <a:ext uri="{FF2B5EF4-FFF2-40B4-BE49-F238E27FC236}">
                  <a16:creationId xmlns:a16="http://schemas.microsoft.com/office/drawing/2014/main" id="{26796154-A89F-42ED-9258-4E2CBCFCA828}"/>
                </a:ext>
              </a:extLst>
            </p:cNvPr>
            <p:cNvSpPr/>
            <p:nvPr/>
          </p:nvSpPr>
          <p:spPr bwMode="auto">
            <a:xfrm>
              <a:off x="307523" y="3273415"/>
              <a:ext cx="1967061" cy="779688"/>
            </a:xfrm>
            <a:prstGeom prst="roundRect">
              <a:avLst>
                <a:gd name="adj" fmla="val 9428"/>
              </a:avLst>
            </a:prstGeom>
            <a:solidFill>
              <a:schemeClr val="bg1">
                <a:lumMod val="95000"/>
              </a:schemeClr>
            </a:solidFill>
            <a:ln>
              <a:solidFill>
                <a:schemeClr val="tx2"/>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chemeClr val="tx1">
                      <a:lumMod val="85000"/>
                      <a:lumOff val="15000"/>
                    </a:schemeClr>
                  </a:solidFill>
                  <a:ea typeface="Segoe UI" pitchFamily="34" charset="0"/>
                  <a:cs typeface="Segoe UI" pitchFamily="34" charset="0"/>
                </a:rPr>
                <a:t>         </a:t>
              </a:r>
              <a:endParaRPr lang="en-GB" sz="2000" dirty="0">
                <a:solidFill>
                  <a:schemeClr val="tx1">
                    <a:lumMod val="85000"/>
                    <a:lumOff val="15000"/>
                  </a:schemeClr>
                </a:solidFill>
                <a:ea typeface="Segoe UI" pitchFamily="34" charset="0"/>
                <a:cs typeface="Segoe UI" pitchFamily="34" charset="0"/>
              </a:endParaRPr>
            </a:p>
          </p:txBody>
        </p:sp>
        <p:grpSp>
          <p:nvGrpSpPr>
            <p:cNvPr id="68" name="Group 4">
              <a:extLst>
                <a:ext uri="{FF2B5EF4-FFF2-40B4-BE49-F238E27FC236}">
                  <a16:creationId xmlns:a16="http://schemas.microsoft.com/office/drawing/2014/main" id="{FF6336D3-1BD1-4401-8403-84903C38949C}"/>
                </a:ext>
              </a:extLst>
            </p:cNvPr>
            <p:cNvGrpSpPr>
              <a:grpSpLocks noChangeAspect="1"/>
            </p:cNvGrpSpPr>
            <p:nvPr/>
          </p:nvGrpSpPr>
          <p:grpSpPr bwMode="auto">
            <a:xfrm>
              <a:off x="469987" y="3419029"/>
              <a:ext cx="521871" cy="522605"/>
              <a:chOff x="5836" y="1401"/>
              <a:chExt cx="711" cy="712"/>
            </a:xfrm>
          </p:grpSpPr>
          <p:sp>
            <p:nvSpPr>
              <p:cNvPr id="69" name="AutoShape 3">
                <a:extLst>
                  <a:ext uri="{FF2B5EF4-FFF2-40B4-BE49-F238E27FC236}">
                    <a16:creationId xmlns:a16="http://schemas.microsoft.com/office/drawing/2014/main" id="{8A69A425-9708-4CF1-9E59-51640A2C0F71}"/>
                  </a:ext>
                </a:extLst>
              </p:cNvPr>
              <p:cNvSpPr>
                <a:spLocks noChangeAspect="1" noChangeArrowheads="1" noTextEdit="1"/>
              </p:cNvSpPr>
              <p:nvPr/>
            </p:nvSpPr>
            <p:spPr bwMode="auto">
              <a:xfrm>
                <a:off x="5842" y="1401"/>
                <a:ext cx="705" cy="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Oval 5">
                <a:extLst>
                  <a:ext uri="{FF2B5EF4-FFF2-40B4-BE49-F238E27FC236}">
                    <a16:creationId xmlns:a16="http://schemas.microsoft.com/office/drawing/2014/main" id="{AB146667-155C-4930-9930-B6BE7A56B037}"/>
                  </a:ext>
                </a:extLst>
              </p:cNvPr>
              <p:cNvSpPr>
                <a:spLocks noChangeArrowheads="1"/>
              </p:cNvSpPr>
              <p:nvPr/>
            </p:nvSpPr>
            <p:spPr bwMode="auto">
              <a:xfrm>
                <a:off x="5836" y="1407"/>
                <a:ext cx="705" cy="706"/>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tx1">
                      <a:lumMod val="85000"/>
                      <a:lumOff val="15000"/>
                    </a:schemeClr>
                  </a:solidFill>
                </a:endParaRPr>
              </a:p>
            </p:txBody>
          </p:sp>
          <p:sp>
            <p:nvSpPr>
              <p:cNvPr id="71" name="Oval 6">
                <a:extLst>
                  <a:ext uri="{FF2B5EF4-FFF2-40B4-BE49-F238E27FC236}">
                    <a16:creationId xmlns:a16="http://schemas.microsoft.com/office/drawing/2014/main" id="{B53E5804-70D5-468D-B992-1CBDFD22D2CF}"/>
                  </a:ext>
                </a:extLst>
              </p:cNvPr>
              <p:cNvSpPr>
                <a:spLocks noChangeArrowheads="1"/>
              </p:cNvSpPr>
              <p:nvPr/>
            </p:nvSpPr>
            <p:spPr bwMode="auto">
              <a:xfrm>
                <a:off x="5948" y="1519"/>
                <a:ext cx="482" cy="48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tx1">
                      <a:lumMod val="85000"/>
                      <a:lumOff val="15000"/>
                    </a:schemeClr>
                  </a:solidFill>
                </a:endParaRPr>
              </a:p>
            </p:txBody>
          </p:sp>
          <p:sp>
            <p:nvSpPr>
              <p:cNvPr id="72" name="Freeform 7">
                <a:extLst>
                  <a:ext uri="{FF2B5EF4-FFF2-40B4-BE49-F238E27FC236}">
                    <a16:creationId xmlns:a16="http://schemas.microsoft.com/office/drawing/2014/main" id="{7BEBE92E-9A8C-4A94-A382-7962E7172816}"/>
                  </a:ext>
                </a:extLst>
              </p:cNvPr>
              <p:cNvSpPr>
                <a:spLocks/>
              </p:cNvSpPr>
              <p:nvPr/>
            </p:nvSpPr>
            <p:spPr bwMode="auto">
              <a:xfrm>
                <a:off x="6148" y="1719"/>
                <a:ext cx="82" cy="229"/>
              </a:xfrm>
              <a:custGeom>
                <a:avLst/>
                <a:gdLst>
                  <a:gd name="T0" fmla="*/ 0 w 14"/>
                  <a:gd name="T1" fmla="*/ 7 h 39"/>
                  <a:gd name="T2" fmla="*/ 7 w 14"/>
                  <a:gd name="T3" fmla="*/ 0 h 39"/>
                  <a:gd name="T4" fmla="*/ 14 w 14"/>
                  <a:gd name="T5" fmla="*/ 7 h 39"/>
                  <a:gd name="T6" fmla="*/ 7 w 14"/>
                  <a:gd name="T7" fmla="*/ 39 h 39"/>
                  <a:gd name="T8" fmla="*/ 0 w 14"/>
                  <a:gd name="T9" fmla="*/ 7 h 39"/>
                </a:gdLst>
                <a:ahLst/>
                <a:cxnLst>
                  <a:cxn ang="0">
                    <a:pos x="T0" y="T1"/>
                  </a:cxn>
                  <a:cxn ang="0">
                    <a:pos x="T2" y="T3"/>
                  </a:cxn>
                  <a:cxn ang="0">
                    <a:pos x="T4" y="T5"/>
                  </a:cxn>
                  <a:cxn ang="0">
                    <a:pos x="T6" y="T7"/>
                  </a:cxn>
                  <a:cxn ang="0">
                    <a:pos x="T8" y="T9"/>
                  </a:cxn>
                </a:cxnLst>
                <a:rect l="0" t="0" r="r" b="b"/>
                <a:pathLst>
                  <a:path w="14" h="39">
                    <a:moveTo>
                      <a:pt x="0" y="7"/>
                    </a:moveTo>
                    <a:cubicBezTo>
                      <a:pt x="0" y="3"/>
                      <a:pt x="3" y="0"/>
                      <a:pt x="7" y="0"/>
                    </a:cubicBezTo>
                    <a:cubicBezTo>
                      <a:pt x="11" y="0"/>
                      <a:pt x="14" y="3"/>
                      <a:pt x="14" y="7"/>
                    </a:cubicBezTo>
                    <a:cubicBezTo>
                      <a:pt x="14" y="11"/>
                      <a:pt x="7" y="39"/>
                      <a:pt x="7" y="39"/>
                    </a:cubicBezTo>
                    <a:cubicBezTo>
                      <a:pt x="7" y="39"/>
                      <a:pt x="0" y="11"/>
                      <a:pt x="0" y="7"/>
                    </a:cubicBezTo>
                    <a:close/>
                  </a:path>
                </a:pathLst>
              </a:custGeom>
              <a:solidFill>
                <a:schemeClr val="bg2">
                  <a:lumMod val="9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tx1">
                      <a:lumMod val="85000"/>
                      <a:lumOff val="15000"/>
                    </a:schemeClr>
                  </a:solidFill>
                </a:endParaRPr>
              </a:p>
            </p:txBody>
          </p:sp>
          <p:sp>
            <p:nvSpPr>
              <p:cNvPr id="74" name="Freeform 8">
                <a:extLst>
                  <a:ext uri="{FF2B5EF4-FFF2-40B4-BE49-F238E27FC236}">
                    <a16:creationId xmlns:a16="http://schemas.microsoft.com/office/drawing/2014/main" id="{51270075-2169-46E8-9305-2BD3CA56F52F}"/>
                  </a:ext>
                </a:extLst>
              </p:cNvPr>
              <p:cNvSpPr>
                <a:spLocks/>
              </p:cNvSpPr>
              <p:nvPr/>
            </p:nvSpPr>
            <p:spPr bwMode="auto">
              <a:xfrm>
                <a:off x="6148" y="1572"/>
                <a:ext cx="82" cy="229"/>
              </a:xfrm>
              <a:custGeom>
                <a:avLst/>
                <a:gdLst>
                  <a:gd name="T0" fmla="*/ 14 w 14"/>
                  <a:gd name="T1" fmla="*/ 32 h 39"/>
                  <a:gd name="T2" fmla="*/ 7 w 14"/>
                  <a:gd name="T3" fmla="*/ 39 h 39"/>
                  <a:gd name="T4" fmla="*/ 0 w 14"/>
                  <a:gd name="T5" fmla="*/ 32 h 39"/>
                  <a:gd name="T6" fmla="*/ 7 w 14"/>
                  <a:gd name="T7" fmla="*/ 0 h 39"/>
                  <a:gd name="T8" fmla="*/ 14 w 14"/>
                  <a:gd name="T9" fmla="*/ 32 h 39"/>
                </a:gdLst>
                <a:ahLst/>
                <a:cxnLst>
                  <a:cxn ang="0">
                    <a:pos x="T0" y="T1"/>
                  </a:cxn>
                  <a:cxn ang="0">
                    <a:pos x="T2" y="T3"/>
                  </a:cxn>
                  <a:cxn ang="0">
                    <a:pos x="T4" y="T5"/>
                  </a:cxn>
                  <a:cxn ang="0">
                    <a:pos x="T6" y="T7"/>
                  </a:cxn>
                  <a:cxn ang="0">
                    <a:pos x="T8" y="T9"/>
                  </a:cxn>
                </a:cxnLst>
                <a:rect l="0" t="0" r="r" b="b"/>
                <a:pathLst>
                  <a:path w="14" h="39">
                    <a:moveTo>
                      <a:pt x="14" y="32"/>
                    </a:moveTo>
                    <a:cubicBezTo>
                      <a:pt x="14" y="36"/>
                      <a:pt x="11" y="39"/>
                      <a:pt x="7" y="39"/>
                    </a:cubicBezTo>
                    <a:cubicBezTo>
                      <a:pt x="3" y="39"/>
                      <a:pt x="0" y="36"/>
                      <a:pt x="0" y="32"/>
                    </a:cubicBezTo>
                    <a:cubicBezTo>
                      <a:pt x="0" y="28"/>
                      <a:pt x="7" y="0"/>
                      <a:pt x="7" y="0"/>
                    </a:cubicBezTo>
                    <a:cubicBezTo>
                      <a:pt x="7" y="0"/>
                      <a:pt x="14" y="28"/>
                      <a:pt x="14" y="32"/>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tx1">
                      <a:lumMod val="85000"/>
                      <a:lumOff val="15000"/>
                    </a:schemeClr>
                  </a:solidFill>
                </a:endParaRPr>
              </a:p>
            </p:txBody>
          </p:sp>
        </p:grpSp>
        <p:sp>
          <p:nvSpPr>
            <p:cNvPr id="21" name="TextBox 20">
              <a:extLst>
                <a:ext uri="{FF2B5EF4-FFF2-40B4-BE49-F238E27FC236}">
                  <a16:creationId xmlns:a16="http://schemas.microsoft.com/office/drawing/2014/main" id="{0E77A83F-5AEE-4785-BB9A-4A742DFE7A6C}"/>
                </a:ext>
              </a:extLst>
            </p:cNvPr>
            <p:cNvSpPr txBox="1"/>
            <p:nvPr/>
          </p:nvSpPr>
          <p:spPr>
            <a:xfrm>
              <a:off x="1167203" y="3519504"/>
              <a:ext cx="967188" cy="307777"/>
            </a:xfrm>
            <a:prstGeom prst="rect">
              <a:avLst/>
            </a:prstGeom>
            <a:noFill/>
          </p:spPr>
          <p:txBody>
            <a:bodyPr wrap="none" lIns="0" tIns="0" rIns="0" bIns="0" rtlCol="0">
              <a:spAutoFit/>
            </a:bodyPr>
            <a:lstStyle/>
            <a:p>
              <a:pPr algn="l"/>
              <a:r>
                <a:rPr lang="en-US" sz="2000">
                  <a:solidFill>
                    <a:schemeClr val="tx1">
                      <a:lumMod val="85000"/>
                      <a:lumOff val="15000"/>
                    </a:schemeClr>
                  </a:solidFill>
                  <a:latin typeface="+mj-lt"/>
                </a:rPr>
                <a:t>Improve</a:t>
              </a:r>
              <a:endParaRPr lang="en-GB" sz="2000" err="1">
                <a:solidFill>
                  <a:schemeClr val="tx1">
                    <a:lumMod val="85000"/>
                    <a:lumOff val="15000"/>
                  </a:schemeClr>
                </a:solidFill>
                <a:latin typeface="+mj-lt"/>
              </a:endParaRPr>
            </a:p>
          </p:txBody>
        </p:sp>
      </p:grpSp>
      <p:sp>
        <p:nvSpPr>
          <p:cNvPr id="79" name="TextBox 78">
            <a:extLst>
              <a:ext uri="{FF2B5EF4-FFF2-40B4-BE49-F238E27FC236}">
                <a16:creationId xmlns:a16="http://schemas.microsoft.com/office/drawing/2014/main" id="{7BE8E58F-9683-4909-842E-38C63035EFBC}"/>
              </a:ext>
            </a:extLst>
          </p:cNvPr>
          <p:cNvSpPr txBox="1"/>
          <p:nvPr/>
        </p:nvSpPr>
        <p:spPr>
          <a:xfrm>
            <a:off x="353172" y="4139547"/>
            <a:ext cx="1899402" cy="830997"/>
          </a:xfrm>
          <a:prstGeom prst="rect">
            <a:avLst/>
          </a:prstGeom>
          <a:noFill/>
        </p:spPr>
        <p:txBody>
          <a:bodyPr wrap="square" lIns="0" tIns="0" rIns="0" bIns="0" rtlCol="0">
            <a:spAutoFit/>
          </a:bodyPr>
          <a:lstStyle/>
          <a:p>
            <a:pPr algn="l"/>
            <a:r>
              <a:rPr lang="en-GB" sz="1800">
                <a:solidFill>
                  <a:schemeClr val="tx1">
                    <a:lumMod val="85000"/>
                    <a:lumOff val="15000"/>
                  </a:schemeClr>
                </a:solidFill>
              </a:rPr>
              <a:t>Monitor performance and improve</a:t>
            </a:r>
          </a:p>
        </p:txBody>
      </p:sp>
      <p:pic>
        <p:nvPicPr>
          <p:cNvPr id="47" name="Graphic 46">
            <a:extLst>
              <a:ext uri="{FF2B5EF4-FFF2-40B4-BE49-F238E27FC236}">
                <a16:creationId xmlns:a16="http://schemas.microsoft.com/office/drawing/2014/main" id="{EC991016-2344-41C5-BBC1-C75FC669470D}"/>
              </a:ext>
              <a:ext uri="{C183D7F6-B498-43B3-948B-1728B52AA6E4}">
                <adec:decorative xmlns:adec="http://schemas.microsoft.com/office/drawing/2017/decorative" val="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541620" y="4417855"/>
            <a:ext cx="914400" cy="914400"/>
          </a:xfrm>
          <a:prstGeom prst="rect">
            <a:avLst/>
          </a:prstGeom>
          <a:effectLst>
            <a:outerShdw blurRad="50800" dist="38100" dir="2700000" algn="tl" rotWithShape="0">
              <a:prstClr val="black">
                <a:alpha val="40000"/>
              </a:prstClr>
            </a:outerShdw>
          </a:effectLst>
        </p:spPr>
      </p:pic>
      <p:pic>
        <p:nvPicPr>
          <p:cNvPr id="49" name="Graphic 48">
            <a:extLst>
              <a:ext uri="{FF2B5EF4-FFF2-40B4-BE49-F238E27FC236}">
                <a16:creationId xmlns:a16="http://schemas.microsoft.com/office/drawing/2014/main" id="{F6D915D0-B326-4F42-8456-F0EDC713C638}"/>
              </a:ext>
              <a:ext uri="{C183D7F6-B498-43B3-948B-1728B52AA6E4}">
                <adec:decorative xmlns:adec="http://schemas.microsoft.com/office/drawing/2017/decorative" val="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rot="10800000">
            <a:off x="4246022" y="1608649"/>
            <a:ext cx="914400" cy="914400"/>
          </a:xfrm>
          <a:prstGeom prst="rect">
            <a:avLst/>
          </a:prstGeom>
          <a:effectLst>
            <a:outerShdw blurRad="50800" dist="38100" dir="2700000" algn="tl" rotWithShape="0">
              <a:prstClr val="black">
                <a:alpha val="40000"/>
              </a:prstClr>
            </a:outerShdw>
          </a:effectLst>
        </p:spPr>
      </p:pic>
      <p:pic>
        <p:nvPicPr>
          <p:cNvPr id="51" name="Graphic 50">
            <a:extLst>
              <a:ext uri="{FF2B5EF4-FFF2-40B4-BE49-F238E27FC236}">
                <a16:creationId xmlns:a16="http://schemas.microsoft.com/office/drawing/2014/main" id="{7BBEA545-7121-40C8-BEE3-53F05C07BF9E}"/>
              </a:ext>
              <a:ext uri="{C183D7F6-B498-43B3-948B-1728B52AA6E4}">
                <adec:decorative xmlns:adec="http://schemas.microsoft.com/office/drawing/2017/decorative" val="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rot="10800000">
            <a:off x="7126826" y="1585741"/>
            <a:ext cx="914400" cy="914400"/>
          </a:xfrm>
          <a:prstGeom prst="rect">
            <a:avLst/>
          </a:prstGeom>
          <a:effectLst>
            <a:outerShdw blurRad="50800" dist="38100" dir="2700000" algn="tl" rotWithShape="0">
              <a:prstClr val="black">
                <a:alpha val="40000"/>
              </a:prstClr>
            </a:outerShdw>
          </a:effectLst>
        </p:spPr>
      </p:pic>
      <p:pic>
        <p:nvPicPr>
          <p:cNvPr id="403" name="Graphic 402">
            <a:extLst>
              <a:ext uri="{FF2B5EF4-FFF2-40B4-BE49-F238E27FC236}">
                <a16:creationId xmlns:a16="http://schemas.microsoft.com/office/drawing/2014/main" id="{3AA8358C-2644-4C8B-B921-775AED3AB457}"/>
              </a:ext>
              <a:ext uri="{C183D7F6-B498-43B3-948B-1728B52AA6E4}">
                <adec:decorative xmlns:adec="http://schemas.microsoft.com/office/drawing/2017/decorative" val="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rot="13385771">
            <a:off x="10231902" y="2100296"/>
            <a:ext cx="914400" cy="914400"/>
          </a:xfrm>
          <a:prstGeom prst="rect">
            <a:avLst/>
          </a:prstGeom>
          <a:effectLst>
            <a:outerShdw blurRad="50800" dist="38100" dir="2700000" algn="tl" rotWithShape="0">
              <a:prstClr val="black">
                <a:alpha val="40000"/>
              </a:prstClr>
            </a:outerShdw>
          </a:effectLst>
        </p:spPr>
      </p:pic>
      <p:pic>
        <p:nvPicPr>
          <p:cNvPr id="407" name="Graphic 406">
            <a:extLst>
              <a:ext uri="{FF2B5EF4-FFF2-40B4-BE49-F238E27FC236}">
                <a16:creationId xmlns:a16="http://schemas.microsoft.com/office/drawing/2014/main" id="{95CA5FFD-9CC8-4F28-8784-D54DF5CF21B1}"/>
              </a:ext>
              <a:ext uri="{C183D7F6-B498-43B3-948B-1728B52AA6E4}">
                <adec:decorative xmlns:adec="http://schemas.microsoft.com/office/drawing/2017/decorative" val="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rot="8705447">
            <a:off x="1215046" y="2353939"/>
            <a:ext cx="914400" cy="914400"/>
          </a:xfrm>
          <a:prstGeom prst="rect">
            <a:avLst/>
          </a:prstGeom>
          <a:effectLst>
            <a:outerShdw blurRad="50800" dist="38100" dir="2700000" algn="tl" rotWithShape="0">
              <a:prstClr val="black">
                <a:alpha val="40000"/>
              </a:prstClr>
            </a:outerShdw>
          </a:effectLst>
        </p:spPr>
      </p:pic>
      <p:pic>
        <p:nvPicPr>
          <p:cNvPr id="3" name="Graphic 2">
            <a:extLst>
              <a:ext uri="{FF2B5EF4-FFF2-40B4-BE49-F238E27FC236}">
                <a16:creationId xmlns:a16="http://schemas.microsoft.com/office/drawing/2014/main" id="{0E169991-8321-4E2A-B7C3-0DC00BCE9851}"/>
              </a:ext>
              <a:ext uri="{C183D7F6-B498-43B3-948B-1728B52AA6E4}">
                <adec:decorative xmlns:adec="http://schemas.microsoft.com/office/drawing/2017/decorative" val="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rot="19909889">
            <a:off x="8932207" y="4205305"/>
            <a:ext cx="914400" cy="914400"/>
          </a:xfrm>
          <a:prstGeom prst="rect">
            <a:avLst/>
          </a:prstGeom>
          <a:effectLst>
            <a:outerShdw blurRad="50800" dist="38100" dir="2700000" algn="tl" rotWithShape="0">
              <a:prstClr val="black">
                <a:alpha val="40000"/>
              </a:prstClr>
            </a:outerShdw>
          </a:effectLst>
        </p:spPr>
      </p:pic>
      <p:pic>
        <p:nvPicPr>
          <p:cNvPr id="4" name="Graphic 3">
            <a:extLst>
              <a:ext uri="{FF2B5EF4-FFF2-40B4-BE49-F238E27FC236}">
                <a16:creationId xmlns:a16="http://schemas.microsoft.com/office/drawing/2014/main" id="{ED2B4E49-EBD8-4D50-8728-14450C2E8E36}"/>
              </a:ext>
              <a:ext uri="{C183D7F6-B498-43B3-948B-1728B52AA6E4}">
                <adec:decorative xmlns:adec="http://schemas.microsoft.com/office/drawing/2017/decorative" val="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rot="1665329">
            <a:off x="2183420" y="4153044"/>
            <a:ext cx="914400" cy="914400"/>
          </a:xfrm>
          <a:prstGeom prst="rect">
            <a:avLst/>
          </a:prstGeom>
          <a:effectLst>
            <a:outerShdw blurRad="50800" dist="38100" dir="2700000" algn="tl" rotWithShape="0">
              <a:prstClr val="black">
                <a:alpha val="40000"/>
              </a:prstClr>
            </a:outerShdw>
          </a:effectLst>
        </p:spPr>
      </p:pic>
      <p:sp>
        <p:nvSpPr>
          <p:cNvPr id="16" name="Footer Placeholder 2">
            <a:extLst>
              <a:ext uri="{FF2B5EF4-FFF2-40B4-BE49-F238E27FC236}">
                <a16:creationId xmlns:a16="http://schemas.microsoft.com/office/drawing/2014/main" id="{D2827D7D-C874-B121-1D80-F6A67350385B}"/>
              </a:ext>
              <a:ext uri="{C183D7F6-B498-43B3-948B-1728B52AA6E4}">
                <adec:decorative xmlns:adec="http://schemas.microsoft.com/office/drawing/2017/decorative" val="1"/>
              </a:ext>
            </a:extLst>
          </p:cNvPr>
          <p:cNvSpPr>
            <a:spLocks noGrp="1"/>
          </p:cNvSpPr>
          <p:nvPr>
            <p:ph type="ftr" sz="quarter" idx="3"/>
          </p:nvPr>
        </p:nvSpPr>
        <p:spPr>
          <a:xfrm>
            <a:off x="4038600" y="6539518"/>
            <a:ext cx="4114800" cy="123111"/>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Tree>
    <p:extLst>
      <p:ext uri="{BB962C8B-B14F-4D97-AF65-F5344CB8AC3E}">
        <p14:creationId xmlns:p14="http://schemas.microsoft.com/office/powerpoint/2010/main" val="166990875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04A44-493C-4101-A418-654708B77AC1}"/>
              </a:ext>
            </a:extLst>
          </p:cNvPr>
          <p:cNvSpPr>
            <a:spLocks noGrp="1"/>
          </p:cNvSpPr>
          <p:nvPr>
            <p:ph type="title"/>
          </p:nvPr>
        </p:nvSpPr>
        <p:spPr>
          <a:xfrm>
            <a:off x="588263" y="457200"/>
            <a:ext cx="11018520" cy="553998"/>
          </a:xfrm>
        </p:spPr>
        <p:txBody>
          <a:bodyPr/>
          <a:lstStyle/>
          <a:p>
            <a:r>
              <a:rPr lang="en-US" dirty="0">
                <a:cs typeface="Segoe UI"/>
              </a:rPr>
              <a:t>Power Virtual Agents – Analytics</a:t>
            </a:r>
            <a:endParaRPr lang="en-GB" dirty="0">
              <a:cs typeface="Segoe UI"/>
            </a:endParaRPr>
          </a:p>
        </p:txBody>
      </p:sp>
      <p:sp>
        <p:nvSpPr>
          <p:cNvPr id="8" name="TextBox 7">
            <a:extLst>
              <a:ext uri="{FF2B5EF4-FFF2-40B4-BE49-F238E27FC236}">
                <a16:creationId xmlns:a16="http://schemas.microsoft.com/office/drawing/2014/main" id="{8AFC22AE-8AA9-4CDE-805A-3F48862F841B}"/>
              </a:ext>
            </a:extLst>
          </p:cNvPr>
          <p:cNvSpPr txBox="1"/>
          <p:nvPr/>
        </p:nvSpPr>
        <p:spPr>
          <a:xfrm>
            <a:off x="537753" y="1626481"/>
            <a:ext cx="4686300" cy="4739759"/>
          </a:xfrm>
          <a:prstGeom prst="rect">
            <a:avLst/>
          </a:prstGeom>
          <a:noFill/>
        </p:spPr>
        <p:txBody>
          <a:bodyPr wrap="square" lIns="0" tIns="0" rIns="0" bIns="0" rtlCol="0">
            <a:spAutoFit/>
          </a:bodyPr>
          <a:lstStyle/>
          <a:p>
            <a:pPr algn="l"/>
            <a:r>
              <a:rPr lang="en-GB" sz="2800" dirty="0">
                <a:solidFill>
                  <a:schemeClr val="tx1">
                    <a:lumMod val="85000"/>
                    <a:lumOff val="15000"/>
                  </a:schemeClr>
                </a:solidFill>
              </a:rPr>
              <a:t>Built-in analytics report can be used to monitor and  improve the bot</a:t>
            </a:r>
          </a:p>
          <a:p>
            <a:pPr algn="l"/>
            <a:endParaRPr lang="en-GB" sz="2800" dirty="0">
              <a:solidFill>
                <a:schemeClr val="tx1">
                  <a:lumMod val="85000"/>
                  <a:lumOff val="15000"/>
                </a:schemeClr>
              </a:solidFill>
            </a:endParaRPr>
          </a:p>
          <a:p>
            <a:pPr algn="l"/>
            <a:r>
              <a:rPr lang="en-GB" sz="2800" dirty="0">
                <a:solidFill>
                  <a:schemeClr val="tx1">
                    <a:lumMod val="85000"/>
                    <a:lumOff val="15000"/>
                  </a:schemeClr>
                </a:solidFill>
              </a:rPr>
              <a:t>It provides insights for:</a:t>
            </a:r>
          </a:p>
          <a:p>
            <a:pPr algn="l"/>
            <a:endParaRPr lang="en-GB" sz="2800" dirty="0">
              <a:solidFill>
                <a:schemeClr val="tx1">
                  <a:lumMod val="85000"/>
                  <a:lumOff val="15000"/>
                </a:schemeClr>
              </a:solidFill>
            </a:endParaRPr>
          </a:p>
          <a:p>
            <a:pPr marL="457200" indent="-457200" algn="l">
              <a:buFont typeface="Arial" panose="020B0604020202020204" pitchFamily="34" charset="0"/>
              <a:buChar char="•"/>
            </a:pPr>
            <a:r>
              <a:rPr lang="en-GB" sz="2800" dirty="0">
                <a:solidFill>
                  <a:schemeClr val="tx1">
                    <a:lumMod val="85000"/>
                    <a:lumOff val="15000"/>
                  </a:schemeClr>
                </a:solidFill>
              </a:rPr>
              <a:t>Summary</a:t>
            </a:r>
          </a:p>
          <a:p>
            <a:pPr marL="457200" indent="-457200" algn="l">
              <a:buFont typeface="Arial" panose="020B0604020202020204" pitchFamily="34" charset="0"/>
              <a:buChar char="•"/>
            </a:pPr>
            <a:r>
              <a:rPr lang="en-GB" sz="2800" dirty="0">
                <a:solidFill>
                  <a:schemeClr val="tx1">
                    <a:lumMod val="85000"/>
                    <a:lumOff val="15000"/>
                  </a:schemeClr>
                </a:solidFill>
              </a:rPr>
              <a:t>Topic triggering</a:t>
            </a:r>
          </a:p>
          <a:p>
            <a:pPr marL="457200" indent="-457200" algn="l">
              <a:buFont typeface="Arial" panose="020B0604020202020204" pitchFamily="34" charset="0"/>
              <a:buChar char="•"/>
            </a:pPr>
            <a:r>
              <a:rPr lang="en-GB" sz="2800" dirty="0">
                <a:solidFill>
                  <a:schemeClr val="tx1">
                    <a:lumMod val="85000"/>
                    <a:lumOff val="15000"/>
                  </a:schemeClr>
                </a:solidFill>
              </a:rPr>
              <a:t>Customer Satisfaction</a:t>
            </a:r>
          </a:p>
          <a:p>
            <a:pPr marL="457200" indent="-457200" algn="l">
              <a:buFont typeface="Arial" panose="020B0604020202020204" pitchFamily="34" charset="0"/>
              <a:buChar char="•"/>
            </a:pPr>
            <a:r>
              <a:rPr lang="en-GB" sz="2800" dirty="0">
                <a:solidFill>
                  <a:schemeClr val="tx1">
                    <a:lumMod val="85000"/>
                    <a:lumOff val="15000"/>
                  </a:schemeClr>
                </a:solidFill>
              </a:rPr>
              <a:t>Sessions</a:t>
            </a:r>
          </a:p>
          <a:p>
            <a:pPr marL="457200" indent="-457200" algn="l">
              <a:buFont typeface="Arial" panose="020B0604020202020204" pitchFamily="34" charset="0"/>
              <a:buChar char="•"/>
            </a:pPr>
            <a:r>
              <a:rPr lang="en-GB" sz="2800" dirty="0">
                <a:solidFill>
                  <a:schemeClr val="tx1">
                    <a:lumMod val="85000"/>
                    <a:lumOff val="15000"/>
                  </a:schemeClr>
                </a:solidFill>
              </a:rPr>
              <a:t>Billing</a:t>
            </a:r>
          </a:p>
        </p:txBody>
      </p:sp>
      <p:pic>
        <p:nvPicPr>
          <p:cNvPr id="5" name="Picture 4" descr="Analytics chart include information about resolution rate, abandon rate and escalation rate for each topic">
            <a:extLst>
              <a:ext uri="{FF2B5EF4-FFF2-40B4-BE49-F238E27FC236}">
                <a16:creationId xmlns:a16="http://schemas.microsoft.com/office/drawing/2014/main" id="{FC4D2B50-35AA-4274-9B6B-27C874AB8980}"/>
              </a:ext>
            </a:extLst>
          </p:cNvPr>
          <p:cNvPicPr>
            <a:picLocks noChangeAspect="1"/>
          </p:cNvPicPr>
          <p:nvPr/>
        </p:nvPicPr>
        <p:blipFill>
          <a:blip r:embed="rId3"/>
          <a:stretch>
            <a:fillRect/>
          </a:stretch>
        </p:blipFill>
        <p:spPr>
          <a:xfrm>
            <a:off x="5224053" y="1626481"/>
            <a:ext cx="6894260" cy="4774319"/>
          </a:xfrm>
          <a:prstGeom prst="rect">
            <a:avLst/>
          </a:prstGeom>
          <a:ln>
            <a:solidFill>
              <a:schemeClr val="bg1">
                <a:lumMod val="85000"/>
              </a:schemeClr>
            </a:solidFill>
          </a:ln>
          <a:effectLst>
            <a:outerShdw blurRad="50800" dist="38100" dir="2700000" algn="tl" rotWithShape="0">
              <a:prstClr val="black">
                <a:alpha val="40000"/>
              </a:prstClr>
            </a:outerShdw>
          </a:effectLst>
        </p:spPr>
      </p:pic>
      <p:sp>
        <p:nvSpPr>
          <p:cNvPr id="3" name="Footer Placeholder 2">
            <a:extLst>
              <a:ext uri="{FF2B5EF4-FFF2-40B4-BE49-F238E27FC236}">
                <a16:creationId xmlns:a16="http://schemas.microsoft.com/office/drawing/2014/main" id="{EE84AB75-ACDE-1A24-C896-BD76A83D9EB8}"/>
              </a:ext>
              <a:ext uri="{C183D7F6-B498-43B3-948B-1728B52AA6E4}">
                <adec:decorative xmlns:adec="http://schemas.microsoft.com/office/drawing/2017/decorative" val="1"/>
              </a:ext>
            </a:extLst>
          </p:cNvPr>
          <p:cNvSpPr>
            <a:spLocks noGrp="1"/>
          </p:cNvSpPr>
          <p:nvPr>
            <p:ph type="ftr" sz="quarter" idx="3"/>
          </p:nvPr>
        </p:nvSpPr>
        <p:spPr>
          <a:xfrm>
            <a:off x="4038600" y="6539518"/>
            <a:ext cx="4114800" cy="123111"/>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Tree>
    <p:extLst>
      <p:ext uri="{BB962C8B-B14F-4D97-AF65-F5344CB8AC3E}">
        <p14:creationId xmlns:p14="http://schemas.microsoft.com/office/powerpoint/2010/main" val="407923166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MIO_NATIVESECTIONS" val="﻿&lt;?xml version=&quot;1.0&quot; encoding=&quot;utf-8&quot;?&gt;&lt;ArrayOfNativeSection xmlns:xsi=&quot;http://www.w3.org/2001/XMLSchema-instance&quot; xmlns:xsd=&quot;http://www.w3.org/2001/XMLSchema&quot;&gt;&lt;NativeSection&gt;&lt;Name&gt;Introduction to Windows PowerShell&lt;/Name&gt;&lt;FirstSlideIndex&gt;4&lt;/FirstSlideIndex&gt;&lt;SlidesCount&gt;6&lt;/SlidesCount&gt;&lt;SlideGuids&gt;&lt;guid&gt;9d9e1da7-2723-4f69-b69f-21b1693715c5&lt;/guid&gt;&lt;guid&gt;3ccd3973-1ec5-46fa-8710-ff514ce2a1f3&lt;/guid&gt;&lt;guid&gt;bc67d307-7296-45c5-86cd-00562e489dd6&lt;/guid&gt;&lt;guid&gt;672fc58f-c006-4e7b-83c2-90f4529f2400&lt;/guid&gt;&lt;guid&gt;318999cc-0be6-4be2-83d0-cb8fe10122fa&lt;/guid&gt;&lt;guid&gt;459b7d24-9e19-433a-accc-69f76be60f43&lt;/guid&gt;&lt;/SlideGuids&gt;&lt;/NativeSection&gt;&lt;NativeSection&gt;&lt;Name&gt;Introduction to Windows PowerShell - The PowerShell shell&lt;/Name&gt;&lt;FirstSlideIndex&gt;10&lt;/FirstSlideIndex&gt;&lt;SlidesCount&gt;7&lt;/SlidesCount&gt;&lt;SlideGuids&gt;&lt;guid&gt;3358efb2-d4c0-4d61-994f-75e3275fac2b&lt;/guid&gt;&lt;guid&gt;6ae3b69a-fbee-464e-ae86-3ecd39513fa0&lt;/guid&gt;&lt;guid&gt;4e0b095b-d004-4f1b-9c6b-30c2d0469d61&lt;/guid&gt;&lt;guid&gt;1d1652e4-8311-451e-9a8c-b2119571880d&lt;/guid&gt;&lt;guid&gt;aa04ec43-c604-4a73-b2eb-0ef0ee77f79c&lt;/guid&gt;&lt;guid&gt;00adf8b6-932b-4200-a1bc-c3f07f8f4d64&lt;/guid&gt;&lt;guid&gt;7e7f40d8-8d37-45ee-9724-a8bf02ad8fcf&lt;/guid&gt;&lt;/SlideGuids&gt;&lt;/NativeSection&gt;&lt;NativeSection&gt;&lt;Name&gt;Introduction to Windows PowerShell - Integrated Scripting Environment (ISE)&lt;/Name&gt;&lt;FirstSlideIndex&gt;17&lt;/FirstSlideIndex&gt;&lt;SlidesCount&gt;7&lt;/SlidesCount&gt;&lt;SlideGuids&gt;&lt;guid&gt;ca3cdbe2-c1a0-496c-8b03-963455ae08cc&lt;/guid&gt;&lt;guid&gt;b1a90355-9415-45f5-a99d-f37839064456&lt;/guid&gt;&lt;guid&gt;3bc041ee-b16c-40a8-a375-66ea1d776dc0&lt;/guid&gt;&lt;guid&gt;b6acce1c-41ec-4e65-bdcc-23f3b5b20db0&lt;/guid&gt;&lt;guid&gt;768a6834-0cfa-4d1b-b334-ac15dc4109ca&lt;/guid&gt;&lt;guid&gt;00adf8b6-932b-4200-a1bc-c3f07f8f4d64&lt;/guid&gt;&lt;guid&gt;7e7f40d8-8d37-45ee-9724-a8bf02ad8fcf&lt;/guid&gt;&lt;/SlideGuids&gt;&lt;/NativeSection&gt;&lt;NativeSection&gt;&lt;Name&gt;Introduction to Windows PowerShell - Integrated Scripting Environment (ISE) - Features&lt;/Name&gt;&lt;FirstSlideIndex&gt;24&lt;/FirstSlideIndex&gt;&lt;SlidesCount&gt;10&lt;/SlidesCount&gt;&lt;SlideGuids&gt;&lt;guid&gt;e1166bed-b1cf-4a18-b3fa-270e99523a73&lt;/guid&gt;&lt;guid&gt;1b439196-c8b3-443c-adfe-ddd445fc1dea&lt;/guid&gt;&lt;guid&gt;5db85947-b1b2-4c61-b1a6-466fcb9ccbc5&lt;/guid&gt;&lt;guid&gt;ff6facb6-682b-4525-82a1-7d48607b7e88&lt;/guid&gt;&lt;guid&gt;30280d42-31cf-4e37-be85-b7dbaab0bb92&lt;/guid&gt;&lt;guid&gt;f026dc64-98b4-4191-a399-1bde3e751c77&lt;/guid&gt;&lt;guid&gt;96dccee5-e57f-4ffe-9f58-07c261f2f193&lt;/guid&gt;&lt;guid&gt;58797128-d2cf-4e7b-ad59-8a18432caccf&lt;/guid&gt;&lt;guid&gt;00adf8b6-932b-4200-a1bc-c3f07f8f4d64&lt;/guid&gt;&lt;guid&gt;7e7f40d8-8d37-45ee-9724-a8bf02ad8fcf&lt;/guid&gt;&lt;/SlideGuids&gt;&lt;/NativeSection&gt;&lt;NativeSection&gt;&lt;Name&gt;Introduction to Commands&lt;/Name&gt;&lt;FirstSlideIndex&gt;34&lt;/FirstSlideIndex&gt;&lt;SlidesCount&gt;2&lt;/SlidesCount&gt;&lt;SlideGuids&gt;&lt;guid&gt;1f669531-dd69-4ef9-a692-f0ee18299d4d&lt;/guid&gt;&lt;guid&gt;3ccd3973-1ec5-46fa-8710-ff514ce2a1f3&lt;/guid&gt;&lt;/SlideGuids&gt;&lt;/NativeSection&gt;&lt;NativeSection&gt;&lt;Name&gt;Introduction to Commands - External Commands&lt;/Name&gt;&lt;FirstSlideIndex&gt;36&lt;/FirstSlideIndex&gt;&lt;SlidesCount&gt;5&lt;/SlidesCount&gt;&lt;SlideGuids&gt;&lt;guid&gt;3feb09ab-e4a3-4df2-b9b2-7c59bed53a69&lt;/guid&gt;&lt;guid&gt;6f878c01-a3eb-40d3-a213-c43f4a3ab641&lt;/guid&gt;&lt;guid&gt;cb107531-a8e9-469d-b5bd-c28436624552&lt;/guid&gt;&lt;guid&gt;6b3f75de-a037-4381-8fc8-618b7e265e56&lt;/guid&gt;&lt;guid&gt;7e7f40d8-8d37-45ee-9724-a8bf02ad8fcf&lt;/guid&gt;&lt;/SlideGuids&gt;&lt;/NativeSection&gt;&lt;NativeSection&gt;&lt;Name&gt;Introduction to Commands - PowerShell commands&lt;/Name&gt;&lt;FirstSlideIndex&gt;41&lt;/FirstSlideIndex&gt;&lt;SlidesCount&gt;12&lt;/SlidesCount&gt;&lt;SlideGuids&gt;&lt;guid&gt;426e1b04-391b-466b-bc29-8a42babefe40&lt;/guid&gt;&lt;guid&gt;a0578b4a-a1e6-4f54-93e4-8bf201accac6&lt;/guid&gt;&lt;guid&gt;a6d5c4db-5b9a-49b0-b2ba-bd0b3bff0758&lt;/guid&gt;&lt;guid&gt;b8052ebc-3fa8-4abe-9c2e-59c3bb4707ee&lt;/guid&gt;&lt;guid&gt;b794a4d1-9791-4bab-b28e-5253577824c6&lt;/guid&gt;&lt;guid&gt;0998e991-5e28-429f-9c2c-28193cee6032&lt;/guid&gt;&lt;guid&gt;4986f64a-99cf-404c-b710-071ed6bff202&lt;/guid&gt;&lt;guid&gt;9d70877b-88a2-415b-b023-87e5f0f10101&lt;/guid&gt;&lt;guid&gt;62563174-4078-46c5-a87c-d458e27091aa&lt;/guid&gt;&lt;guid&gt;bcf04dda-96d7-464b-ab84-ae63980a8e84&lt;/guid&gt;&lt;guid&gt;0e9c346d-8ca7-47d7-a3ea-dd9761e48c90&lt;/guid&gt;&lt;guid&gt;7e7f40d8-8d37-45ee-9724-a8bf02ad8fcf&lt;/guid&gt;&lt;/SlideGuids&gt;&lt;/NativeSection&gt;&lt;NativeSection&gt;&lt;Name&gt;Introduction to Commands - Cmdlet Syntax&lt;/Name&gt;&lt;FirstSlideIndex&gt;53&lt;/FirstSlideIndex&gt;&lt;SlidesCount&gt;14&lt;/SlidesCount&gt;&lt;SlideGuids&gt;&lt;guid&gt;7209000d-aa96-4e20-a91c-501ebc107778&lt;/guid&gt;&lt;guid&gt;f01cb306-9e1f-4590-9e38-bbf493ef8b1f&lt;/guid&gt;&lt;guid&gt;27b66761-f25d-4ebf-b7cd-c087bafe2652&lt;/guid&gt;&lt;guid&gt;7209000d-aa96-4e20-a91c-501ebc107778&lt;/guid&gt;&lt;guid&gt;7209000d-aa96-4e20-a91c-501ebc107778&lt;/guid&gt;&lt;guid&gt;7209000d-aa96-4e20-a91c-501ebc107778&lt;/guid&gt;&lt;guid&gt;7209000d-aa96-4e20-a91c-501ebc107778&lt;/guid&gt;&lt;guid&gt;7209000d-aa96-4e20-a91c-501ebc107778&lt;/guid&gt;&lt;guid&gt;7209000d-aa96-4e20-a91c-501ebc107778&lt;/guid&gt;&lt;guid&gt;5be2a765-e72f-40ef-9415-d6db991094bf&lt;/guid&gt;&lt;guid&gt;0c6b5fa0-27fa-4460-9bdd-29a275a83938&lt;/guid&gt;&lt;guid&gt;6806274d-ae00-4671-bcc4-6c446fd75137&lt;/guid&gt;&lt;guid&gt;eff1ad0d-edff-4696-b71d-26e747cd86cc&lt;/guid&gt;&lt;guid&gt;7e7f40d8-8d37-45ee-9724-a8bf02ad8fcf&lt;/guid&gt;&lt;/SlideGuids&gt;&lt;/NativeSection&gt;&lt;NativeSection&gt;&lt;Name&gt;Introduction to Commands - Cmdlet Common Parameters&lt;/Name&gt;&lt;FirstSlideIndex&gt;67&lt;/FirstSlideIndex&gt;&lt;SlidesCount&gt;12&lt;/SlidesCount&gt;&lt;SlideGuids&gt;&lt;guid&gt;9654f450-f019-44e6-b65b-d1bb1c9ab9cf&lt;/guid&gt;&lt;guid&gt;3f57c3d8-ad09-42db-8b7f-fb53311bbcb1&lt;/guid&gt;&lt;guid&gt;1b20324c-120d-4cd2-829e-ef4a36f4353a&lt;/guid&gt;&lt;guid&gt;cac7793a-fc43-4ff7-bf41-3e011449d657&lt;/guid&gt;&lt;guid&gt;8f045e5b-b095-40cd-80a0-6e971422544f&lt;/guid&gt;&lt;guid&gt;95714aaa-8dfb-4b1e-8b1e-37271dd273fa&lt;/guid&gt;&lt;guid&gt;9ab87bb2-7e8f-4af4-a94a-a8610fdccfdc&lt;/guid&gt;&lt;guid&gt;777d5f4b-0b2a-4316-82e8-5d730bbccaab&lt;/guid&gt;&lt;guid&gt;4654dda3-5a19-4678-8030-b1706eb3eb3f&lt;/guid&gt;&lt;guid&gt;2446594d-bc9d-40a4-8baa-b7757caf755f&lt;/guid&gt;&lt;guid&gt;b9cda98c-f984-44d2-949b-c0a768deba69&lt;/guid&gt;&lt;guid&gt;7e7f40d8-8d37-45ee-9724-a8bf02ad8fcf&lt;/guid&gt;&lt;/SlideGuids&gt;&lt;/NativeSection&gt;&lt;NativeSection&gt;&lt;Name&gt;Introduction to Commands - Command Termination and Line Continuation&lt;/Name&gt;&lt;FirstSlideIndex&gt;79&lt;/FirstSlideIndex&gt;&lt;SlidesCount&gt;8&lt;/SlidesCount&gt;&lt;SlideGuids&gt;&lt;guid&gt;1a25d4e7-21ea-4c9d-82ca-1c4d40b802e6&lt;/guid&gt;&lt;guid&gt;d4fc2cfb-1f4c-4284-9a90-8a9dfac87a51&lt;/guid&gt;&lt;guid&gt;00691e86-e96c-4ad2-9f74-ef4b3fa2693f&lt;/guid&gt;&lt;guid&gt;24f45a39-5d68-4f45-9666-28a431578cb4&lt;/guid&gt;&lt;guid&gt;cda6b029-eec0-4e35-9554-8139afb73cdf&lt;/guid&gt;&lt;guid&gt;ed0db01f-b035-4031-8354-c833afab6954&lt;/guid&gt;&lt;guid&gt;ae2f9860-d0e5-45d9-aeb9-b8c30276d763&lt;/guid&gt;&lt;guid&gt;7e7f40d8-8d37-45ee-9724-a8bf02ad8fcf&lt;/guid&gt;&lt;/SlideGuids&gt;&lt;/NativeSection&gt;&lt;NativeSection&gt;&lt;Name&gt;Introduction to Commands - Built-in Aliases&lt;/Name&gt;&lt;FirstSlideIndex&gt;87&lt;/FirstSlideIndex&gt;&lt;SlidesCount&gt;5&lt;/SlidesCount&gt;&lt;SlideGuids&gt;&lt;guid&gt;daa0c646-4964-4677-b662-6d7b5bde0af7&lt;/guid&gt;&lt;guid&gt;4df4c6eb-d2a5-4e73-bc8d-d337ce32b5c8&lt;/guid&gt;&lt;guid&gt;c1f56b12-3707-4f35-8733-39b9c38473e9&lt;/guid&gt;&lt;guid&gt;a3c72e30-c9fd-41a2-81b7-774a592681f2&lt;/guid&gt;&lt;guid&gt;7e7f40d8-8d37-45ee-9724-a8bf02ad8fcf&lt;/guid&gt;&lt;/SlideGuids&gt;&lt;/NativeSection&gt;&lt;NativeSection&gt;&lt;Name&gt;Introduction to Commands - User-defined Aliases&lt;/Name&gt;&lt;FirstSlideIndex&gt;92&lt;/FirstSlideIndex&gt;&lt;SlidesCount&gt;5&lt;/SlidesCount&gt;&lt;SlideGuids&gt;&lt;guid&gt;a7c2d5d0-e482-48f2-9014-d873da40f698&lt;/guid&gt;&lt;guid&gt;aa04ec43-c604-4a73-b2eb-0ef0ee77f79c&lt;/guid&gt;&lt;guid&gt;7209000d-aa96-4e20-a91c-501ebc107778&lt;/guid&gt;&lt;guid&gt;20c1946b-9a3c-4b0a-ba7c-74353ae716f5&lt;/guid&gt;&lt;guid&gt;7e7f40d8-8d37-45ee-9724-a8bf02ad8fcf&lt;/guid&gt;&lt;/SlideGuids&gt;&lt;/NativeSection&gt;&lt;NativeSection&gt;&lt;Name&gt;Introduction to Commands - Lab: Introduction to Commands&lt;/Name&gt;&lt;FirstSlideIndex&gt;97&lt;/FirstSlideIndex&gt;&lt;SlidesCount&gt;2&lt;/SlidesCount&gt;&lt;SlideGuids&gt;&lt;guid&gt;e5936d9c-b546-443b-afcc-e10e11a5dae6&lt;/guid&gt;&lt;guid&gt;1e5e1ebb-e8bf-4fba-87f5-5fca36bd0235&lt;/guid&gt;&lt;/SlideGuids&gt;&lt;/NativeSection&gt;&lt;/ArrayOfNativeSection&gt;"/>
  <p:tag name="MIO_EKGUID" val="602ca75f-b92d-4d33-a8d7-07e8571bebc5"/>
  <p:tag name="MIO_UPDATE" val="True"/>
  <p:tag name="MIO_VERSION" val="30.03.2020 15:44:06"/>
  <p:tag name="MIO_DBID" val="12B0C59E-2253-4124-A5E9-470ADF4CB168"/>
  <p:tag name="MIO_LASTDOWNLOADED" val="30.03.2020 17:44:54"/>
  <p:tag name="MIO_OBJECTNAME" val="Module Dark Grey"/>
  <p:tag name="MIO_LASTEDITORNAME" val="Devid Treuling"/>
</p:tagLst>
</file>

<file path=ppt/tags/tag2.xml><?xml version="1.0" encoding="utf-8"?>
<p:tagLst xmlns:a="http://schemas.openxmlformats.org/drawingml/2006/main" xmlns:r="http://schemas.openxmlformats.org/officeDocument/2006/relationships" xmlns:p="http://schemas.openxmlformats.org/presentationml/2006/main">
  <p:tag name="MIO_GUID" val="9d9e1da7-2723-4f69-b69f-21b1693715c5"/>
  <p:tag name="MIO_EKGUID" val="54ade1c1-5b04-4aab-863d-fd2e000d0565"/>
  <p:tag name="MIO_UPDATE" val="True"/>
  <p:tag name="MIO_VERSION" val="30.03.2020 15:44:05"/>
  <p:tag name="MIO_DBID" val="12b0c59e-2253-4124-a5e9-470adf4cb168"/>
  <p:tag name="MIO_LASTDOWNLOADED" val="30.03.2020 15:44:51"/>
  <p:tag name="MIO_OBJECTNAME" val="Learning 1"/>
  <p:tag name="MIO_LASTEDITORNAME" val="Devid Treuling"/>
</p:tagLst>
</file>

<file path=ppt/tags/tag3.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a97e8222-500f-45cb-8331-4583a822eeb0"/>
  <p:tag name="MIO_UPDATE" val="True"/>
  <p:tag name="MIO_VERSION" val="30.03.2020 15:44:05"/>
  <p:tag name="MIO_DBID" val="12b0c59e-2253-4124-a5e9-470adf4cb168"/>
  <p:tag name="MIO_LASTDOWNLOADED" val="30.03.2020 15:44:51"/>
  <p:tag name="MIO_OBJECTNAME" val="Objectives"/>
  <p:tag name="MIO_LASTEDITORNAME" val="Devid Treuling"/>
</p:tagLst>
</file>

<file path=ppt/tags/tag4.xml><?xml version="1.0" encoding="utf-8"?>
<p:tagLst xmlns:a="http://schemas.openxmlformats.org/drawingml/2006/main" xmlns:r="http://schemas.openxmlformats.org/officeDocument/2006/relationships" xmlns:p="http://schemas.openxmlformats.org/presentationml/2006/main">
  <p:tag name="MIO_GUID" val="e5936d9c-b546-443b-afcc-e10e11a5dae6"/>
  <p:tag name="MIO_EKGUID" val="49620678-51bf-43f9-9090-c87048a425b9"/>
  <p:tag name="MIO_UPDATE" val="True"/>
  <p:tag name="MIO_VERSION" val="30.03.2020 15:44:06"/>
  <p:tag name="MIO_DBID" val="12b0c59e-2253-4124-a5e9-470adf4cb168"/>
  <p:tag name="MIO_LASTDOWNLOADED" val="30.03.2020 15:44:52"/>
  <p:tag name="MIO_OBJECTNAME" val="Lab Name"/>
  <p:tag name="MIO_LASTEDITORNAME" val="Devid Treuling"/>
</p:tagLst>
</file>

<file path=ppt/tags/tag5.xml><?xml version="1.0" encoding="utf-8"?>
<p:tagLst xmlns:a="http://schemas.openxmlformats.org/drawingml/2006/main" xmlns:r="http://schemas.openxmlformats.org/officeDocument/2006/relationships" xmlns:p="http://schemas.openxmlformats.org/presentationml/2006/main">
  <p:tag name="MIO_GUID" val="9d9e1da7-2723-4f69-b69f-21b1693715c5"/>
  <p:tag name="MIO_EKGUID" val="54ade1c1-5b04-4aab-863d-fd2e000d0565"/>
  <p:tag name="MIO_UPDATE" val="True"/>
  <p:tag name="MIO_VERSION" val="30.03.2020 15:44:05"/>
  <p:tag name="MIO_DBID" val="12b0c59e-2253-4124-a5e9-470adf4cb168"/>
  <p:tag name="MIO_LASTDOWNLOADED" val="30.03.2020 15:44:51"/>
  <p:tag name="MIO_OBJECTNAME" val="Learning 1"/>
  <p:tag name="MIO_LASTEDITORNAME" val="Devid Treuling"/>
</p:tagLst>
</file>

<file path=ppt/tags/tag6.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b0bc2a4e-b359-41fd-8d02-f26205a8e61a"/>
  <p:tag name="MIO_UPDATE" val="True"/>
  <p:tag name="MIO_VERSION" val="30.03.2020 15:44:05"/>
  <p:tag name="MIO_DBID" val="12b0c59e-2253-4124-a5e9-470adf4cb168"/>
  <p:tag name="MIO_LASTDOWNLOADED" val="30.03.2020 15:44:52"/>
  <p:tag name="MIO_OBJECTNAME" val="Questions?"/>
  <p:tag name="MIO_LASTEDITORNAME" val="Devid Treuling"/>
</p:tagLst>
</file>

<file path=ppt/theme/theme1.xml><?xml version="1.0" encoding="utf-8"?>
<a:theme xmlns:a="http://schemas.openxmlformats.org/drawingml/2006/main" name="White Template">
  <a:themeElements>
    <a:clrScheme name="Custom 2">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000000"/>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FY22 Unified Support Deck_R2" id="{87F4FB34-706C-3B40-A2F5-AAB55F65BD79}" vid="{83F148C1-8898-3D42-A66A-0DC42327C7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10.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11.xml><?xml version="1.0" encoding="utf-8"?>
<pd:PersonalizationDefinition xmlns:pd="Strauss.PersonalizationDefinition" name="">
  <pd:DataReferenceList>
    <pd:DataReference datasourceID="feebff45-792f-402d-b0b2-aef9b0ece030" dataFieldID="0fc3de7b-ed55-4ec3-b286-0b42951918c3" variableListUniqueId="d6c5d8a6-45b5-4a0e-b0e7-cf1e0e53bdd5"/>
  </pd:DataReferenceList>
  <pd:VariableReplacementDescriptor name="" desc="" uid="">
    <pd:DataReferenceList>
      <pd:DataReference datasourceID="feebff45-792f-402d-b0b2-aef9b0ece030" dataFieldID="0fc3de7b-ed55-4ec3-b286-0b42951918c3" variableListUniqueId="d6c5d8a6-45b5-4a0e-b0e7-cf1e0e53bdd5"/>
    </pd:DataReferenceList>
  </pd:VariableReplacementDescriptor>
</pd:PersonalizationDefinition>
</file>

<file path=customXml/item12.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3.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14.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15.xml><?xml version="1.0" encoding="utf-8"?>
<pd:PersonalizationDefinition xmlns:pd="Strauss.PersonalizationDefinition" name="">
  <pd:DataReferenceList>
    <pd:DataReference datasourceID="feebff45-792f-402d-b0b2-aef9b0ece030" dataFieldID="28848184-58cd-4812-928e-93f2c559a8a3" variableListUniqueId="d6c5d8a6-45b5-4a0e-b0e7-cf1e0e53bdd5"/>
  </pd:DataReferenceList>
  <pd:VariableReplacementDescriptor name="" desc="" uid="">
    <pd:DataReferenceList>
      <pd:DataReference datasourceID="feebff45-792f-402d-b0b2-aef9b0ece030" dataFieldID="28848184-58cd-4812-928e-93f2c559a8a3" variableListUniqueId="d6c5d8a6-45b5-4a0e-b0e7-cf1e0e53bdd5"/>
    </pd:DataReferenceList>
  </pd:VariableReplacementDescriptor>
</pd:PersonalizationDefinition>
</file>

<file path=customXml/item16.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17.xml><?xml version="1.0" encoding="utf-8"?>
<ct:contentTypeSchema xmlns:ct="http://schemas.microsoft.com/office/2006/metadata/contentType" xmlns:ma="http://schemas.microsoft.com/office/2006/metadata/properties/metaAttributes" ct:_="" ma:_="" ma:contentTypeName="Document" ma:contentTypeID="0x0101009E45DD9787B3E647B4822733F8D1924C" ma:contentTypeVersion="6" ma:contentTypeDescription="Create a new document." ma:contentTypeScope="" ma:versionID="d3a8600146d6f8fd54a646b10a5121ba">
  <xsd:schema xmlns:xsd="http://www.w3.org/2001/XMLSchema" xmlns:xs="http://www.w3.org/2001/XMLSchema" xmlns:p="http://schemas.microsoft.com/office/2006/metadata/properties" xmlns:ns1="http://schemas.microsoft.com/sharepoint/v3" xmlns:ns2="85fcf250-4ef6-4bc9-bc4c-5d41a161456c" xmlns:ns3="30ea35f1-5204-4ee0-80bd-741d387246c1" targetNamespace="http://schemas.microsoft.com/office/2006/metadata/properties" ma:root="true" ma:fieldsID="c48d4e24bbbce42ff436f70ff4440312" ns1:_="" ns2:_="" ns3:_="">
    <xsd:import namespace="http://schemas.microsoft.com/sharepoint/v3"/>
    <xsd:import namespace="85fcf250-4ef6-4bc9-bc4c-5d41a161456c"/>
    <xsd:import namespace="30ea35f1-5204-4ee0-80bd-741d387246c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2" nillable="true" ma:displayName="Unified Compliance Policy Properties" ma:hidden="true" ma:internalName="_ip_UnifiedCompliancePolicyProperties">
      <xsd:simpleType>
        <xsd:restriction base="dms:Note"/>
      </xsd:simpleType>
    </xsd:element>
    <xsd:element name="_ip_UnifiedCompliancePolicyUIAction" ma:index="1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5fcf250-4ef6-4bc9-bc4c-5d41a161456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0ea35f1-5204-4ee0-80bd-741d387246c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8.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19.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2.xml><?xml version="1.0" encoding="utf-8"?>
<pd:PersonalizationDefinition xmlns:pd="Strauss.PersonalizationDefinition" name="">
  <pd:DataReferenceList>
    <pd:DataReference datasourceID="feebff45-792f-402d-b0b2-aef9b0ece030" dataFieldID="c025b050-8f9b-4a58-8690-6c2d0d1906cd" variableListUniqueId="d6c5d8a6-45b5-4a0e-b0e7-cf1e0e53bdd5"/>
  </pd:DataReferenceList>
  <pd:VariableReplacementDescriptor name="" desc="" uid="">
    <pd:DataReferenceList>
      <pd:DataReference datasourceID="feebff45-792f-402d-b0b2-aef9b0ece030" dataFieldID="c025b050-8f9b-4a58-8690-6c2d0d1906cd" variableListUniqueId="d6c5d8a6-45b5-4a0e-b0e7-cf1e0e53bdd5"/>
    </pd:DataReferenceList>
  </pd:VariableReplacementDescriptor>
</pd:PersonalizationDefinition>
</file>

<file path=customXml/item20.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21.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22.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23.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24.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25.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26.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27.xml><?xml version="1.0" encoding="utf-8"?>
<?mso-contentType ?>
<FormTemplates xmlns="http://schemas.microsoft.com/sharepoint/v3/contenttype/forms">
  <Display>DocumentLibraryForm</Display>
  <Edit>DocumentLibraryForm</Edit>
  <New>DocumentLibraryForm</New>
</FormTemplates>
</file>

<file path=customXml/item28.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29.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0.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31.xml><?xml version="1.0" encoding="utf-8"?>
<pd:PersonalizationDefinition xmlns:pd="Strauss.PersonalizationDefinition" name="">
  <pd:DataReferenceList>
    <pd:DataReference datasourceID="feebff45-792f-402d-b0b2-aef9b0ece030" dataFieldID="28848184-58cd-4812-928e-93f2c559a8a3" variableListUniqueId="d6c5d8a6-45b5-4a0e-b0e7-cf1e0e53bdd5"/>
  </pd:DataReferenceList>
  <pd:VariableReplacementDescriptor name="" desc="" uid="">
    <pd:DataReferenceList>
      <pd:DataReference datasourceID="feebff45-792f-402d-b0b2-aef9b0ece030" dataFieldID="28848184-58cd-4812-928e-93f2c559a8a3" variableListUniqueId="d6c5d8a6-45b5-4a0e-b0e7-cf1e0e53bdd5"/>
    </pd:DataReferenceList>
  </pd:VariableReplacementDescriptor>
</pd:PersonalizationDefinition>
</file>

<file path=customXml/item32.xml><?xml version="1.0" encoding="utf-8"?>
<pd:PersonalizationDefinition xmlns:pd="Strauss.PersonalizationDefinition" name="">
  <pd:DataReferenceList>
    <pd:DataReference datasourceID="feebff45-792f-402d-b0b2-aef9b0ece030" dataFieldID="0fc3de7b-ed55-4ec3-b286-0b42951918c3" variableListUniqueId="d6c5d8a6-45b5-4a0e-b0e7-cf1e0e53bdd5"/>
  </pd:DataReferenceList>
  <pd:VariableReplacementDescriptor name="" desc="" uid="">
    <pd:DataReferenceList>
      <pd:DataReference datasourceID="feebff45-792f-402d-b0b2-aef9b0ece030" dataFieldID="0fc3de7b-ed55-4ec3-b286-0b42951918c3" variableListUniqueId="d6c5d8a6-45b5-4a0e-b0e7-cf1e0e53bdd5"/>
    </pd:DataReferenceList>
  </pd:VariableReplacementDescriptor>
</pd:PersonalizationDefinition>
</file>

<file path=customXml/item33.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34.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35.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36.xml><?xml version="1.0" encoding="utf-8"?>
<pd:PersonalizationDefinition xmlns:pd="Strauss.PersonalizationDefinition" name="">
  <pd:DataReferenceList>
    <pd:DataReference datasourceID="feebff45-792f-402d-b0b2-aef9b0ece030" dataFieldID="28848184-58cd-4812-928e-93f2c559a8a3" variableListUniqueId="d6c5d8a6-45b5-4a0e-b0e7-cf1e0e53bdd5"/>
  </pd:DataReferenceList>
  <pd:VariableReplacementDescriptor name="" desc="" uid="">
    <pd:DataReferenceList>
      <pd:DataReference datasourceID="feebff45-792f-402d-b0b2-aef9b0ece030" dataFieldID="28848184-58cd-4812-928e-93f2c559a8a3" variableListUniqueId="d6c5d8a6-45b5-4a0e-b0e7-cf1e0e53bdd5"/>
    </pd:DataReferenceList>
  </pd:VariableReplacementDescriptor>
</pd:PersonalizationDefinition>
</file>

<file path=customXml/item37.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38.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39.xml><?xml version="1.0" encoding="utf-8"?>
<pd:PersonalizationDefinition xmlns:pd="Strauss.PersonalizationDefinition" name="">
  <pd:DataReferenceList>
    <pd:DataReference datasourceID="feebff45-792f-402d-b0b2-aef9b0ece030" dataFieldID="28848184-58cd-4812-928e-93f2c559a8a3" variableListUniqueId="d6c5d8a6-45b5-4a0e-b0e7-cf1e0e53bdd5"/>
  </pd:DataReferenceList>
  <pd:VariableReplacementDescriptor name="" desc="" uid="">
    <pd:DataReferenceList>
      <pd:DataReference datasourceID="feebff45-792f-402d-b0b2-aef9b0ece030" dataFieldID="28848184-58cd-4812-928e-93f2c559a8a3" variableListUniqueId="d6c5d8a6-45b5-4a0e-b0e7-cf1e0e53bdd5"/>
    </pd:DataReferenceList>
  </pd:VariableReplacementDescriptor>
</pd:PersonalizationDefinition>
</file>

<file path=customXml/item4.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40.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41.xml><?xml version="1.0" encoding="utf-8"?>
<pd:PersonalizationDefinition xmlns:pd="Strauss.PersonalizationDefinition" name="">
  <pd:DataReferenceList>
    <pd:DataReference datasourceID="feebff45-792f-402d-b0b2-aef9b0ece030" dataFieldID="28848184-58cd-4812-928e-93f2c559a8a3" variableListUniqueId="d6c5d8a6-45b5-4a0e-b0e7-cf1e0e53bdd5"/>
  </pd:DataReferenceList>
  <pd:VariableReplacementDescriptor name="" desc="" uid="">
    <pd:DataReferenceList>
      <pd:DataReference datasourceID="feebff45-792f-402d-b0b2-aef9b0ece030" dataFieldID="28848184-58cd-4812-928e-93f2c559a8a3" variableListUniqueId="d6c5d8a6-45b5-4a0e-b0e7-cf1e0e53bdd5"/>
    </pd:DataReferenceList>
  </pd:VariableReplacementDescriptor>
</pd:PersonalizationDefinition>
</file>

<file path=customXml/item5.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6.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7.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8.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9.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Props1.xml><?xml version="1.0" encoding="utf-8"?>
<ds:datastoreItem xmlns:ds="http://schemas.openxmlformats.org/officeDocument/2006/customXml" ds:itemID="{FBC13881-F2DC-4AA3-88C8-97C40CA1EBC7}">
  <ds:schemaRefs>
    <ds:schemaRef ds:uri="Strauss.PersonalizationDefinition"/>
  </ds:schemaRefs>
</ds:datastoreItem>
</file>

<file path=customXml/itemProps10.xml><?xml version="1.0" encoding="utf-8"?>
<ds:datastoreItem xmlns:ds="http://schemas.openxmlformats.org/officeDocument/2006/customXml" ds:itemID="{712108F3-86F2-4B95-AF2D-FE4E45965FCC}">
  <ds:schemaRefs>
    <ds:schemaRef ds:uri="Strauss.PersonalizationDefinition"/>
  </ds:schemaRefs>
</ds:datastoreItem>
</file>

<file path=customXml/itemProps11.xml><?xml version="1.0" encoding="utf-8"?>
<ds:datastoreItem xmlns:ds="http://schemas.openxmlformats.org/officeDocument/2006/customXml" ds:itemID="{E7EBEF02-C69B-46E0-B38A-E51611CE5254}">
  <ds:schemaRefs>
    <ds:schemaRef ds:uri="Strauss.PersonalizationDefinition"/>
  </ds:schemaRefs>
</ds:datastoreItem>
</file>

<file path=customXml/itemProps12.xml><?xml version="1.0" encoding="utf-8"?>
<ds:datastoreItem xmlns:ds="http://schemas.openxmlformats.org/officeDocument/2006/customXml" ds:itemID="{FC25CD5D-A9DA-407F-9106-47BDA14BCED9}">
  <ds:schemaRefs>
    <ds:schemaRef ds:uri="Strauss.PersonalizationDefinition"/>
  </ds:schemaRefs>
</ds:datastoreItem>
</file>

<file path=customXml/itemProps13.xml><?xml version="1.0" encoding="utf-8"?>
<ds:datastoreItem xmlns:ds="http://schemas.openxmlformats.org/officeDocument/2006/customXml" ds:itemID="{406127A5-B8F7-4F8A-95A9-8E20F72EA129}">
  <ds:schemaRefs>
    <ds:schemaRef ds:uri="Strauss.PersonalizationDefinition"/>
  </ds:schemaRefs>
</ds:datastoreItem>
</file>

<file path=customXml/itemProps14.xml><?xml version="1.0" encoding="utf-8"?>
<ds:datastoreItem xmlns:ds="http://schemas.openxmlformats.org/officeDocument/2006/customXml" ds:itemID="{A09B3D8F-A36C-4B6D-871D-C53F61DFD219}">
  <ds:schemaRefs>
    <ds:schemaRef ds:uri="Strauss.PersonalizationDefinition"/>
  </ds:schemaRefs>
</ds:datastoreItem>
</file>

<file path=customXml/itemProps15.xml><?xml version="1.0" encoding="utf-8"?>
<ds:datastoreItem xmlns:ds="http://schemas.openxmlformats.org/officeDocument/2006/customXml" ds:itemID="{628127A0-F2C3-45C3-BB9F-5B29A6B848BE}">
  <ds:schemaRefs>
    <ds:schemaRef ds:uri="Strauss.PersonalizationDefinition"/>
  </ds:schemaRefs>
</ds:datastoreItem>
</file>

<file path=customXml/itemProps16.xml><?xml version="1.0" encoding="utf-8"?>
<ds:datastoreItem xmlns:ds="http://schemas.openxmlformats.org/officeDocument/2006/customXml" ds:itemID="{2BCFCE7B-4A43-491B-887D-365E2A1C50B2}">
  <ds:schemaRefs>
    <ds:schemaRef ds:uri="Strauss.PersonalizationDefinition"/>
  </ds:schemaRefs>
</ds:datastoreItem>
</file>

<file path=customXml/itemProps17.xml><?xml version="1.0" encoding="utf-8"?>
<ds:datastoreItem xmlns:ds="http://schemas.openxmlformats.org/officeDocument/2006/customXml" ds:itemID="{03D56056-9B8B-424E-A512-5589B2BCE279}"/>
</file>

<file path=customXml/itemProps18.xml><?xml version="1.0" encoding="utf-8"?>
<ds:datastoreItem xmlns:ds="http://schemas.openxmlformats.org/officeDocument/2006/customXml" ds:itemID="{B09E3EAE-66CA-4A91-A5FE-A34A70B099ED}">
  <ds:schemaRefs>
    <ds:schemaRef ds:uri="Strauss.PersonalizationDefinition"/>
  </ds:schemaRefs>
</ds:datastoreItem>
</file>

<file path=customXml/itemProps19.xml><?xml version="1.0" encoding="utf-8"?>
<ds:datastoreItem xmlns:ds="http://schemas.openxmlformats.org/officeDocument/2006/customXml" ds:itemID="{EDFBA6C8-3A38-44F0-B645-B6B0034983DA}">
  <ds:schemaRefs>
    <ds:schemaRef ds:uri="Strauss.PersonalizationDefinition"/>
  </ds:schemaRefs>
</ds:datastoreItem>
</file>

<file path=customXml/itemProps2.xml><?xml version="1.0" encoding="utf-8"?>
<ds:datastoreItem xmlns:ds="http://schemas.openxmlformats.org/officeDocument/2006/customXml" ds:itemID="{541D4602-AC17-4CBD-B95E-D5B3D757BC54}">
  <ds:schemaRefs>
    <ds:schemaRef ds:uri="Strauss.PersonalizationDefinition"/>
  </ds:schemaRefs>
</ds:datastoreItem>
</file>

<file path=customXml/itemProps20.xml><?xml version="1.0" encoding="utf-8"?>
<ds:datastoreItem xmlns:ds="http://schemas.openxmlformats.org/officeDocument/2006/customXml" ds:itemID="{08068EAD-DA6C-4DC8-843E-9CB0982D15F3}">
  <ds:schemaRefs>
    <ds:schemaRef ds:uri="Strauss.PersonalizationDefinition"/>
  </ds:schemaRefs>
</ds:datastoreItem>
</file>

<file path=customXml/itemProps21.xml><?xml version="1.0" encoding="utf-8"?>
<ds:datastoreItem xmlns:ds="http://schemas.openxmlformats.org/officeDocument/2006/customXml" ds:itemID="{C1060A51-5976-4775-97EE-ABE1B1E4972A}">
  <ds:schemaRefs>
    <ds:schemaRef ds:uri="Strauss.PersonalizationDefinition"/>
  </ds:schemaRefs>
</ds:datastoreItem>
</file>

<file path=customXml/itemProps22.xml><?xml version="1.0" encoding="utf-8"?>
<ds:datastoreItem xmlns:ds="http://schemas.openxmlformats.org/officeDocument/2006/customXml" ds:itemID="{F56EB5D8-3CD5-48EE-9536-13CF2B9AC25D}">
  <ds:schemaRefs>
    <ds:schemaRef ds:uri="Strauss.PersonalizationDefinition"/>
  </ds:schemaRefs>
</ds:datastoreItem>
</file>

<file path=customXml/itemProps23.xml><?xml version="1.0" encoding="utf-8"?>
<ds:datastoreItem xmlns:ds="http://schemas.openxmlformats.org/officeDocument/2006/customXml" ds:itemID="{32920470-F086-4197-B6FE-12027DE25DCC}">
  <ds:schemaRefs>
    <ds:schemaRef ds:uri="Strauss.PersonalizationDefinition"/>
  </ds:schemaRefs>
</ds:datastoreItem>
</file>

<file path=customXml/itemProps24.xml><?xml version="1.0" encoding="utf-8"?>
<ds:datastoreItem xmlns:ds="http://schemas.openxmlformats.org/officeDocument/2006/customXml" ds:itemID="{DE0DC7DC-A960-4E6E-BF1B-D3D906B081A2}">
  <ds:schemaRefs>
    <ds:schemaRef ds:uri="Strauss.PersonalizationDefinition"/>
  </ds:schemaRefs>
</ds:datastoreItem>
</file>

<file path=customXml/itemProps25.xml><?xml version="1.0" encoding="utf-8"?>
<ds:datastoreItem xmlns:ds="http://schemas.openxmlformats.org/officeDocument/2006/customXml" ds:itemID="{B228D3F7-8445-4CE7-92DC-AC7FE2D5A2AF}">
  <ds:schemaRefs>
    <ds:schemaRef ds:uri="Strauss.PersonalizationDefinition"/>
  </ds:schemaRefs>
</ds:datastoreItem>
</file>

<file path=customXml/itemProps26.xml><?xml version="1.0" encoding="utf-8"?>
<ds:datastoreItem xmlns:ds="http://schemas.openxmlformats.org/officeDocument/2006/customXml" ds:itemID="{5C919DC8-E31E-42F0-9621-B916C2E029BA}">
  <ds:schemaRefs>
    <ds:schemaRef ds:uri="Strauss.PersonalizationDefinition"/>
  </ds:schemaRefs>
</ds:datastoreItem>
</file>

<file path=customXml/itemProps27.xml><?xml version="1.0" encoding="utf-8"?>
<ds:datastoreItem xmlns:ds="http://schemas.openxmlformats.org/officeDocument/2006/customXml" ds:itemID="{C18D3FE9-2C4E-470C-9B85-FEEE51F2FFFE}">
  <ds:schemaRefs>
    <ds:schemaRef ds:uri="http://schemas.microsoft.com/sharepoint/v3/contenttype/forms"/>
  </ds:schemaRefs>
</ds:datastoreItem>
</file>

<file path=customXml/itemProps28.xml><?xml version="1.0" encoding="utf-8"?>
<ds:datastoreItem xmlns:ds="http://schemas.openxmlformats.org/officeDocument/2006/customXml" ds:itemID="{6552B3D2-5F72-49FB-8B35-AFE12BF36804}">
  <ds:schemaRefs>
    <ds:schemaRef ds:uri="Strauss.PersonalizationDefinition"/>
  </ds:schemaRefs>
</ds:datastoreItem>
</file>

<file path=customXml/itemProps29.xml><?xml version="1.0" encoding="utf-8"?>
<ds:datastoreItem xmlns:ds="http://schemas.openxmlformats.org/officeDocument/2006/customXml" ds:itemID="{4EA01338-72BB-48B6-B6A4-05B31FE21105}">
  <ds:schemaRefs>
    <ds:schemaRef ds:uri="Strauss.PersonalizationDefinition"/>
  </ds:schemaRefs>
</ds:datastoreItem>
</file>

<file path=customXml/itemProps3.xml><?xml version="1.0" encoding="utf-8"?>
<ds:datastoreItem xmlns:ds="http://schemas.openxmlformats.org/officeDocument/2006/customXml" ds:itemID="{AC7687D8-5695-4F99-A8BA-1D247B418C22}">
  <ds:schemaRefs>
    <ds:schemaRef ds:uri="41e4b81d-ff3e-4b06-aa7a-6d0fe53b2939"/>
    <ds:schemaRef ds:uri="http://schemas.microsoft.com/office/2006/documentManagement/types"/>
    <ds:schemaRef ds:uri="http://schemas.microsoft.com/sharepoint/v3"/>
    <ds:schemaRef ds:uri="http://purl.org/dc/terms/"/>
    <ds:schemaRef ds:uri="http://schemas.microsoft.com/office/2006/metadata/properties"/>
    <ds:schemaRef ds:uri="http://schemas.microsoft.com/office/infopath/2007/PartnerControls"/>
    <ds:schemaRef ds:uri="http://schemas.openxmlformats.org/package/2006/metadata/core-properties"/>
    <ds:schemaRef ds:uri="0955201b-1586-4037-945b-ff221c86e833"/>
    <ds:schemaRef ds:uri="230e9df3-be65-4c73-a93b-d1236ebd677e"/>
    <ds:schemaRef ds:uri="http://www.w3.org/XML/1998/namespace"/>
    <ds:schemaRef ds:uri="http://purl.org/dc/dcmitype/"/>
    <ds:schemaRef ds:uri="http://purl.org/dc/elements/1.1/"/>
  </ds:schemaRefs>
</ds:datastoreItem>
</file>

<file path=customXml/itemProps30.xml><?xml version="1.0" encoding="utf-8"?>
<ds:datastoreItem xmlns:ds="http://schemas.openxmlformats.org/officeDocument/2006/customXml" ds:itemID="{D7FDC28F-4CBD-40ED-9D33-0A1360D5DEC4}">
  <ds:schemaRefs>
    <ds:schemaRef ds:uri="Strauss.PersonalizationDefinition"/>
  </ds:schemaRefs>
</ds:datastoreItem>
</file>

<file path=customXml/itemProps31.xml><?xml version="1.0" encoding="utf-8"?>
<ds:datastoreItem xmlns:ds="http://schemas.openxmlformats.org/officeDocument/2006/customXml" ds:itemID="{ECCE7DC3-F525-4E76-8812-56FCA2D21E50}">
  <ds:schemaRefs>
    <ds:schemaRef ds:uri="Strauss.PersonalizationDefinition"/>
  </ds:schemaRefs>
</ds:datastoreItem>
</file>

<file path=customXml/itemProps32.xml><?xml version="1.0" encoding="utf-8"?>
<ds:datastoreItem xmlns:ds="http://schemas.openxmlformats.org/officeDocument/2006/customXml" ds:itemID="{13A5538B-5199-4900-941A-B01E377F2065}">
  <ds:schemaRefs>
    <ds:schemaRef ds:uri="Strauss.PersonalizationDefinition"/>
  </ds:schemaRefs>
</ds:datastoreItem>
</file>

<file path=customXml/itemProps33.xml><?xml version="1.0" encoding="utf-8"?>
<ds:datastoreItem xmlns:ds="http://schemas.openxmlformats.org/officeDocument/2006/customXml" ds:itemID="{6F485757-9F3C-4A1E-9E86-E1C1551910BA}">
  <ds:schemaRefs>
    <ds:schemaRef ds:uri="Strauss.PersonalizationDefinition"/>
  </ds:schemaRefs>
</ds:datastoreItem>
</file>

<file path=customXml/itemProps34.xml><?xml version="1.0" encoding="utf-8"?>
<ds:datastoreItem xmlns:ds="http://schemas.openxmlformats.org/officeDocument/2006/customXml" ds:itemID="{EF4AA5EB-A638-4D3A-B852-E71E18ED4953}">
  <ds:schemaRefs>
    <ds:schemaRef ds:uri="Strauss.PersonalizationDefinition"/>
  </ds:schemaRefs>
</ds:datastoreItem>
</file>

<file path=customXml/itemProps35.xml><?xml version="1.0" encoding="utf-8"?>
<ds:datastoreItem xmlns:ds="http://schemas.openxmlformats.org/officeDocument/2006/customXml" ds:itemID="{4C485A9E-99A8-4277-BE90-E837A967DB2E}">
  <ds:schemaRefs>
    <ds:schemaRef ds:uri="Strauss.PersonalizationDefinition"/>
  </ds:schemaRefs>
</ds:datastoreItem>
</file>

<file path=customXml/itemProps36.xml><?xml version="1.0" encoding="utf-8"?>
<ds:datastoreItem xmlns:ds="http://schemas.openxmlformats.org/officeDocument/2006/customXml" ds:itemID="{4A3F169F-E27D-4A25-888C-4C5D83BAC082}">
  <ds:schemaRefs>
    <ds:schemaRef ds:uri="Strauss.PersonalizationDefinition"/>
  </ds:schemaRefs>
</ds:datastoreItem>
</file>

<file path=customXml/itemProps37.xml><?xml version="1.0" encoding="utf-8"?>
<ds:datastoreItem xmlns:ds="http://schemas.openxmlformats.org/officeDocument/2006/customXml" ds:itemID="{BC268A45-186B-46A3-937F-0E016CEA70C1}">
  <ds:schemaRefs>
    <ds:schemaRef ds:uri="Strauss.PersonalizationDefinition"/>
  </ds:schemaRefs>
</ds:datastoreItem>
</file>

<file path=customXml/itemProps38.xml><?xml version="1.0" encoding="utf-8"?>
<ds:datastoreItem xmlns:ds="http://schemas.openxmlformats.org/officeDocument/2006/customXml" ds:itemID="{DF333A1B-0A9C-4DA8-ADAB-4378B69FDC48}">
  <ds:schemaRefs>
    <ds:schemaRef ds:uri="Strauss.PersonalizationDefinition"/>
  </ds:schemaRefs>
</ds:datastoreItem>
</file>

<file path=customXml/itemProps39.xml><?xml version="1.0" encoding="utf-8"?>
<ds:datastoreItem xmlns:ds="http://schemas.openxmlformats.org/officeDocument/2006/customXml" ds:itemID="{FFD3523E-CCBE-42EE-844A-77F5A3B62FF8}">
  <ds:schemaRefs>
    <ds:schemaRef ds:uri="Strauss.PersonalizationDefinition"/>
  </ds:schemaRefs>
</ds:datastoreItem>
</file>

<file path=customXml/itemProps4.xml><?xml version="1.0" encoding="utf-8"?>
<ds:datastoreItem xmlns:ds="http://schemas.openxmlformats.org/officeDocument/2006/customXml" ds:itemID="{7BE5F28F-50CA-40F1-A02E-E794FE33362D}">
  <ds:schemaRefs>
    <ds:schemaRef ds:uri="Strauss.PersonalizationDefinition"/>
  </ds:schemaRefs>
</ds:datastoreItem>
</file>

<file path=customXml/itemProps40.xml><?xml version="1.0" encoding="utf-8"?>
<ds:datastoreItem xmlns:ds="http://schemas.openxmlformats.org/officeDocument/2006/customXml" ds:itemID="{46522A59-B026-4350-BB1A-BEB05240770F}">
  <ds:schemaRefs>
    <ds:schemaRef ds:uri="Strauss.PersonalizationDefinition"/>
  </ds:schemaRefs>
</ds:datastoreItem>
</file>

<file path=customXml/itemProps41.xml><?xml version="1.0" encoding="utf-8"?>
<ds:datastoreItem xmlns:ds="http://schemas.openxmlformats.org/officeDocument/2006/customXml" ds:itemID="{26FC25D4-97C7-43A9-B525-3B3BBA76D8AB}">
  <ds:schemaRefs>
    <ds:schemaRef ds:uri="Strauss.PersonalizationDefinition"/>
  </ds:schemaRefs>
</ds:datastoreItem>
</file>

<file path=customXml/itemProps5.xml><?xml version="1.0" encoding="utf-8"?>
<ds:datastoreItem xmlns:ds="http://schemas.openxmlformats.org/officeDocument/2006/customXml" ds:itemID="{103AB8E4-C30A-4895-9606-8D77F2E70F19}">
  <ds:schemaRefs>
    <ds:schemaRef ds:uri="Strauss.PersonalizationDefinition"/>
  </ds:schemaRefs>
</ds:datastoreItem>
</file>

<file path=customXml/itemProps6.xml><?xml version="1.0" encoding="utf-8"?>
<ds:datastoreItem xmlns:ds="http://schemas.openxmlformats.org/officeDocument/2006/customXml" ds:itemID="{68BE9F8F-073F-46B7-B2D0-86DC8E2E9DCE}">
  <ds:schemaRefs>
    <ds:schemaRef ds:uri="Strauss.PersonalizationDefinition"/>
  </ds:schemaRefs>
</ds:datastoreItem>
</file>

<file path=customXml/itemProps7.xml><?xml version="1.0" encoding="utf-8"?>
<ds:datastoreItem xmlns:ds="http://schemas.openxmlformats.org/officeDocument/2006/customXml" ds:itemID="{D55AC15F-0A03-4D96-AA43-65FC3DCE2717}">
  <ds:schemaRefs>
    <ds:schemaRef ds:uri="Strauss.PersonalizationDefinition"/>
  </ds:schemaRefs>
</ds:datastoreItem>
</file>

<file path=customXml/itemProps8.xml><?xml version="1.0" encoding="utf-8"?>
<ds:datastoreItem xmlns:ds="http://schemas.openxmlformats.org/officeDocument/2006/customXml" ds:itemID="{734F6CED-B619-41E0-BEDE-58B64D5F5EB2}">
  <ds:schemaRefs>
    <ds:schemaRef ds:uri="Strauss.PersonalizationDefinition"/>
  </ds:schemaRefs>
</ds:datastoreItem>
</file>

<file path=customXml/itemProps9.xml><?xml version="1.0" encoding="utf-8"?>
<ds:datastoreItem xmlns:ds="http://schemas.openxmlformats.org/officeDocument/2006/customXml" ds:itemID="{82C716E8-B770-4139-99B0-F35B9C64B90F}">
  <ds:schemaRefs>
    <ds:schemaRef ds:uri="Strauss.PersonalizationDefinition"/>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Module_Template</Template>
  <TotalTime>72</TotalTime>
  <Words>2385</Words>
  <Application>Microsoft Office PowerPoint</Application>
  <PresentationFormat>Widescreen</PresentationFormat>
  <Paragraphs>330</Paragraphs>
  <Slides>20</Slides>
  <Notes>19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Arial</vt:lpstr>
      <vt:lpstr>Calibri</vt:lpstr>
      <vt:lpstr>charter</vt:lpstr>
      <vt:lpstr>Gentium Book Basic</vt:lpstr>
      <vt:lpstr>Segoe Semibold</vt:lpstr>
      <vt:lpstr>Segoe UI</vt:lpstr>
      <vt:lpstr>Segoe UI Light</vt:lpstr>
      <vt:lpstr>Segoe UI Semibold</vt:lpstr>
      <vt:lpstr>Segoe UI Semilight</vt:lpstr>
      <vt:lpstr>Wingdings</vt:lpstr>
      <vt:lpstr>White Template</vt:lpstr>
      <vt:lpstr>Power Virtual Agents in Microsoft Teams</vt:lpstr>
      <vt:lpstr>PowerPoint Presentation</vt:lpstr>
      <vt:lpstr>Overview of Power Virtual Agents app in Teams</vt:lpstr>
      <vt:lpstr>Power Virtual Agents – Topics</vt:lpstr>
      <vt:lpstr>Power Virtual Agents – Authoring canvas</vt:lpstr>
      <vt:lpstr>Power Virtual Agents – Entities</vt:lpstr>
      <vt:lpstr>Power Virtual Agents - Variables </vt:lpstr>
      <vt:lpstr>Lifecycle of a Power Virtual Agent chatbot</vt:lpstr>
      <vt:lpstr>Power Virtual Agents – Analytics</vt:lpstr>
      <vt:lpstr>Best practices when planning chatbots  </vt:lpstr>
      <vt:lpstr>Best practices when building chatbots  </vt:lpstr>
      <vt:lpstr>Share the bot with your team or your organization </vt:lpstr>
      <vt:lpstr>Lab 4: Build a chatbot</vt:lpstr>
      <vt:lpstr>Appendix</vt:lpstr>
      <vt:lpstr>Best practices: Greet and Set the Expectations </vt:lpstr>
      <vt:lpstr>Best practices: Never ask open ended questions </vt:lpstr>
      <vt:lpstr>Best practices: Inform about long running tasks </vt:lpstr>
      <vt:lpstr>Best practices: Hand off to the human agent </vt:lpstr>
      <vt:lpstr>Best practices: Don’t block caller </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WorkshopPLUS - Windows PowerShell: Foundation Skills</dc:title>
  <dc:creator>Vasilii.Perchuk@microsoft.com</dc:creator>
  <cp:lastModifiedBy>Vas Perchuk</cp:lastModifiedBy>
  <cp:revision>3</cp:revision>
  <dcterms:created xsi:type="dcterms:W3CDTF">2019-02-08T20:09:46Z</dcterms:created>
  <dcterms:modified xsi:type="dcterms:W3CDTF">2023-02-16T15:59:48Z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mconeill@microsoft.com</vt:lpwstr>
  </property>
  <property fmtid="{D5CDD505-2E9C-101B-9397-08002B2CF9AE}" pid="5" name="MSIP_Label_f42aa342-8706-4288-bd11-ebb85995028c_SetDate">
    <vt:lpwstr>2019-02-08T20:18:02.6502176Z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c97fa254-6a58-4427-a7a7-d6af83db1ac5</vt:lpwstr>
  </property>
  <property fmtid="{D5CDD505-2E9C-101B-9397-08002B2CF9AE}" pid="9" name="MSIP_Label_f42aa342-8706-4288-bd11-ebb85995028c_Extended_MSFT_Method">
    <vt:lpwstr>Automatic</vt:lpwstr>
  </property>
  <property fmtid="{D5CDD505-2E9C-101B-9397-08002B2CF9AE}" pid="10" name="ContentTypeId">
    <vt:lpwstr>0x0101009E45DD9787B3E647B4822733F8D1924C</vt:lpwstr>
  </property>
  <property fmtid="{D5CDD505-2E9C-101B-9397-08002B2CF9AE}" pid="11" name="_dlc_DocIdItemGuid">
    <vt:lpwstr>faeaa986-2e78-4567-bd40-f1286550cf24</vt:lpwstr>
  </property>
  <property fmtid="{D5CDD505-2E9C-101B-9397-08002B2CF9AE}" pid="12" name="MediaServiceImageTags">
    <vt:lpwstr/>
  </property>
  <property fmtid="{D5CDD505-2E9C-101B-9397-08002B2CF9AE}" pid="13" name="MSIP_Label_8aa191f1-c555-4a9e-8b3e-85ef51701160_Enabled">
    <vt:lpwstr>true</vt:lpwstr>
  </property>
  <property fmtid="{D5CDD505-2E9C-101B-9397-08002B2CF9AE}" pid="14" name="MSIP_Label_8aa191f1-c555-4a9e-8b3e-85ef51701160_SetDate">
    <vt:lpwstr>2021-11-23T16:30:11Z</vt:lpwstr>
  </property>
  <property fmtid="{D5CDD505-2E9C-101B-9397-08002B2CF9AE}" pid="15" name="MSIP_Label_8aa191f1-c555-4a9e-8b3e-85ef51701160_Method">
    <vt:lpwstr>Standard</vt:lpwstr>
  </property>
  <property fmtid="{D5CDD505-2E9C-101B-9397-08002B2CF9AE}" pid="16" name="MSIP_Label_8aa191f1-c555-4a9e-8b3e-85ef51701160_Name">
    <vt:lpwstr>Confidential</vt:lpwstr>
  </property>
  <property fmtid="{D5CDD505-2E9C-101B-9397-08002B2CF9AE}" pid="17" name="MSIP_Label_8aa191f1-c555-4a9e-8b3e-85ef51701160_SiteId">
    <vt:lpwstr>a57507b2-d296-4dca-a9ae-67b1484e02a9</vt:lpwstr>
  </property>
  <property fmtid="{D5CDD505-2E9C-101B-9397-08002B2CF9AE}" pid="18" name="MSIP_Label_8aa191f1-c555-4a9e-8b3e-85ef51701160_ActionId">
    <vt:lpwstr>75c8a85a-1c6e-478a-ae68-029fd0558de5</vt:lpwstr>
  </property>
  <property fmtid="{D5CDD505-2E9C-101B-9397-08002B2CF9AE}" pid="19" name="MSIP_Label_8aa191f1-c555-4a9e-8b3e-85ef51701160_ContentBits">
    <vt:lpwstr>0</vt:lpwstr>
  </property>
  <property fmtid="{D5CDD505-2E9C-101B-9397-08002B2CF9AE}" pid="20" name="MSIP_Label_f42aa342-8706-4288-bd11-ebb85995028c_Method">
    <vt:lpwstr>Standard</vt:lpwstr>
  </property>
  <property fmtid="{D5CDD505-2E9C-101B-9397-08002B2CF9AE}" pid="21" name="MSIP_Label_f42aa342-8706-4288-bd11-ebb85995028c_ContentBits">
    <vt:lpwstr>0</vt:lpwstr>
  </property>
</Properties>
</file>