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42"/>
  </p:sldMasterIdLst>
  <p:notesMasterIdLst>
    <p:notesMasterId r:id="rId62"/>
  </p:notesMasterIdLst>
  <p:sldIdLst>
    <p:sldId id="2147469909" r:id="rId43"/>
    <p:sldId id="2147469902" r:id="rId44"/>
    <p:sldId id="2076138405" r:id="rId45"/>
    <p:sldId id="2076138567" r:id="rId46"/>
    <p:sldId id="2076138568" r:id="rId47"/>
    <p:sldId id="2076138335" r:id="rId48"/>
    <p:sldId id="2076138569" r:id="rId49"/>
    <p:sldId id="2076138570" r:id="rId50"/>
    <p:sldId id="2076138571" r:id="rId51"/>
    <p:sldId id="2147469911" r:id="rId52"/>
    <p:sldId id="2147469912" r:id="rId53"/>
    <p:sldId id="2076138555" r:id="rId54"/>
    <p:sldId id="2076138557" r:id="rId55"/>
    <p:sldId id="2076139051" r:id="rId56"/>
    <p:sldId id="2076138558" r:id="rId57"/>
    <p:sldId id="2076138559" r:id="rId58"/>
    <p:sldId id="2076139052" r:id="rId59"/>
    <p:sldId id="2076138300" r:id="rId60"/>
    <p:sldId id="2147469913" r:id="rId61"/>
  </p:sldIdLst>
  <p:sldSz cx="12192000" cy="6858000"/>
  <p:notesSz cx="6858000" cy="9144000"/>
  <p:custDataLst>
    <p:tags r:id="rId6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5 - Power BI in Microsoft Teams" id="{AC15E239-5BE7-4119-B6D4-6CEEB41355E2}">
          <p14:sldIdLst>
            <p14:sldId id="2147469909"/>
            <p14:sldId id="2147469902"/>
            <p14:sldId id="2076138405"/>
            <p14:sldId id="2076138567"/>
            <p14:sldId id="2076138568"/>
            <p14:sldId id="2076138335"/>
            <p14:sldId id="2076138569"/>
            <p14:sldId id="2076138570"/>
            <p14:sldId id="2076138571"/>
            <p14:sldId id="2147469911"/>
          </p14:sldIdLst>
        </p14:section>
        <p14:section name="M5 - Appendix" id="{78DE51C6-4FF6-4407-8AF4-162B2A17F295}">
          <p14:sldIdLst>
            <p14:sldId id="2147469912"/>
            <p14:sldId id="2076138555"/>
            <p14:sldId id="2076138557"/>
            <p14:sldId id="2076139051"/>
            <p14:sldId id="2076138558"/>
            <p14:sldId id="2076138559"/>
            <p14:sldId id="2076139052"/>
            <p14:sldId id="2076138300"/>
            <p14:sldId id="2147469913"/>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AA2690C-DAF2-FE5F-D13F-42FF3D10F374}" name="Brianna Farah" initials="BF" userId="S::brianna@audienz.com::f1856917-c2d4-49a7-94e9-7f0e47fabbfc" providerId="AD"/>
  <p188:author id="{EF32DA53-2C03-03EE-2EEA-AE2457C9B68C}" name="Tessa Berkley" initials="TB" userId="S::tessab@audienz.com::29198474-64f9-4b67-b7f5-57f0013c6244" providerId="AD"/>
  <p188:author id="{BDFC109E-D8F3-207E-9B38-00D8CC37E15C}" name="Vas Perchuk" initials="VP" userId="S::vaperch@microsoft.com::5d870c6a-26e6-414f-bc4a-7e92eab2efa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Tessa Berkley" initials="TB" lastIdx="18" clrIdx="0">
    <p:extLst>
      <p:ext uri="{19B8F6BF-5375-455C-9EA6-DF929625EA0E}">
        <p15:presenceInfo xmlns:p15="http://schemas.microsoft.com/office/powerpoint/2012/main" userId="S::TessaB@audienz.com::29198474-64f9-4b67-b7f5-57f0013c6244" providerId="AD"/>
      </p:ext>
    </p:extLst>
  </p:cmAuthor>
  <p:cmAuthor id="2" name="Brianna Farah" initials="BF" lastIdx="6" clrIdx="1">
    <p:extLst>
      <p:ext uri="{19B8F6BF-5375-455C-9EA6-DF929625EA0E}">
        <p15:presenceInfo xmlns:p15="http://schemas.microsoft.com/office/powerpoint/2012/main" userId="S::brianna@audienz.com::f1856917-c2d4-49a7-94e9-7f0e47fabbf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3D3"/>
    <a:srgbClr val="6089B4"/>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C2D88E-D731-446E-8968-6D13F3E58963}" v="21" dt="2023-02-02T16:46:07.691"/>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31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slideMaster" Target="slideMasters/slideMaster1.xml"/><Relationship Id="rId47" Type="http://schemas.openxmlformats.org/officeDocument/2006/relationships/slide" Target="slides/slide5.xml"/><Relationship Id="rId63" Type="http://schemas.openxmlformats.org/officeDocument/2006/relationships/tags" Target="tags/tag1.xml"/><Relationship Id="rId68"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slide" Target="slides/slide3.xml"/><Relationship Id="rId53" Type="http://schemas.openxmlformats.org/officeDocument/2006/relationships/slide" Target="slides/slide11.xml"/><Relationship Id="rId58" Type="http://schemas.openxmlformats.org/officeDocument/2006/relationships/slide" Target="slides/slide16.xml"/><Relationship Id="rId66" Type="http://schemas.openxmlformats.org/officeDocument/2006/relationships/viewProps" Target="viewProps.xml"/><Relationship Id="rId5" Type="http://schemas.openxmlformats.org/officeDocument/2006/relationships/customXml" Target="../customXml/item5.xml"/><Relationship Id="rId61" Type="http://schemas.openxmlformats.org/officeDocument/2006/relationships/slide" Target="slides/slide19.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1.xml"/><Relationship Id="rId48" Type="http://schemas.openxmlformats.org/officeDocument/2006/relationships/slide" Target="slides/slide6.xml"/><Relationship Id="rId56" Type="http://schemas.openxmlformats.org/officeDocument/2006/relationships/slide" Target="slides/slide14.xml"/><Relationship Id="rId64" Type="http://schemas.openxmlformats.org/officeDocument/2006/relationships/commentAuthors" Target="commentAuthors.xml"/><Relationship Id="rId69" Type="http://schemas.microsoft.com/office/2015/10/relationships/revisionInfo" Target="revisionInfo.xml"/><Relationship Id="rId8" Type="http://schemas.openxmlformats.org/officeDocument/2006/relationships/customXml" Target="../customXml/item8.xml"/><Relationship Id="rId51" Type="http://schemas.openxmlformats.org/officeDocument/2006/relationships/slide" Target="slides/slide9.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4.xml"/><Relationship Id="rId59" Type="http://schemas.openxmlformats.org/officeDocument/2006/relationships/slide" Target="slides/slide17.xml"/><Relationship Id="rId67" Type="http://schemas.openxmlformats.org/officeDocument/2006/relationships/theme" Target="theme/theme1.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12.xml"/><Relationship Id="rId62" Type="http://schemas.openxmlformats.org/officeDocument/2006/relationships/notesMaster" Target="notesMasters/notesMaster1.xml"/><Relationship Id="rId70" Type="http://schemas.microsoft.com/office/2018/10/relationships/authors" Target="author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7.xml"/><Relationship Id="rId57" Type="http://schemas.openxmlformats.org/officeDocument/2006/relationships/slide" Target="slides/slide15.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2.xml"/><Relationship Id="rId52" Type="http://schemas.openxmlformats.org/officeDocument/2006/relationships/slide" Target="slides/slide10.xml"/><Relationship Id="rId60" Type="http://schemas.openxmlformats.org/officeDocument/2006/relationships/slide" Target="slides/slide18.xml"/><Relationship Id="rId65"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slide" Target="slides/slide8.xml"/><Relationship Id="rId55"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4A134-D1E1-48C7-8D52-300A0775AF83}" type="datetimeFigureOut">
              <a:rPr lang="en-US"/>
              <a:t>2/16/2023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9229F-6F41-4CC3-A51C-EB832A3392C5}" type="slidenum">
              <a:rPr lang="en-US"/>
              <a:t>‹#›</a:t>
            </a:fld>
            <a:endParaRPr lang="en-US"/>
          </a:p>
        </p:txBody>
      </p:sp>
    </p:spTree>
    <p:extLst>
      <p:ext uri="{BB962C8B-B14F-4D97-AF65-F5344CB8AC3E}">
        <p14:creationId xmlns:p14="http://schemas.microsoft.com/office/powerpoint/2010/main" val="422389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power-bi/connect-data/desktop-data-sources#using-pbids-files-to-get-data"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powerapps/teams/view-table-data-power-bi"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a:t>2/16/2023</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r>
              <a:rPr lang="en-US" dirty="0"/>
              <a:t>Workshop Version: 1.4</a:t>
            </a:r>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738753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solidFill>
                  <a:srgbClr val="222222"/>
                </a:solidFill>
                <a:effectLst/>
                <a:latin typeface="Droid Sans"/>
              </a:rPr>
              <a:t>Start working in Power BI Desktop</a:t>
            </a:r>
            <a:br>
              <a:rPr lang="en-GB" b="1" i="0" dirty="0">
                <a:solidFill>
                  <a:srgbClr val="222222"/>
                </a:solidFill>
                <a:effectLst/>
                <a:latin typeface="Droid Sans"/>
              </a:rPr>
            </a:br>
            <a:endParaRPr lang="en-GB" b="1" i="0" dirty="0">
              <a:solidFill>
                <a:srgbClr val="222222"/>
              </a:solidFill>
              <a:effectLst/>
              <a:latin typeface="Droid Sans"/>
            </a:endParaRPr>
          </a:p>
          <a:p>
            <a:pPr algn="l"/>
            <a:r>
              <a:rPr lang="en-GB" b="0" i="0" dirty="0">
                <a:solidFill>
                  <a:srgbClr val="222222"/>
                </a:solidFill>
                <a:effectLst/>
                <a:latin typeface="Droid Sans"/>
              </a:rPr>
              <a:t>1. Open Power BI desktop</a:t>
            </a:r>
          </a:p>
          <a:p>
            <a:pPr algn="l"/>
            <a:r>
              <a:rPr lang="en-GB" b="0" i="0" dirty="0">
                <a:solidFill>
                  <a:srgbClr val="222222"/>
                </a:solidFill>
                <a:effectLst/>
                <a:latin typeface="Droid Sans"/>
              </a:rPr>
              <a:t>2. Get Data</a:t>
            </a:r>
          </a:p>
          <a:p>
            <a:pPr algn="l"/>
            <a:r>
              <a:rPr lang="en-GB" b="0" i="0" dirty="0">
                <a:solidFill>
                  <a:srgbClr val="222222"/>
                </a:solidFill>
                <a:effectLst/>
                <a:latin typeface="Droid Sans"/>
              </a:rPr>
              <a:t>3. Choose Dataverse. </a:t>
            </a:r>
            <a:r>
              <a:rPr lang="en-GB" b="0" i="0" dirty="0">
                <a:solidFill>
                  <a:srgbClr val="171717"/>
                </a:solidFill>
                <a:effectLst/>
                <a:latin typeface="Segoe UI" panose="020B0502040204020203" pitchFamily="34" charset="0"/>
              </a:rPr>
              <a:t>On the </a:t>
            </a:r>
            <a:r>
              <a:rPr lang="en-GB" b="1" i="0" dirty="0">
                <a:solidFill>
                  <a:srgbClr val="171717"/>
                </a:solidFill>
                <a:effectLst/>
                <a:latin typeface="Segoe UI" panose="020B0502040204020203" pitchFamily="34" charset="0"/>
              </a:rPr>
              <a:t>Get Data</a:t>
            </a:r>
            <a:r>
              <a:rPr lang="en-GB" b="0" i="0" dirty="0">
                <a:solidFill>
                  <a:srgbClr val="171717"/>
                </a:solidFill>
                <a:effectLst/>
                <a:latin typeface="Segoe UI" panose="020B0502040204020203" pitchFamily="34" charset="0"/>
              </a:rPr>
              <a:t> page, select </a:t>
            </a:r>
            <a:r>
              <a:rPr lang="en-GB" b="1" i="0" dirty="0">
                <a:solidFill>
                  <a:srgbClr val="171717"/>
                </a:solidFill>
                <a:effectLst/>
                <a:latin typeface="Segoe UI" panose="020B0502040204020203" pitchFamily="34" charset="0"/>
              </a:rPr>
              <a:t>Power Platform</a:t>
            </a:r>
            <a:r>
              <a:rPr lang="en-GB" b="0" i="0" dirty="0">
                <a:solidFill>
                  <a:srgbClr val="171717"/>
                </a:solidFill>
                <a:effectLst/>
                <a:latin typeface="Segoe UI" panose="020B0502040204020203" pitchFamily="34" charset="0"/>
              </a:rPr>
              <a:t> &gt; </a:t>
            </a:r>
            <a:r>
              <a:rPr lang="en-GB" b="1" i="0" dirty="0">
                <a:solidFill>
                  <a:srgbClr val="171717"/>
                </a:solidFill>
                <a:effectLst/>
                <a:latin typeface="Segoe UI" panose="020B0502040204020203" pitchFamily="34" charset="0"/>
              </a:rPr>
              <a:t>Dataverse</a:t>
            </a:r>
            <a:r>
              <a:rPr lang="en-GB" b="0" i="0" dirty="0">
                <a:solidFill>
                  <a:srgbClr val="171717"/>
                </a:solidFill>
                <a:effectLst/>
                <a:latin typeface="Segoe UI" panose="020B0502040204020203" pitchFamily="34" charset="0"/>
              </a:rPr>
              <a:t>. Select </a:t>
            </a:r>
            <a:r>
              <a:rPr lang="en-GB" b="1" i="0" dirty="0">
                <a:solidFill>
                  <a:srgbClr val="171717"/>
                </a:solidFill>
                <a:effectLst/>
                <a:latin typeface="Segoe UI" panose="020B0502040204020203" pitchFamily="34" charset="0"/>
              </a:rPr>
              <a:t>Connect</a:t>
            </a:r>
            <a:r>
              <a:rPr lang="en-GB" b="0" i="0" dirty="0">
                <a:solidFill>
                  <a:srgbClr val="171717"/>
                </a:solidFill>
                <a:effectLst/>
                <a:latin typeface="Segoe UI" panose="020B0502040204020203" pitchFamily="34" charset="0"/>
              </a:rPr>
              <a:t>.</a:t>
            </a:r>
            <a:endParaRPr lang="en-GB" b="0" i="0" dirty="0">
              <a:solidFill>
                <a:srgbClr val="222222"/>
              </a:solidFill>
              <a:effectLst/>
              <a:latin typeface="Droid Sans"/>
            </a:endParaRPr>
          </a:p>
          <a:p>
            <a:pPr algn="l"/>
            <a:r>
              <a:rPr lang="en-GB" b="0" i="0" dirty="0">
                <a:solidFill>
                  <a:srgbClr val="222222"/>
                </a:solidFill>
                <a:effectLst/>
                <a:latin typeface="Droid Sans"/>
              </a:rPr>
              <a:t>4. Use the </a:t>
            </a:r>
            <a:r>
              <a:rPr lang="en-GB" b="0" i="0" dirty="0" err="1">
                <a:solidFill>
                  <a:srgbClr val="222222"/>
                </a:solidFill>
                <a:effectLst/>
                <a:latin typeface="Droid Sans"/>
              </a:rPr>
              <a:t>url</a:t>
            </a:r>
            <a:r>
              <a:rPr lang="en-GB" b="0" i="0" dirty="0">
                <a:solidFill>
                  <a:srgbClr val="222222"/>
                </a:solidFill>
                <a:effectLst/>
                <a:latin typeface="Droid Sans"/>
              </a:rPr>
              <a:t> from above. </a:t>
            </a:r>
            <a:r>
              <a:rPr lang="en-GB" b="0" i="0" dirty="0">
                <a:solidFill>
                  <a:srgbClr val="171717"/>
                </a:solidFill>
                <a:effectLst/>
                <a:latin typeface="Segoe UI" panose="020B0502040204020203" pitchFamily="34" charset="0"/>
              </a:rPr>
              <a:t>specify the environment URL that you copied earlier. Make sure you remove </a:t>
            </a:r>
            <a:r>
              <a:rPr lang="en-GB" dirty="0"/>
              <a:t>https://</a:t>
            </a:r>
            <a:r>
              <a:rPr lang="en-GB" b="0" i="0" dirty="0">
                <a:solidFill>
                  <a:srgbClr val="171717"/>
                </a:solidFill>
                <a:effectLst/>
                <a:latin typeface="Segoe UI" panose="020B0502040204020203" pitchFamily="34" charset="0"/>
              </a:rPr>
              <a:t> and the trailing </a:t>
            </a:r>
            <a:r>
              <a:rPr lang="en-GB" dirty="0"/>
              <a:t>/</a:t>
            </a:r>
            <a:r>
              <a:rPr lang="en-GB" b="0" i="0" dirty="0">
                <a:solidFill>
                  <a:srgbClr val="171717"/>
                </a:solidFill>
                <a:effectLst/>
                <a:latin typeface="Segoe UI" panose="020B0502040204020203" pitchFamily="34" charset="0"/>
              </a:rPr>
              <a:t> from the URL. So, in this case you will add </a:t>
            </a:r>
            <a:r>
              <a:rPr lang="en-GB" dirty="0"/>
              <a:t>orga0e34f66.crm.dynamics.com</a:t>
            </a:r>
            <a:r>
              <a:rPr lang="en-GB" b="0" i="0" dirty="0">
                <a:solidFill>
                  <a:srgbClr val="171717"/>
                </a:solidFill>
                <a:effectLst/>
                <a:latin typeface="Segoe UI" panose="020B0502040204020203" pitchFamily="34" charset="0"/>
              </a:rPr>
              <a:t>.</a:t>
            </a:r>
            <a:endParaRPr lang="en-GB" b="0" i="0" dirty="0">
              <a:solidFill>
                <a:srgbClr val="222222"/>
              </a:solidFill>
              <a:effectLst/>
              <a:latin typeface="Droid Sans"/>
            </a:endParaRPr>
          </a:p>
          <a:p>
            <a:pPr algn="l"/>
            <a:r>
              <a:rPr lang="en-GB" b="0" i="0" dirty="0">
                <a:solidFill>
                  <a:srgbClr val="222222"/>
                </a:solidFill>
                <a:effectLst/>
                <a:latin typeface="Droid Sans"/>
              </a:rPr>
              <a:t>5. Sign in within Power BI using demo credential </a:t>
            </a:r>
          </a:p>
          <a:p>
            <a:pPr algn="l"/>
            <a:r>
              <a:rPr lang="en-GB" b="0" i="0" dirty="0">
                <a:solidFill>
                  <a:srgbClr val="222222"/>
                </a:solidFill>
                <a:effectLst/>
                <a:latin typeface="Droid Sans"/>
              </a:rPr>
              <a:t>6. Identify the tables you require</a:t>
            </a:r>
          </a:p>
          <a:p>
            <a:pPr algn="l"/>
            <a:r>
              <a:rPr lang="en-GB" b="0" i="0" dirty="0">
                <a:solidFill>
                  <a:srgbClr val="222222"/>
                </a:solidFill>
                <a:effectLst/>
                <a:latin typeface="Droid Sans"/>
              </a:rPr>
              <a:t>7. Close and Load</a:t>
            </a:r>
          </a:p>
          <a:p>
            <a:pPr algn="l"/>
            <a:r>
              <a:rPr lang="en-GB" b="0" i="0" dirty="0">
                <a:solidFill>
                  <a:srgbClr val="222222"/>
                </a:solidFill>
                <a:effectLst/>
                <a:latin typeface="Droid Sans"/>
              </a:rPr>
              <a:t>8. Establish the relationships between tables</a:t>
            </a:r>
          </a:p>
          <a:p>
            <a:pPr algn="l"/>
            <a:r>
              <a:rPr lang="en-GB" b="0" i="0" dirty="0">
                <a:solidFill>
                  <a:srgbClr val="222222"/>
                </a:solidFill>
                <a:effectLst/>
                <a:latin typeface="Droid Sans"/>
              </a:rPr>
              <a:t>9. Start building visuals</a:t>
            </a:r>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4:07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4224568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PBIDS - </a:t>
            </a:r>
            <a:r>
              <a:rPr lang="en-GB" dirty="0">
                <a:hlinkClick r:id="rId3"/>
              </a:rPr>
              <a:t>Data sources in Power BI Desktop - Power BI | Microsoft Docs</a:t>
            </a:r>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4:07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292883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solidFill>
                  <a:srgbClr val="222222"/>
                </a:solidFill>
                <a:effectLst/>
                <a:latin typeface="Droid Sans"/>
              </a:rPr>
              <a:t>Start working in Power BI Desktop</a:t>
            </a:r>
            <a:br>
              <a:rPr lang="en-GB" b="1" i="0" dirty="0">
                <a:solidFill>
                  <a:srgbClr val="222222"/>
                </a:solidFill>
                <a:effectLst/>
                <a:latin typeface="Droid Sans"/>
              </a:rPr>
            </a:br>
            <a:endParaRPr lang="en-GB" b="1" i="0" dirty="0">
              <a:solidFill>
                <a:srgbClr val="222222"/>
              </a:solidFill>
              <a:effectLst/>
              <a:latin typeface="Droid Sans"/>
            </a:endParaRPr>
          </a:p>
          <a:p>
            <a:pPr algn="l"/>
            <a:r>
              <a:rPr lang="en-GB" b="0" i="0" dirty="0">
                <a:solidFill>
                  <a:srgbClr val="222222"/>
                </a:solidFill>
                <a:effectLst/>
                <a:latin typeface="Droid Sans"/>
              </a:rPr>
              <a:t>7. Open Power BI</a:t>
            </a:r>
          </a:p>
          <a:p>
            <a:pPr algn="l"/>
            <a:r>
              <a:rPr lang="en-GB" b="0" i="0" dirty="0">
                <a:solidFill>
                  <a:srgbClr val="222222"/>
                </a:solidFill>
                <a:effectLst/>
                <a:latin typeface="Droid Sans"/>
              </a:rPr>
              <a:t>8. Get Data</a:t>
            </a:r>
          </a:p>
          <a:p>
            <a:pPr algn="l"/>
            <a:r>
              <a:rPr lang="en-GB" b="0" i="0" dirty="0">
                <a:solidFill>
                  <a:srgbClr val="222222"/>
                </a:solidFill>
                <a:effectLst/>
                <a:latin typeface="Droid Sans"/>
              </a:rPr>
              <a:t>9. Choose CDS beta</a:t>
            </a:r>
          </a:p>
          <a:p>
            <a:pPr algn="l"/>
            <a:r>
              <a:rPr lang="en-GB" b="0" i="0" dirty="0">
                <a:solidFill>
                  <a:srgbClr val="222222"/>
                </a:solidFill>
                <a:effectLst/>
                <a:latin typeface="Droid Sans"/>
              </a:rPr>
              <a:t>10. Use the </a:t>
            </a:r>
            <a:r>
              <a:rPr lang="en-GB" b="0" i="0" dirty="0" err="1">
                <a:solidFill>
                  <a:srgbClr val="222222"/>
                </a:solidFill>
                <a:effectLst/>
                <a:latin typeface="Droid Sans"/>
              </a:rPr>
              <a:t>url</a:t>
            </a:r>
            <a:r>
              <a:rPr lang="en-GB" b="0" i="0" dirty="0">
                <a:solidFill>
                  <a:srgbClr val="222222"/>
                </a:solidFill>
                <a:effectLst/>
                <a:latin typeface="Droid Sans"/>
              </a:rPr>
              <a:t> from above. </a:t>
            </a:r>
          </a:p>
          <a:p>
            <a:pPr algn="l"/>
            <a:r>
              <a:rPr lang="en-GB" b="0" i="0" dirty="0">
                <a:solidFill>
                  <a:srgbClr val="222222"/>
                </a:solidFill>
                <a:effectLst/>
                <a:latin typeface="Droid Sans"/>
              </a:rPr>
              <a:t>11. Sign in within Power BI using demo credential </a:t>
            </a:r>
          </a:p>
          <a:p>
            <a:pPr algn="l"/>
            <a:r>
              <a:rPr lang="en-GB" b="0" i="0" dirty="0">
                <a:solidFill>
                  <a:srgbClr val="222222"/>
                </a:solidFill>
                <a:effectLst/>
                <a:latin typeface="Droid Sans"/>
              </a:rPr>
              <a:t>12. Identify the tables you require</a:t>
            </a:r>
          </a:p>
          <a:p>
            <a:pPr algn="l"/>
            <a:r>
              <a:rPr lang="en-GB" b="0" i="0" dirty="0">
                <a:solidFill>
                  <a:srgbClr val="222222"/>
                </a:solidFill>
                <a:effectLst/>
                <a:latin typeface="Droid Sans"/>
              </a:rPr>
              <a:t>12. Close and Load</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b="0" i="0" dirty="0">
                <a:solidFill>
                  <a:schemeClr val="bg1"/>
                </a:solidFill>
                <a:effectLst/>
                <a:latin typeface="Segoe UI" panose="020B0502040204020203" pitchFamily="34" charset="0"/>
              </a:rPr>
              <a:t>13. Expand it to view the tables available to </a:t>
            </a:r>
            <a:r>
              <a:rPr lang="en-GB" b="0" i="0" dirty="0" err="1">
                <a:solidFill>
                  <a:schemeClr val="bg1"/>
                </a:solidFill>
                <a:effectLst/>
                <a:latin typeface="Segoe UI" panose="020B0502040204020203" pitchFamily="34" charset="0"/>
              </a:rPr>
              <a:t>analyze</a:t>
            </a:r>
            <a:r>
              <a:rPr lang="en-GB" b="0" i="0" dirty="0">
                <a:solidFill>
                  <a:schemeClr val="bg1"/>
                </a:solidFill>
                <a:effectLst/>
                <a:latin typeface="Segoe UI" panose="020B0502040204020203" pitchFamily="34" charset="0"/>
              </a:rPr>
              <a:t>. Select a table to view its data.</a:t>
            </a:r>
            <a:endParaRPr lang="en-GB" b="0" i="0" dirty="0">
              <a:solidFill>
                <a:srgbClr val="222222"/>
              </a:solidFill>
              <a:effectLst/>
              <a:latin typeface="Droid Sans"/>
            </a:endParaRPr>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4:07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623910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4:07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137568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R-based and Custom visuals can be used</a:t>
            </a:r>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4:07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633639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KPI - key performance indicator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4:07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703028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19</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2/16/2023</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893605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2</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2/16/2023</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674643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Power BI Pro licenses are required to share and consume shared Power BI reports OR reports and datasets must be hosted in Power BI Premium capacity</a:t>
            </a:r>
            <a:endParaRPr lang="en-GB"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4:07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538884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900" b="1" kern="1200" dirty="0">
                <a:effectLst/>
                <a:latin typeface="Segoe UI Light" pitchFamily="34" charset="0"/>
                <a:ea typeface="+mn-ea"/>
                <a:cs typeface="+mn-cs"/>
              </a:rPr>
              <a:t>Power BI Desktop </a:t>
            </a:r>
            <a:r>
              <a:rPr lang="en-US" sz="900" kern="1200" dirty="0">
                <a:effectLst/>
                <a:latin typeface="Segoe UI Light" pitchFamily="34" charset="0"/>
                <a:ea typeface="+mn-ea"/>
                <a:cs typeface="+mn-cs"/>
              </a:rPr>
              <a:t>is a </a:t>
            </a:r>
            <a:r>
              <a:rPr lang="en-US" sz="900" b="1" kern="1200" dirty="0">
                <a:effectLst/>
                <a:latin typeface="Segoe UI Light" pitchFamily="34" charset="0"/>
                <a:ea typeface="+mn-ea"/>
                <a:cs typeface="+mn-cs"/>
              </a:rPr>
              <a:t>visual data exploration and interactive reporting tool</a:t>
            </a:r>
            <a:r>
              <a:rPr lang="en-US" sz="900" kern="1200" dirty="0">
                <a:effectLst/>
                <a:latin typeface="Segoe UI Light" pitchFamily="34" charset="0"/>
                <a:ea typeface="+mn-ea"/>
                <a:cs typeface="+mn-cs"/>
              </a:rPr>
              <a:t>, providing a </a:t>
            </a:r>
            <a:r>
              <a:rPr lang="en-US" sz="900" u="sng" kern="1200" dirty="0">
                <a:effectLst/>
                <a:latin typeface="Segoe UI Light" pitchFamily="34" charset="0"/>
                <a:ea typeface="+mn-ea"/>
                <a:cs typeface="+mn-cs"/>
              </a:rPr>
              <a:t>free-form canvas</a:t>
            </a:r>
            <a:r>
              <a:rPr lang="en-US" sz="900" kern="1200" dirty="0">
                <a:effectLst/>
                <a:latin typeface="Segoe UI Light" pitchFamily="34" charset="0"/>
                <a:ea typeface="+mn-ea"/>
                <a:cs typeface="+mn-cs"/>
              </a:rPr>
              <a:t> for drag and drop exploration of your data, an extensive library of </a:t>
            </a:r>
            <a:r>
              <a:rPr lang="en-US" sz="900" u="sng" kern="1200" dirty="0">
                <a:effectLst/>
                <a:latin typeface="Segoe UI Light" pitchFamily="34" charset="0"/>
                <a:ea typeface="+mn-ea"/>
                <a:cs typeface="+mn-cs"/>
              </a:rPr>
              <a:t>interactive visualizations</a:t>
            </a:r>
            <a:r>
              <a:rPr lang="en-US" sz="900" kern="1200" dirty="0">
                <a:effectLst/>
                <a:latin typeface="Segoe UI Light" pitchFamily="34" charset="0"/>
                <a:ea typeface="+mn-ea"/>
                <a:cs typeface="+mn-cs"/>
              </a:rPr>
              <a:t>, and an authoring experience for </a:t>
            </a:r>
            <a:r>
              <a:rPr lang="en-US" sz="900" u="sng" kern="1200" dirty="0">
                <a:effectLst/>
                <a:latin typeface="Segoe UI Light" pitchFamily="34" charset="0"/>
                <a:ea typeface="+mn-ea"/>
                <a:cs typeface="+mn-cs"/>
              </a:rPr>
              <a:t>ease of report creation</a:t>
            </a:r>
            <a:r>
              <a:rPr lang="en-US" sz="900" kern="1200" dirty="0">
                <a:effectLst/>
                <a:latin typeface="Segoe UI Light" pitchFamily="34" charset="0"/>
                <a:ea typeface="+mn-ea"/>
                <a:cs typeface="+mn-cs"/>
              </a:rPr>
              <a:t> for the Power BI service. </a:t>
            </a:r>
          </a:p>
          <a:p>
            <a:pPr marL="0" indent="0">
              <a:buFont typeface="Arial" panose="020B0604020202020204" pitchFamily="34" charset="0"/>
              <a:buNone/>
            </a:pPr>
            <a:r>
              <a:rPr lang="en-US" dirty="0"/>
              <a:t>To get started, you must download the </a:t>
            </a:r>
            <a:r>
              <a:rPr lang="en-US" b="1" dirty="0"/>
              <a:t>free </a:t>
            </a:r>
            <a:r>
              <a:rPr lang="en-US" b="1" kern="0" dirty="0">
                <a:ln>
                  <a:solidFill>
                    <a:srgbClr val="FFFFFF">
                      <a:alpha val="0"/>
                    </a:srgbClr>
                  </a:solidFill>
                </a:ln>
                <a:ea typeface="Segoe UI" pitchFamily="34" charset="0"/>
                <a:cs typeface="Segoe UI" pitchFamily="34" charset="0"/>
              </a:rPr>
              <a:t>desktop application </a:t>
            </a:r>
            <a:r>
              <a:rPr lang="en-US" b="0" kern="0" dirty="0">
                <a:ln>
                  <a:solidFill>
                    <a:srgbClr val="FFFFFF">
                      <a:alpha val="0"/>
                    </a:srgbClr>
                  </a:solidFill>
                </a:ln>
                <a:ea typeface="Segoe UI" pitchFamily="34" charset="0"/>
                <a:cs typeface="Segoe UI" pitchFamily="34" charset="0"/>
              </a:rPr>
              <a:t>from Microsoft Store </a:t>
            </a:r>
            <a:r>
              <a:rPr lang="en-US" kern="0" dirty="0">
                <a:ln>
                  <a:solidFill>
                    <a:srgbClr val="FFFFFF">
                      <a:alpha val="0"/>
                    </a:srgbClr>
                  </a:solidFill>
                </a:ln>
                <a:ea typeface="Segoe UI" pitchFamily="34" charset="0"/>
                <a:cs typeface="Segoe UI" pitchFamily="34" charset="0"/>
              </a:rPr>
              <a:t>optimized for use with the Power </a:t>
            </a:r>
            <a:r>
              <a:rPr lang="en-US" dirty="0"/>
              <a:t>BI Service (monthly updates)</a:t>
            </a:r>
          </a:p>
          <a:p>
            <a:pPr marL="0" indent="0">
              <a:buFont typeface="Arial" panose="020B0604020202020204" pitchFamily="34" charset="0"/>
              <a:buNone/>
            </a:pPr>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baseline="0" dirty="0"/>
              <a:t>Power BI Service (</a:t>
            </a:r>
            <a:r>
              <a:rPr lang="en-US" sz="900" b="1" dirty="0"/>
              <a:t>powerbi.com)</a:t>
            </a:r>
            <a:r>
              <a:rPr lang="en-US" sz="900" b="1" baseline="0" dirty="0"/>
              <a:t> </a:t>
            </a:r>
            <a:r>
              <a:rPr lang="en-US" sz="900" b="0" baseline="0" dirty="0"/>
              <a:t>cloud service, part of Microsoft 365, used to host and manage datasets, reports, visualizations and provides variety of additional features.</a:t>
            </a:r>
            <a:endParaRPr lang="en-US" sz="900" dirty="0"/>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4:07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588579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4:07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775362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DAX formulas: Dynamic Expression Language to query data model</a:t>
            </a:r>
          </a:p>
          <a:p>
            <a:r>
              <a:rPr lang="en-GB" dirty="0"/>
              <a:t>Power Query: used for data transformations (same UI as in interface)</a:t>
            </a:r>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4:07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884810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200" dirty="0">
                <a:cs typeface="Segoe UI Light"/>
              </a:rPr>
              <a:t>If customer asks about CQD + power BI please refer them to Media Quality Assessment offering. </a:t>
            </a:r>
          </a:p>
          <a:p>
            <a:r>
              <a:rPr lang="en-US" sz="1200" dirty="0">
                <a:cs typeface="Segoe UI Light"/>
              </a:rPr>
              <a:t>( mention in Delivery Guide) </a:t>
            </a:r>
          </a:p>
          <a:p>
            <a:endParaRPr lang="en-US" dirty="0"/>
          </a:p>
          <a:p>
            <a:r>
              <a:rPr lang="en-US" dirty="0"/>
              <a:t>##########</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10</a:t>
            </a:fld>
            <a:endParaRPr lang="en-US"/>
          </a:p>
        </p:txBody>
      </p:sp>
      <p:sp>
        <p:nvSpPr>
          <p:cNvPr id="5" name="Footer Placeholder 4"/>
          <p:cNvSpPr>
            <a:spLocks noGrp="1"/>
          </p:cNvSpPr>
          <p:nvPr>
            <p:ph type="ftr" sz="quarter" idx="11"/>
          </p:nvPr>
        </p:nvSpPr>
        <p:spPr/>
        <p:txBody>
          <a:bodyPr/>
          <a:lstStyle/>
          <a:p>
            <a:endParaRPr lang="en-US"/>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553924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11</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a:t>2/16/2023</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943151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b="0" i="0" dirty="0">
                <a:solidFill>
                  <a:srgbClr val="171717"/>
                </a:solidFill>
                <a:effectLst/>
                <a:latin typeface="Segoe UI" panose="020B0502040204020203" pitchFamily="34" charset="0"/>
              </a:rPr>
              <a:t>This feature is enabled only for the Dataverse for Teams environments created with the General Availability release. Dataverse for Teams environments created during the Public Preview release will be enabled later.</a:t>
            </a:r>
          </a:p>
          <a:p>
            <a:endParaRPr lang="en-GB" b="1" dirty="0"/>
          </a:p>
          <a:p>
            <a:pPr algn="l">
              <a:buFont typeface="+mj-lt"/>
              <a:buNone/>
            </a:pPr>
            <a:endParaRPr lang="en-GB" b="0" i="0" dirty="0">
              <a:solidFill>
                <a:srgbClr val="171717"/>
              </a:solidFill>
              <a:effectLst/>
              <a:latin typeface="Segoe UI" panose="020B0502040204020203" pitchFamily="34" charset="0"/>
            </a:endParaRPr>
          </a:p>
          <a:p>
            <a:r>
              <a:rPr lang="en-GB" sz="2000" dirty="0">
                <a:hlinkClick r:id="rId3"/>
              </a:rPr>
              <a:t>View Dataverse for Teams table data in Power BI Desktop (Preview) - Power Apps | Microsoft Docs</a:t>
            </a:r>
            <a:endParaRPr lang="en-GB" sz="2000" dirty="0"/>
          </a:p>
          <a:p>
            <a:endParaRPr lang="en-GB" sz="900" dirty="0">
              <a:solidFill>
                <a:schemeClr val="bg1"/>
              </a:solidFill>
              <a:latin typeface="Segoe UI" panose="020B0502040204020203" pitchFamily="34" charset="0"/>
            </a:endParaRPr>
          </a:p>
          <a:p>
            <a:r>
              <a:rPr lang="en-GB" sz="2000" b="0" i="0" dirty="0">
                <a:solidFill>
                  <a:srgbClr val="171717"/>
                </a:solidFill>
                <a:effectLst/>
                <a:latin typeface="Segoe UI" panose="020B0502040204020203" pitchFamily="34" charset="0"/>
              </a:rPr>
              <a:t>You can use Power BI Desktop to view data from tables in Dataverse for Teams. This enables you to create sophisticated reports to </a:t>
            </a:r>
            <a:r>
              <a:rPr lang="en-GB" sz="2000" b="0" i="0" dirty="0" err="1">
                <a:solidFill>
                  <a:srgbClr val="171717"/>
                </a:solidFill>
                <a:effectLst/>
                <a:latin typeface="Segoe UI" panose="020B0502040204020203" pitchFamily="34" charset="0"/>
              </a:rPr>
              <a:t>analyze</a:t>
            </a:r>
            <a:r>
              <a:rPr lang="en-GB" sz="2000" b="0" i="0" dirty="0">
                <a:solidFill>
                  <a:srgbClr val="171717"/>
                </a:solidFill>
                <a:effectLst/>
                <a:latin typeface="Segoe UI" panose="020B0502040204020203" pitchFamily="34" charset="0"/>
              </a:rPr>
              <a:t> data from your Dataverse for Teams tables. This is possible using a new connector that can use direct query mode for real-time data while enforcing the Dataverse for Teams security model when accessing data. Additionally, the connector automatically maps relationships.</a:t>
            </a:r>
            <a:endParaRPr lang="en-GB" b="0" i="0" dirty="0">
              <a:solidFill>
                <a:srgbClr val="171717"/>
              </a:solidFill>
              <a:effectLst/>
              <a:latin typeface="Segoe UI" panose="020B0502040204020203" pitchFamily="34" charset="0"/>
            </a:endParaRPr>
          </a:p>
          <a:p>
            <a:pPr algn="l">
              <a:buFont typeface="+mj-lt"/>
              <a:buNone/>
            </a:pPr>
            <a:endParaRPr lang="en-GB" b="0"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GB" b="1" i="0" dirty="0">
                <a:solidFill>
                  <a:srgbClr val="222222"/>
                </a:solidFill>
                <a:effectLst/>
                <a:latin typeface="Droid Sans"/>
              </a:rPr>
              <a:t>Get the URL</a:t>
            </a:r>
          </a:p>
          <a:p>
            <a:pPr algn="l">
              <a:buFont typeface="+mj-lt"/>
              <a:buNone/>
            </a:pPr>
            <a:endParaRPr lang="en-GB" b="0" i="0" dirty="0">
              <a:solidFill>
                <a:srgbClr val="171717"/>
              </a:solidFill>
              <a:effectLst/>
              <a:latin typeface="Segoe UI" panose="020B0502040204020203" pitchFamily="34" charset="0"/>
            </a:endParaRPr>
          </a:p>
          <a:p>
            <a:pPr algn="l">
              <a:buFont typeface="+mj-lt"/>
              <a:buAutoNum type="arabicPeriod"/>
            </a:pPr>
            <a:r>
              <a:rPr lang="en-GB" b="0" i="0" dirty="0">
                <a:solidFill>
                  <a:srgbClr val="171717"/>
                </a:solidFill>
                <a:effectLst/>
                <a:latin typeface="Segoe UI" panose="020B0502040204020203" pitchFamily="34" charset="0"/>
              </a:rPr>
              <a:t>Start Teams, and sign in.</a:t>
            </a:r>
          </a:p>
          <a:p>
            <a:pPr algn="l">
              <a:buFont typeface="+mj-lt"/>
              <a:buAutoNum type="arabicPeriod"/>
            </a:pPr>
            <a:r>
              <a:rPr lang="en-GB" b="0" i="0" dirty="0">
                <a:solidFill>
                  <a:srgbClr val="171717"/>
                </a:solidFill>
                <a:effectLst/>
                <a:latin typeface="Segoe UI" panose="020B0502040204020203" pitchFamily="34" charset="0"/>
              </a:rPr>
              <a:t>In the left pane, select </a:t>
            </a:r>
            <a:r>
              <a:rPr lang="en-GB" b="1" i="0" dirty="0">
                <a:solidFill>
                  <a:srgbClr val="171717"/>
                </a:solidFill>
                <a:effectLst/>
                <a:latin typeface="Segoe UI" panose="020B0502040204020203" pitchFamily="34" charset="0"/>
              </a:rPr>
              <a:t>Power Apps</a:t>
            </a:r>
            <a:r>
              <a:rPr lang="en-GB" b="0" i="0" dirty="0">
                <a:solidFill>
                  <a:srgbClr val="171717"/>
                </a:solidFill>
                <a:effectLst/>
                <a:latin typeface="Segoe UI" panose="020B0502040204020203" pitchFamily="34" charset="0"/>
              </a:rPr>
              <a:t>, and then select the </a:t>
            </a:r>
            <a:r>
              <a:rPr lang="en-GB" b="1" i="0" dirty="0">
                <a:solidFill>
                  <a:srgbClr val="171717"/>
                </a:solidFill>
                <a:effectLst/>
                <a:latin typeface="Segoe UI" panose="020B0502040204020203" pitchFamily="34" charset="0"/>
              </a:rPr>
              <a:t>Build</a:t>
            </a:r>
            <a:r>
              <a:rPr lang="en-GB" b="0" i="0" dirty="0">
                <a:solidFill>
                  <a:srgbClr val="171717"/>
                </a:solidFill>
                <a:effectLst/>
                <a:latin typeface="Segoe UI" panose="020B0502040204020203" pitchFamily="34" charset="0"/>
              </a:rPr>
              <a:t> tab.</a:t>
            </a:r>
          </a:p>
          <a:p>
            <a:pPr algn="l">
              <a:buFont typeface="+mj-lt"/>
              <a:buAutoNum type="arabicPeriod"/>
            </a:pPr>
            <a:r>
              <a:rPr lang="en-GB" b="0" i="0" dirty="0">
                <a:solidFill>
                  <a:srgbClr val="171717"/>
                </a:solidFill>
                <a:effectLst/>
                <a:latin typeface="Segoe UI" panose="020B0502040204020203" pitchFamily="34" charset="0"/>
              </a:rPr>
              <a:t>Select the team in the left pane that contains the data you want to view in Power BI.</a:t>
            </a:r>
          </a:p>
          <a:p>
            <a:pPr algn="l">
              <a:buFont typeface="+mj-lt"/>
              <a:buAutoNum type="arabicPeriod"/>
            </a:pPr>
            <a:r>
              <a:rPr lang="en-GB" b="0" i="0" dirty="0">
                <a:solidFill>
                  <a:srgbClr val="171717"/>
                </a:solidFill>
                <a:effectLst/>
                <a:latin typeface="Segoe UI" panose="020B0502040204020203" pitchFamily="34" charset="0"/>
              </a:rPr>
              <a:t>Select the </a:t>
            </a:r>
            <a:r>
              <a:rPr lang="en-GB" b="1" i="0" dirty="0">
                <a:solidFill>
                  <a:srgbClr val="171717"/>
                </a:solidFill>
                <a:effectLst/>
                <a:latin typeface="Segoe UI" panose="020B0502040204020203" pitchFamily="34" charset="0"/>
              </a:rPr>
              <a:t>About</a:t>
            </a:r>
            <a:r>
              <a:rPr lang="en-GB" b="0" i="0" dirty="0">
                <a:solidFill>
                  <a:srgbClr val="171717"/>
                </a:solidFill>
                <a:effectLst/>
                <a:latin typeface="Segoe UI" panose="020B0502040204020203" pitchFamily="34" charset="0"/>
              </a:rPr>
              <a:t> tab, and then select </a:t>
            </a:r>
            <a:r>
              <a:rPr lang="en-GB" b="1" i="0" dirty="0">
                <a:solidFill>
                  <a:srgbClr val="171717"/>
                </a:solidFill>
                <a:effectLst/>
                <a:latin typeface="Segoe UI" panose="020B0502040204020203" pitchFamily="34" charset="0"/>
              </a:rPr>
              <a:t>Session Details</a:t>
            </a:r>
            <a:r>
              <a:rPr lang="en-GB" b="0" i="0" dirty="0">
                <a:solidFill>
                  <a:srgbClr val="171717"/>
                </a:solidFill>
                <a:effectLst/>
                <a:latin typeface="Segoe UI" panose="020B0502040204020203" pitchFamily="34" charset="0"/>
              </a:rPr>
              <a:t> to display the session details information.</a:t>
            </a:r>
            <a:br>
              <a:rPr lang="en-GB" dirty="0"/>
            </a:br>
            <a:r>
              <a:rPr lang="en-GB" b="0" i="0" dirty="0">
                <a:solidFill>
                  <a:srgbClr val="171717"/>
                </a:solidFill>
                <a:effectLst/>
                <a:latin typeface="Segoe UI" panose="020B0502040204020203" pitchFamily="34" charset="0"/>
              </a:rPr>
              <a:t>Copy the Instance </a:t>
            </a:r>
            <a:r>
              <a:rPr lang="en-GB" b="0" i="0" dirty="0" err="1">
                <a:solidFill>
                  <a:srgbClr val="171717"/>
                </a:solidFill>
                <a:effectLst/>
                <a:latin typeface="Segoe UI" panose="020B0502040204020203" pitchFamily="34" charset="0"/>
              </a:rPr>
              <a:t>url</a:t>
            </a:r>
            <a:r>
              <a:rPr lang="en-GB" b="0" i="0" dirty="0">
                <a:solidFill>
                  <a:srgbClr val="171717"/>
                </a:solidFill>
                <a:effectLst/>
                <a:latin typeface="Segoe UI" panose="020B0502040204020203" pitchFamily="34" charset="0"/>
              </a:rPr>
              <a:t> value to notepad. This is the environment URL of your Dataverse for Team environment. For example: </a:t>
            </a:r>
            <a:r>
              <a:rPr lang="en-GB" b="0" i="0" dirty="0">
                <a:solidFill>
                  <a:srgbClr val="323130"/>
                </a:solidFill>
                <a:effectLst/>
                <a:latin typeface="Consolas" panose="020B0609020204030204" pitchFamily="49" charset="0"/>
              </a:rPr>
              <a:t>https://org72b45a75.crm11.dynamics.com</a:t>
            </a:r>
            <a:endParaRPr lang="en-GB" b="0" i="0" dirty="0">
              <a:solidFill>
                <a:srgbClr val="171717"/>
              </a:solidFill>
              <a:effectLst/>
              <a:latin typeface="Segoe UI" panose="020B0502040204020203" pitchFamily="34" charset="0"/>
            </a:endParaRPr>
          </a:p>
          <a:p>
            <a:pPr algn="l">
              <a:buFont typeface="+mj-lt"/>
              <a:buAutoNum type="arabicPeriod"/>
            </a:pPr>
            <a:endParaRPr lang="en-GB" b="0" i="0" dirty="0">
              <a:solidFill>
                <a:srgbClr val="171717"/>
              </a:solidFill>
              <a:effectLst/>
              <a:latin typeface="Segoe UI" panose="020B0502040204020203" pitchFamily="34" charset="0"/>
            </a:endParaRPr>
          </a:p>
          <a:p>
            <a:br>
              <a:rPr lang="en-GB" dirty="0"/>
            </a:br>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4:07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3617897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quare phot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4200" y="2303312"/>
            <a:ext cx="7298437" cy="3046988"/>
          </a:xfrm>
        </p:spPr>
        <p:txBody>
          <a:bodyPr wrap="square" anchor="b" anchorCtr="0">
            <a:spAutoFit/>
          </a:bodyPr>
          <a:lstStyle>
            <a:lvl1pPr>
              <a:defRPr sz="6600" b="1" i="0" spc="0">
                <a:solidFill>
                  <a:schemeClr val="tx1"/>
                </a:solidFill>
                <a:latin typeface="Segoe UI Semibold" panose="020B0502040204020203" pitchFamily="34" charset="0"/>
                <a:cs typeface="Segoe UI Semibold" panose="020B0502040204020203" pitchFamily="34" charset="0"/>
              </a:defRPr>
            </a:lvl1pPr>
          </a:lstStyle>
          <a:p>
            <a:r>
              <a:rPr lang="en-US"/>
              <a:t>Event name </a:t>
            </a:r>
            <a:br>
              <a:rPr lang="en-US"/>
            </a:br>
            <a:r>
              <a:rPr lang="en-US"/>
              <a:t>or presentation title here</a:t>
            </a:r>
          </a:p>
        </p:txBody>
      </p:sp>
      <p:sp>
        <p:nvSpPr>
          <p:cNvPr id="5" name="Text Placeholder 4"/>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cxnSp>
        <p:nvCxnSpPr>
          <p:cNvPr id="4" name="Straight Connector 3">
            <a:extLst>
              <a:ext uri="{FF2B5EF4-FFF2-40B4-BE49-F238E27FC236}">
                <a16:creationId xmlns:a16="http://schemas.microsoft.com/office/drawing/2014/main" id="{CBA263C4-3326-E64B-9789-EDA19734D864}"/>
              </a:ext>
            </a:extLst>
          </p:cNvPr>
          <p:cNvCxnSpPr>
            <a:cxnSpLocks/>
          </p:cNvCxnSpPr>
          <p:nvPr userDrawn="1"/>
        </p:nvCxnSpPr>
        <p:spPr>
          <a:xfrm>
            <a:off x="584200" y="6267088"/>
            <a:ext cx="11025188"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0799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ue Bar Layout">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FCC52691-475D-43F1-A919-4B156DB9EB3B}"/>
              </a:ext>
            </a:extLst>
          </p:cNvPr>
          <p:cNvSpPr>
            <a:spLocks/>
          </p:cNvSpPr>
          <p:nvPr userDrawn="1"/>
        </p:nvSpPr>
        <p:spPr bwMode="auto">
          <a:xfrm>
            <a:off x="0" y="801983"/>
            <a:ext cx="12192000" cy="112123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5D652719-B081-48FC-940C-093D3CF71ACF}"/>
              </a:ext>
            </a:extLst>
          </p:cNvPr>
          <p:cNvSpPr>
            <a:spLocks/>
          </p:cNvSpPr>
          <p:nvPr userDrawn="1"/>
        </p:nvSpPr>
        <p:spPr bwMode="auto">
          <a:xfrm>
            <a:off x="0" y="1923213"/>
            <a:ext cx="12192000" cy="5469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1085599"/>
            <a:ext cx="11045019" cy="553998"/>
          </a:xfrm>
        </p:spPr>
        <p:txBody>
          <a:bodyPr wrap="square">
            <a:spAutoFit/>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a:t>
            </a:r>
          </a:p>
        </p:txBody>
      </p:sp>
    </p:spTree>
    <p:extLst>
      <p:ext uri="{BB962C8B-B14F-4D97-AF65-F5344CB8AC3E}">
        <p14:creationId xmlns:p14="http://schemas.microsoft.com/office/powerpoint/2010/main" val="2983828958"/>
      </p:ext>
    </p:extLst>
  </p:cSld>
  <p:clrMapOvr>
    <a:masterClrMapping/>
  </p:clrMapOvr>
  <p:transition>
    <p:fade/>
  </p:transition>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4555319" cy="1107996"/>
          </a:xfrm>
        </p:spPr>
        <p:txBody>
          <a:bodyPr>
            <a:spAutoFit/>
          </a:bodyPr>
          <a:lstStyle>
            <a:lvl1pPr algn="l" defTabSz="932742" rtl="0" eaLnBrk="1" latinLnBrk="0" hangingPunct="1">
              <a:lnSpc>
                <a:spcPct val="100000"/>
              </a:lnSpc>
              <a:spcBef>
                <a:spcPct val="0"/>
              </a:spcBef>
              <a:buNone/>
              <a:defRPr lang="en-US" sz="36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7" name="Media Placeholder 6">
            <a:extLst>
              <a:ext uri="{FF2B5EF4-FFF2-40B4-BE49-F238E27FC236}">
                <a16:creationId xmlns:a16="http://schemas.microsoft.com/office/drawing/2014/main" id="{40EC17C2-B72D-4F57-AB81-A8295D570494}"/>
              </a:ext>
            </a:extLst>
          </p:cNvPr>
          <p:cNvSpPr>
            <a:spLocks noGrp="1"/>
          </p:cNvSpPr>
          <p:nvPr>
            <p:ph type="media" sz="quarter" idx="10"/>
          </p:nvPr>
        </p:nvSpPr>
        <p:spPr>
          <a:xfrm>
            <a:off x="6019800" y="585789"/>
            <a:ext cx="5595938" cy="5683249"/>
          </a:xfrm>
          <a:solidFill>
            <a:schemeClr val="bg1">
              <a:lumMod val="95000"/>
            </a:schemeClr>
          </a:solidFill>
          <a:ln w="6350">
            <a:solidFill>
              <a:schemeClr val="bg1">
                <a:lumMod val="75000"/>
              </a:schemeClr>
            </a:solidFill>
          </a:ln>
        </p:spPr>
        <p:txBody>
          <a:bodyPr/>
          <a:lstStyle>
            <a:lvl1pPr marL="0" indent="0" algn="ctr">
              <a:buNone/>
              <a:defRPr sz="2400"/>
            </a:lvl1pPr>
          </a:lstStyle>
          <a:p>
            <a:endParaRPr lang="en-US"/>
          </a:p>
        </p:txBody>
      </p:sp>
    </p:spTree>
    <p:extLst>
      <p:ext uri="{BB962C8B-B14F-4D97-AF65-F5344CB8AC3E}">
        <p14:creationId xmlns:p14="http://schemas.microsoft.com/office/powerpoint/2010/main" val="1210149981"/>
      </p:ext>
    </p:extLst>
  </p:cSld>
  <p:clrMapOvr>
    <a:masterClrMapping/>
  </p:clrMapOvr>
  <p:transition>
    <p:fade/>
  </p:transition>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 Subtitle_Imag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4610668" cy="1231106"/>
          </a:xfrm>
        </p:spPr>
        <p:txBody>
          <a:bodyPr/>
          <a:lstStyle>
            <a:lvl1pPr algn="l" defTabSz="932742" rtl="0" eaLnBrk="1" latinLnBrk="0" hangingPunct="1">
              <a:lnSpc>
                <a:spcPct val="100000"/>
              </a:lnSpc>
              <a:spcBef>
                <a:spcPct val="0"/>
              </a:spcBef>
              <a:buNone/>
              <a:defRPr lang="en-US" sz="40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4" name="Text Placeholder 4">
            <a:extLst>
              <a:ext uri="{FF2B5EF4-FFF2-40B4-BE49-F238E27FC236}">
                <a16:creationId xmlns:a16="http://schemas.microsoft.com/office/drawing/2014/main" id="{91F01542-314B-B94E-9E8F-3A1DCF0A8DB6}"/>
              </a:ext>
            </a:extLst>
          </p:cNvPr>
          <p:cNvSpPr>
            <a:spLocks noGrp="1"/>
          </p:cNvSpPr>
          <p:nvPr>
            <p:ph type="body" sz="quarter" idx="12" hasCustomPrompt="1"/>
          </p:nvPr>
        </p:nvSpPr>
        <p:spPr>
          <a:xfrm>
            <a:off x="584201" y="2021455"/>
            <a:ext cx="4574654" cy="246221"/>
          </a:xfrm>
          <a:noFill/>
        </p:spPr>
        <p:txBody>
          <a:bodyPr wrap="square" lIns="0" tIns="0" rIns="0" bIns="0">
            <a:spAutoFit/>
          </a:bodyPr>
          <a:lstStyle>
            <a:lvl1pPr marL="0" indent="0">
              <a:spcBef>
                <a:spcPts val="0"/>
              </a:spcBef>
              <a:buNone/>
              <a:defRPr sz="1600" spc="0" baseline="0">
                <a:solidFill>
                  <a:schemeClr val="accent6"/>
                </a:solidFill>
                <a:latin typeface="+mn-lt"/>
                <a:cs typeface="Segoe UI" panose="020B0502040204020203" pitchFamily="34" charset="0"/>
              </a:defRPr>
            </a:lvl1pPr>
          </a:lstStyle>
          <a:p>
            <a:pPr lvl="0"/>
            <a:r>
              <a:rPr lang="en-US"/>
              <a:t>Subtitle</a:t>
            </a:r>
          </a:p>
        </p:txBody>
      </p:sp>
      <p:sp>
        <p:nvSpPr>
          <p:cNvPr id="5" name="Footer Placeholder 4">
            <a:extLst>
              <a:ext uri="{FF2B5EF4-FFF2-40B4-BE49-F238E27FC236}">
                <a16:creationId xmlns:a16="http://schemas.microsoft.com/office/drawing/2014/main" id="{9981877A-366D-46E8-9609-C14F4158122B}"/>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6" name="Slide Number Placeholder 5">
            <a:extLst>
              <a:ext uri="{FF2B5EF4-FFF2-40B4-BE49-F238E27FC236}">
                <a16:creationId xmlns:a16="http://schemas.microsoft.com/office/drawing/2014/main" id="{452A6145-AE34-4B2D-8774-7F9781432832}"/>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848455879"/>
      </p:ext>
    </p:extLst>
  </p:cSld>
  <p:clrMapOvr>
    <a:masterClrMapping/>
  </p:clrMapOvr>
  <p:transition>
    <p:fade/>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Subtitle_Content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4610668" cy="1231106"/>
          </a:xfrm>
        </p:spPr>
        <p:txBody>
          <a:bodyPr/>
          <a:lstStyle>
            <a:lvl1pPr algn="l" defTabSz="932742" rtl="0" eaLnBrk="1" latinLnBrk="0" hangingPunct="1">
              <a:lnSpc>
                <a:spcPct val="100000"/>
              </a:lnSpc>
              <a:spcBef>
                <a:spcPct val="0"/>
              </a:spcBef>
              <a:buNone/>
              <a:defRPr lang="en-US" sz="40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cxnSp>
        <p:nvCxnSpPr>
          <p:cNvPr id="9" name="Straight Connector 8">
            <a:extLst>
              <a:ext uri="{FF2B5EF4-FFF2-40B4-BE49-F238E27FC236}">
                <a16:creationId xmlns:a16="http://schemas.microsoft.com/office/drawing/2014/main" id="{6F2A71D1-F09E-8842-AD05-950FE1498381}"/>
              </a:ext>
            </a:extLst>
          </p:cNvPr>
          <p:cNvCxnSpPr>
            <a:cxnSpLocks/>
          </p:cNvCxnSpPr>
          <p:nvPr/>
        </p:nvCxnSpPr>
        <p:spPr>
          <a:xfrm>
            <a:off x="6134100" y="585968"/>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DB10EA9-1316-2045-BA8E-85DFEBC1CDE2}"/>
              </a:ext>
            </a:extLst>
          </p:cNvPr>
          <p:cNvCxnSpPr>
            <a:cxnSpLocks/>
          </p:cNvCxnSpPr>
          <p:nvPr/>
        </p:nvCxnSpPr>
        <p:spPr>
          <a:xfrm>
            <a:off x="6134100" y="1830139"/>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065D8CB-54F7-4447-8E24-547CD549E6B4}"/>
              </a:ext>
            </a:extLst>
          </p:cNvPr>
          <p:cNvCxnSpPr>
            <a:cxnSpLocks/>
          </p:cNvCxnSpPr>
          <p:nvPr/>
        </p:nvCxnSpPr>
        <p:spPr>
          <a:xfrm>
            <a:off x="6134100" y="2067045"/>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8CD7834-4D7C-9D47-9858-3F2CCB9CB277}"/>
              </a:ext>
            </a:extLst>
          </p:cNvPr>
          <p:cNvCxnSpPr>
            <a:cxnSpLocks/>
          </p:cNvCxnSpPr>
          <p:nvPr/>
        </p:nvCxnSpPr>
        <p:spPr>
          <a:xfrm>
            <a:off x="6134100" y="3311216"/>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0AAA53A-6964-724E-8791-53DB0D3A9CBE}"/>
              </a:ext>
            </a:extLst>
          </p:cNvPr>
          <p:cNvCxnSpPr>
            <a:cxnSpLocks/>
          </p:cNvCxnSpPr>
          <p:nvPr/>
        </p:nvCxnSpPr>
        <p:spPr>
          <a:xfrm>
            <a:off x="6134100" y="3548122"/>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6C9BCD5-4167-604D-974D-68A3F8999BF9}"/>
              </a:ext>
            </a:extLst>
          </p:cNvPr>
          <p:cNvCxnSpPr>
            <a:cxnSpLocks/>
          </p:cNvCxnSpPr>
          <p:nvPr/>
        </p:nvCxnSpPr>
        <p:spPr>
          <a:xfrm>
            <a:off x="6134100" y="4792293"/>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25880F-4EDA-2B41-BA63-105ABFF6A823}"/>
              </a:ext>
            </a:extLst>
          </p:cNvPr>
          <p:cNvCxnSpPr>
            <a:cxnSpLocks/>
          </p:cNvCxnSpPr>
          <p:nvPr/>
        </p:nvCxnSpPr>
        <p:spPr>
          <a:xfrm>
            <a:off x="6134100" y="5029200"/>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61EB7D1-AE0B-C24F-8957-3260EC322FDA}"/>
              </a:ext>
            </a:extLst>
          </p:cNvPr>
          <p:cNvCxnSpPr>
            <a:cxnSpLocks/>
          </p:cNvCxnSpPr>
          <p:nvPr/>
        </p:nvCxnSpPr>
        <p:spPr>
          <a:xfrm>
            <a:off x="6134100" y="6273371"/>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6" name="Text Placeholder 4">
            <a:extLst>
              <a:ext uri="{FF2B5EF4-FFF2-40B4-BE49-F238E27FC236}">
                <a16:creationId xmlns:a16="http://schemas.microsoft.com/office/drawing/2014/main" id="{E3D5A23B-648C-AC47-B8BD-EE892612B02C}"/>
              </a:ext>
            </a:extLst>
          </p:cNvPr>
          <p:cNvSpPr>
            <a:spLocks noGrp="1"/>
          </p:cNvSpPr>
          <p:nvPr>
            <p:ph type="body" sz="quarter" idx="13" hasCustomPrompt="1"/>
          </p:nvPr>
        </p:nvSpPr>
        <p:spPr>
          <a:xfrm>
            <a:off x="7378275" y="2314728"/>
            <a:ext cx="4242225" cy="742369"/>
          </a:xfrm>
          <a:noFill/>
        </p:spPr>
        <p:txBody>
          <a:bodyPr wrap="square" lIns="0" tIns="0" rIns="0" bIns="0">
            <a:noAutofit/>
          </a:bodyPr>
          <a:lstStyle>
            <a:lvl1pPr marL="0" indent="0">
              <a:spcBef>
                <a:spcPts val="0"/>
              </a:spcBef>
              <a:buNone/>
              <a:defRPr sz="1400" spc="0" baseline="0">
                <a:solidFill>
                  <a:schemeClr val="accent6"/>
                </a:solidFill>
                <a:latin typeface="+mn-lt"/>
                <a:cs typeface="Segoe UI" panose="020B0502040204020203" pitchFamily="34" charset="0"/>
              </a:defRPr>
            </a:lvl1pPr>
          </a:lstStyle>
          <a:p>
            <a:pPr lvl="0"/>
            <a:r>
              <a:rPr lang="en-US"/>
              <a:t>Insert text here.</a:t>
            </a:r>
          </a:p>
        </p:txBody>
      </p:sp>
      <p:sp>
        <p:nvSpPr>
          <p:cNvPr id="28" name="Text Placeholder 4">
            <a:extLst>
              <a:ext uri="{FF2B5EF4-FFF2-40B4-BE49-F238E27FC236}">
                <a16:creationId xmlns:a16="http://schemas.microsoft.com/office/drawing/2014/main" id="{052991E3-3AF8-7242-AF14-580FCDDA4CF5}"/>
              </a:ext>
            </a:extLst>
          </p:cNvPr>
          <p:cNvSpPr>
            <a:spLocks noGrp="1"/>
          </p:cNvSpPr>
          <p:nvPr>
            <p:ph type="body" sz="quarter" idx="15" hasCustomPrompt="1"/>
          </p:nvPr>
        </p:nvSpPr>
        <p:spPr>
          <a:xfrm>
            <a:off x="7378275" y="838200"/>
            <a:ext cx="4242225" cy="742369"/>
          </a:xfrm>
          <a:noFill/>
        </p:spPr>
        <p:txBody>
          <a:bodyPr wrap="square" lIns="0" tIns="0" rIns="0" bIns="0">
            <a:noAutofit/>
          </a:bodyPr>
          <a:lstStyle>
            <a:lvl1pPr marL="0" indent="0">
              <a:spcBef>
                <a:spcPts val="0"/>
              </a:spcBef>
              <a:buNone/>
              <a:defRPr sz="1400" spc="0" baseline="0">
                <a:solidFill>
                  <a:schemeClr val="accent6"/>
                </a:solidFill>
                <a:latin typeface="+mn-lt"/>
                <a:cs typeface="Segoe UI" panose="020B0502040204020203" pitchFamily="34" charset="0"/>
              </a:defRPr>
            </a:lvl1pPr>
          </a:lstStyle>
          <a:p>
            <a:pPr lvl="0"/>
            <a:r>
              <a:rPr lang="en-US"/>
              <a:t>Insert text here.</a:t>
            </a:r>
          </a:p>
        </p:txBody>
      </p:sp>
      <p:sp>
        <p:nvSpPr>
          <p:cNvPr id="30" name="Text Placeholder 4">
            <a:extLst>
              <a:ext uri="{FF2B5EF4-FFF2-40B4-BE49-F238E27FC236}">
                <a16:creationId xmlns:a16="http://schemas.microsoft.com/office/drawing/2014/main" id="{C1C221DA-B39D-734F-9219-6D344EDE4326}"/>
              </a:ext>
            </a:extLst>
          </p:cNvPr>
          <p:cNvSpPr>
            <a:spLocks noGrp="1"/>
          </p:cNvSpPr>
          <p:nvPr>
            <p:ph type="body" sz="quarter" idx="17" hasCustomPrompt="1"/>
          </p:nvPr>
        </p:nvSpPr>
        <p:spPr>
          <a:xfrm>
            <a:off x="7378275" y="3810000"/>
            <a:ext cx="4242225" cy="742369"/>
          </a:xfrm>
          <a:noFill/>
        </p:spPr>
        <p:txBody>
          <a:bodyPr wrap="square" lIns="0" tIns="0" rIns="0" bIns="0">
            <a:noAutofit/>
          </a:bodyPr>
          <a:lstStyle>
            <a:lvl1pPr marL="0" indent="0">
              <a:spcBef>
                <a:spcPts val="0"/>
              </a:spcBef>
              <a:buNone/>
              <a:defRPr sz="1400" spc="0" baseline="0">
                <a:solidFill>
                  <a:schemeClr val="accent6"/>
                </a:solidFill>
                <a:latin typeface="+mn-lt"/>
                <a:cs typeface="Segoe UI" panose="020B0502040204020203" pitchFamily="34" charset="0"/>
              </a:defRPr>
            </a:lvl1pPr>
          </a:lstStyle>
          <a:p>
            <a:pPr lvl="0"/>
            <a:r>
              <a:rPr lang="en-US"/>
              <a:t>Insert text here.</a:t>
            </a:r>
          </a:p>
        </p:txBody>
      </p:sp>
      <p:sp>
        <p:nvSpPr>
          <p:cNvPr id="32" name="Text Placeholder 4">
            <a:extLst>
              <a:ext uri="{FF2B5EF4-FFF2-40B4-BE49-F238E27FC236}">
                <a16:creationId xmlns:a16="http://schemas.microsoft.com/office/drawing/2014/main" id="{7AD49206-9AA1-9545-B8DE-768C479CE37B}"/>
              </a:ext>
            </a:extLst>
          </p:cNvPr>
          <p:cNvSpPr>
            <a:spLocks noGrp="1"/>
          </p:cNvSpPr>
          <p:nvPr>
            <p:ph type="body" sz="quarter" idx="19" hasCustomPrompt="1"/>
          </p:nvPr>
        </p:nvSpPr>
        <p:spPr>
          <a:xfrm>
            <a:off x="7378275" y="5257800"/>
            <a:ext cx="4242225" cy="742369"/>
          </a:xfrm>
          <a:noFill/>
        </p:spPr>
        <p:txBody>
          <a:bodyPr wrap="square" lIns="0" tIns="0" rIns="0" bIns="0">
            <a:noAutofit/>
          </a:bodyPr>
          <a:lstStyle>
            <a:lvl1pPr marL="0" indent="0">
              <a:spcBef>
                <a:spcPts val="0"/>
              </a:spcBef>
              <a:buNone/>
              <a:defRPr sz="1400" spc="0" baseline="0">
                <a:solidFill>
                  <a:schemeClr val="accent6"/>
                </a:solidFill>
                <a:latin typeface="+mn-lt"/>
                <a:cs typeface="Segoe UI" panose="020B0502040204020203" pitchFamily="34" charset="0"/>
              </a:defRPr>
            </a:lvl1pPr>
          </a:lstStyle>
          <a:p>
            <a:pPr lvl="0"/>
            <a:r>
              <a:rPr lang="en-US"/>
              <a:t>Insert text here.</a:t>
            </a:r>
          </a:p>
        </p:txBody>
      </p:sp>
      <p:sp>
        <p:nvSpPr>
          <p:cNvPr id="54" name="Title 1">
            <a:extLst>
              <a:ext uri="{FF2B5EF4-FFF2-40B4-BE49-F238E27FC236}">
                <a16:creationId xmlns:a16="http://schemas.microsoft.com/office/drawing/2014/main" id="{C749ABB7-E94C-644E-AB3E-CA66A14994E4}"/>
              </a:ext>
            </a:extLst>
          </p:cNvPr>
          <p:cNvSpPr txBox="1">
            <a:spLocks/>
          </p:cNvSpPr>
          <p:nvPr userDrawn="1"/>
        </p:nvSpPr>
        <p:spPr>
          <a:xfrm>
            <a:off x="6144904" y="655945"/>
            <a:ext cx="1172719" cy="1112383"/>
          </a:xfrm>
          <a:prstGeom prst="rect">
            <a:avLst/>
          </a:prstGeom>
        </p:spPr>
        <p:txBody>
          <a:bodyPr lIns="0"/>
          <a:lstStyle>
            <a:lvl1pPr algn="l" defTabSz="932742" rtl="0" eaLnBrk="1" latinLnBrk="0" hangingPunct="1">
              <a:lnSpc>
                <a:spcPct val="100000"/>
              </a:lnSpc>
              <a:spcBef>
                <a:spcPct val="0"/>
              </a:spcBef>
              <a:buNone/>
              <a:defRPr lang="en-US" sz="3600" b="0" kern="1200" cap="none" spc="0" baseline="0" dirty="0" smtClean="0">
                <a:ln w="3175">
                  <a:noFill/>
                </a:ln>
                <a:solidFill>
                  <a:schemeClr val="tx1"/>
                </a:solidFill>
                <a:effectLst/>
                <a:latin typeface="+mn-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6600" b="0" i="0" u="none" strike="noStrike" kern="1200" cap="none" spc="0" normalizeH="0" baseline="0" noProof="0">
                <a:ln w="3175">
                  <a:noFill/>
                </a:ln>
                <a:solidFill>
                  <a:srgbClr val="243A5E"/>
                </a:solidFill>
                <a:effectLst/>
                <a:uLnTx/>
                <a:uFillTx/>
                <a:latin typeface="Segoe UI Semibold" panose="020B0502040204020203" pitchFamily="34" charset="0"/>
                <a:ea typeface="+mn-ea"/>
                <a:cs typeface="Segoe UI Semibold" panose="020B0502040204020203" pitchFamily="34" charset="0"/>
              </a:rPr>
              <a:t>01</a:t>
            </a:r>
          </a:p>
        </p:txBody>
      </p:sp>
      <p:sp>
        <p:nvSpPr>
          <p:cNvPr id="55" name="Title 1">
            <a:extLst>
              <a:ext uri="{FF2B5EF4-FFF2-40B4-BE49-F238E27FC236}">
                <a16:creationId xmlns:a16="http://schemas.microsoft.com/office/drawing/2014/main" id="{AED658B1-2D11-6B40-9AC8-F40A2E8C428E}"/>
              </a:ext>
            </a:extLst>
          </p:cNvPr>
          <p:cNvSpPr txBox="1">
            <a:spLocks/>
          </p:cNvSpPr>
          <p:nvPr userDrawn="1"/>
        </p:nvSpPr>
        <p:spPr>
          <a:xfrm>
            <a:off x="6144904" y="2142655"/>
            <a:ext cx="1172719" cy="1112383"/>
          </a:xfrm>
          <a:prstGeom prst="rect">
            <a:avLst/>
          </a:prstGeom>
        </p:spPr>
        <p:txBody>
          <a:bodyPr lIns="0"/>
          <a:lstStyle>
            <a:lvl1pPr algn="l" defTabSz="932742" rtl="0" eaLnBrk="1" latinLnBrk="0" hangingPunct="1">
              <a:lnSpc>
                <a:spcPct val="100000"/>
              </a:lnSpc>
              <a:spcBef>
                <a:spcPct val="0"/>
              </a:spcBef>
              <a:buNone/>
              <a:defRPr lang="en-US" sz="3600" b="0" kern="1200" cap="none" spc="0" baseline="0" dirty="0" smtClean="0">
                <a:ln w="3175">
                  <a:noFill/>
                </a:ln>
                <a:solidFill>
                  <a:schemeClr val="tx1"/>
                </a:solidFill>
                <a:effectLst/>
                <a:latin typeface="+mn-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6600" b="0" i="0" u="none" strike="noStrike" kern="1200" cap="none" spc="0" normalizeH="0" baseline="0" noProof="0">
                <a:ln w="3175">
                  <a:noFill/>
                </a:ln>
                <a:solidFill>
                  <a:srgbClr val="243A5E"/>
                </a:solidFill>
                <a:effectLst/>
                <a:uLnTx/>
                <a:uFillTx/>
                <a:latin typeface="Segoe UI Semibold" panose="020B0502040204020203" pitchFamily="34" charset="0"/>
                <a:ea typeface="+mn-ea"/>
                <a:cs typeface="Segoe UI Semibold" panose="020B0502040204020203" pitchFamily="34" charset="0"/>
              </a:rPr>
              <a:t>02</a:t>
            </a:r>
          </a:p>
        </p:txBody>
      </p:sp>
      <p:sp>
        <p:nvSpPr>
          <p:cNvPr id="56" name="Title 1">
            <a:extLst>
              <a:ext uri="{FF2B5EF4-FFF2-40B4-BE49-F238E27FC236}">
                <a16:creationId xmlns:a16="http://schemas.microsoft.com/office/drawing/2014/main" id="{BF28F184-936F-734E-82FF-11CF771C79D1}"/>
              </a:ext>
            </a:extLst>
          </p:cNvPr>
          <p:cNvSpPr txBox="1">
            <a:spLocks/>
          </p:cNvSpPr>
          <p:nvPr userDrawn="1"/>
        </p:nvSpPr>
        <p:spPr>
          <a:xfrm>
            <a:off x="6144904" y="3673111"/>
            <a:ext cx="1172719" cy="1112383"/>
          </a:xfrm>
          <a:prstGeom prst="rect">
            <a:avLst/>
          </a:prstGeom>
        </p:spPr>
        <p:txBody>
          <a:bodyPr lIns="0"/>
          <a:lstStyle>
            <a:lvl1pPr algn="l" defTabSz="932742" rtl="0" eaLnBrk="1" latinLnBrk="0" hangingPunct="1">
              <a:lnSpc>
                <a:spcPct val="100000"/>
              </a:lnSpc>
              <a:spcBef>
                <a:spcPct val="0"/>
              </a:spcBef>
              <a:buNone/>
              <a:defRPr lang="en-US" sz="3600" b="0" kern="1200" cap="none" spc="0" baseline="0" dirty="0" smtClean="0">
                <a:ln w="3175">
                  <a:noFill/>
                </a:ln>
                <a:solidFill>
                  <a:schemeClr val="tx1"/>
                </a:solidFill>
                <a:effectLst/>
                <a:latin typeface="+mn-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6600" b="0" i="0" u="none" strike="noStrike" kern="1200" cap="none" spc="0" normalizeH="0" baseline="0" noProof="0">
                <a:ln w="3175">
                  <a:noFill/>
                </a:ln>
                <a:solidFill>
                  <a:srgbClr val="243A5E"/>
                </a:solidFill>
                <a:effectLst/>
                <a:uLnTx/>
                <a:uFillTx/>
                <a:latin typeface="Segoe UI Semibold" panose="020B0502040204020203" pitchFamily="34" charset="0"/>
                <a:ea typeface="+mn-ea"/>
                <a:cs typeface="Segoe UI Semibold" panose="020B0502040204020203" pitchFamily="34" charset="0"/>
              </a:rPr>
              <a:t>03</a:t>
            </a:r>
          </a:p>
        </p:txBody>
      </p:sp>
      <p:sp>
        <p:nvSpPr>
          <p:cNvPr id="57" name="Title 1">
            <a:extLst>
              <a:ext uri="{FF2B5EF4-FFF2-40B4-BE49-F238E27FC236}">
                <a16:creationId xmlns:a16="http://schemas.microsoft.com/office/drawing/2014/main" id="{50B655BD-0C6C-E84E-8F2B-004B34E870DC}"/>
              </a:ext>
            </a:extLst>
          </p:cNvPr>
          <p:cNvSpPr txBox="1">
            <a:spLocks/>
          </p:cNvSpPr>
          <p:nvPr userDrawn="1"/>
        </p:nvSpPr>
        <p:spPr>
          <a:xfrm>
            <a:off x="6144904" y="5156655"/>
            <a:ext cx="1222567" cy="1112383"/>
          </a:xfrm>
          <a:prstGeom prst="rect">
            <a:avLst/>
          </a:prstGeom>
        </p:spPr>
        <p:txBody>
          <a:bodyPr lIns="0" tIns="0" rIns="0" bIns="0"/>
          <a:lstStyle>
            <a:lvl1pPr algn="l" defTabSz="932742" rtl="0" eaLnBrk="1" latinLnBrk="0" hangingPunct="1">
              <a:lnSpc>
                <a:spcPct val="100000"/>
              </a:lnSpc>
              <a:spcBef>
                <a:spcPct val="0"/>
              </a:spcBef>
              <a:buNone/>
              <a:defRPr lang="en-US" sz="3600" b="0" kern="1200" cap="none" spc="0" baseline="0" dirty="0" smtClean="0">
                <a:ln w="3175">
                  <a:noFill/>
                </a:ln>
                <a:solidFill>
                  <a:schemeClr val="tx1"/>
                </a:solidFill>
                <a:effectLst/>
                <a:latin typeface="+mn-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6600" b="0" i="0" u="none" strike="noStrike" kern="1200" cap="none" spc="0" normalizeH="0" baseline="0" noProof="0">
                <a:ln w="3175">
                  <a:noFill/>
                </a:ln>
                <a:solidFill>
                  <a:srgbClr val="243A5E"/>
                </a:solidFill>
                <a:effectLst/>
                <a:uLnTx/>
                <a:uFillTx/>
                <a:latin typeface="Segoe UI Semibold" panose="020B0502040204020203" pitchFamily="34" charset="0"/>
                <a:ea typeface="+mn-ea"/>
                <a:cs typeface="Segoe UI Semibold" panose="020B0502040204020203" pitchFamily="34" charset="0"/>
              </a:rPr>
              <a:t>04</a:t>
            </a:r>
          </a:p>
        </p:txBody>
      </p:sp>
      <p:sp>
        <p:nvSpPr>
          <p:cNvPr id="59" name="Text Placeholder 4">
            <a:extLst>
              <a:ext uri="{FF2B5EF4-FFF2-40B4-BE49-F238E27FC236}">
                <a16:creationId xmlns:a16="http://schemas.microsoft.com/office/drawing/2014/main" id="{1CEA2372-B756-9B49-B735-65CC0C7086CE}"/>
              </a:ext>
            </a:extLst>
          </p:cNvPr>
          <p:cNvSpPr>
            <a:spLocks noGrp="1"/>
          </p:cNvSpPr>
          <p:nvPr>
            <p:ph type="body" sz="quarter" idx="12" hasCustomPrompt="1"/>
          </p:nvPr>
        </p:nvSpPr>
        <p:spPr>
          <a:xfrm>
            <a:off x="584201" y="2150957"/>
            <a:ext cx="4574654" cy="246221"/>
          </a:xfrm>
          <a:noFill/>
        </p:spPr>
        <p:txBody>
          <a:bodyPr wrap="square" lIns="0" tIns="0" rIns="0" bIns="0">
            <a:spAutoFit/>
          </a:bodyPr>
          <a:lstStyle>
            <a:lvl1pPr marL="0" indent="0">
              <a:spcBef>
                <a:spcPts val="0"/>
              </a:spcBef>
              <a:buNone/>
              <a:defRPr sz="1600" spc="0" baseline="0">
                <a:solidFill>
                  <a:schemeClr val="accent6"/>
                </a:solidFill>
                <a:latin typeface="+mn-lt"/>
                <a:cs typeface="Segoe UI" panose="020B0502040204020203" pitchFamily="34" charset="0"/>
              </a:defRPr>
            </a:lvl1pPr>
          </a:lstStyle>
          <a:p>
            <a:pPr lvl="0"/>
            <a:r>
              <a:rPr lang="en-US"/>
              <a:t>Subtitle</a:t>
            </a:r>
          </a:p>
        </p:txBody>
      </p:sp>
      <p:sp>
        <p:nvSpPr>
          <p:cNvPr id="21" name="Footer Placeholder 4">
            <a:extLst>
              <a:ext uri="{FF2B5EF4-FFF2-40B4-BE49-F238E27FC236}">
                <a16:creationId xmlns:a16="http://schemas.microsoft.com/office/drawing/2014/main" id="{26601A05-B18A-4B66-A601-446933C6B148}"/>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22" name="Slide Number Placeholder 5">
            <a:extLst>
              <a:ext uri="{FF2B5EF4-FFF2-40B4-BE49-F238E27FC236}">
                <a16:creationId xmlns:a16="http://schemas.microsoft.com/office/drawing/2014/main" id="{2AF7A1D5-4923-435E-A787-BD20E0820261}"/>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332420699"/>
      </p:ext>
    </p:extLst>
  </p:cSld>
  <p:clrMapOvr>
    <a:masterClrMapping/>
  </p:clrMapOvr>
  <p:transition>
    <p:fade/>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ue shape_Title_Subtitle_Content_3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C115828-A4B2-4C63-9284-3EE9A55A556B}"/>
              </a:ext>
            </a:extLst>
          </p:cNvPr>
          <p:cNvSpPr/>
          <p:nvPr userDrawn="1"/>
        </p:nvSpPr>
        <p:spPr bwMode="auto">
          <a:xfrm>
            <a:off x="4583114" y="3477729"/>
            <a:ext cx="1704220" cy="2781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42F95E0F-9554-4E8E-BECB-491620008177}"/>
              </a:ext>
            </a:extLst>
          </p:cNvPr>
          <p:cNvSpPr/>
          <p:nvPr userDrawn="1"/>
        </p:nvSpPr>
        <p:spPr bwMode="auto">
          <a:xfrm>
            <a:off x="4583114" y="585788"/>
            <a:ext cx="1704220" cy="2781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cxnSp>
        <p:nvCxnSpPr>
          <p:cNvPr id="50" name="Straight Connector 49">
            <a:extLst>
              <a:ext uri="{FF2B5EF4-FFF2-40B4-BE49-F238E27FC236}">
                <a16:creationId xmlns:a16="http://schemas.microsoft.com/office/drawing/2014/main" id="{491ECCFF-A78D-1C4C-B06A-287BFFD18C0B}"/>
              </a:ext>
            </a:extLst>
          </p:cNvPr>
          <p:cNvCxnSpPr>
            <a:cxnSpLocks/>
          </p:cNvCxnSpPr>
          <p:nvPr/>
        </p:nvCxnSpPr>
        <p:spPr>
          <a:xfrm>
            <a:off x="4583114" y="585968"/>
            <a:ext cx="7037386"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518E73C-187A-004E-9315-F4550400997B}"/>
              </a:ext>
            </a:extLst>
          </p:cNvPr>
          <p:cNvCxnSpPr>
            <a:cxnSpLocks/>
          </p:cNvCxnSpPr>
          <p:nvPr/>
        </p:nvCxnSpPr>
        <p:spPr>
          <a:xfrm>
            <a:off x="4583114" y="3366839"/>
            <a:ext cx="7037386"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E210D2-07B9-CE46-BAA5-0149E8DEF15F}"/>
              </a:ext>
            </a:extLst>
          </p:cNvPr>
          <p:cNvCxnSpPr>
            <a:cxnSpLocks/>
          </p:cNvCxnSpPr>
          <p:nvPr/>
        </p:nvCxnSpPr>
        <p:spPr>
          <a:xfrm>
            <a:off x="4583114" y="3477726"/>
            <a:ext cx="7037386"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77354CA-AA42-3C4F-BC8C-E5000F50D104}"/>
              </a:ext>
            </a:extLst>
          </p:cNvPr>
          <p:cNvCxnSpPr>
            <a:cxnSpLocks/>
          </p:cNvCxnSpPr>
          <p:nvPr/>
        </p:nvCxnSpPr>
        <p:spPr>
          <a:xfrm>
            <a:off x="4583114" y="6258776"/>
            <a:ext cx="7037386"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1" name="Text Placeholder 4">
            <a:extLst>
              <a:ext uri="{FF2B5EF4-FFF2-40B4-BE49-F238E27FC236}">
                <a16:creationId xmlns:a16="http://schemas.microsoft.com/office/drawing/2014/main" id="{4BD19EB2-7D8F-AC41-A8B6-1914246DD12A}"/>
              </a:ext>
            </a:extLst>
          </p:cNvPr>
          <p:cNvSpPr>
            <a:spLocks noGrp="1"/>
          </p:cNvSpPr>
          <p:nvPr userDrawn="1">
            <p:ph type="body" sz="quarter" idx="15" hasCustomPrompt="1"/>
          </p:nvPr>
        </p:nvSpPr>
        <p:spPr>
          <a:xfrm>
            <a:off x="6573838" y="853214"/>
            <a:ext cx="5130057" cy="2246194"/>
          </a:xfrm>
          <a:noFill/>
        </p:spPr>
        <p:txBody>
          <a:bodyPr wrap="square" lIns="0" tIns="0" rIns="0" bIns="0">
            <a:noAutofit/>
          </a:bodyPr>
          <a:lstStyle>
            <a:lvl1pPr marL="0" indent="0">
              <a:spcBef>
                <a:spcPts val="0"/>
              </a:spcBef>
              <a:buNone/>
              <a:defRPr sz="1400" spc="0" baseline="0">
                <a:solidFill>
                  <a:schemeClr val="accent6"/>
                </a:solidFill>
                <a:latin typeface="+mn-lt"/>
                <a:cs typeface="Segoe UI" panose="020B0502040204020203" pitchFamily="34" charset="0"/>
              </a:defRPr>
            </a:lvl1pPr>
          </a:lstStyle>
          <a:p>
            <a:pPr lvl="0"/>
            <a:r>
              <a:rPr lang="en-US"/>
              <a:t>Insert text here.</a:t>
            </a:r>
          </a:p>
        </p:txBody>
      </p:sp>
      <p:sp>
        <p:nvSpPr>
          <p:cNvPr id="62" name="Text Placeholder 4">
            <a:extLst>
              <a:ext uri="{FF2B5EF4-FFF2-40B4-BE49-F238E27FC236}">
                <a16:creationId xmlns:a16="http://schemas.microsoft.com/office/drawing/2014/main" id="{E7593565-8F64-304B-8C7E-9439401DD389}"/>
              </a:ext>
            </a:extLst>
          </p:cNvPr>
          <p:cNvSpPr>
            <a:spLocks noGrp="1"/>
          </p:cNvSpPr>
          <p:nvPr userDrawn="1">
            <p:ph type="body" sz="quarter" idx="16" hasCustomPrompt="1"/>
          </p:nvPr>
        </p:nvSpPr>
        <p:spPr>
          <a:xfrm>
            <a:off x="4739127" y="853214"/>
            <a:ext cx="1392195" cy="2246194"/>
          </a:xfrm>
          <a:noFill/>
        </p:spPr>
        <p:txBody>
          <a:bodyPr wrap="square" lIns="0" tIns="0" rIns="0" bIns="0" anchor="ctr">
            <a:noAutofit/>
          </a:bodyPr>
          <a:lstStyle>
            <a:lvl1pPr marL="0" indent="0">
              <a:spcBef>
                <a:spcPts val="0"/>
              </a:spcBef>
              <a:buNone/>
              <a:defRPr sz="1600" spc="0" baseline="0">
                <a:solidFill>
                  <a:schemeClr val="tx2"/>
                </a:solidFill>
                <a:latin typeface="+mj-lt"/>
                <a:cs typeface="Segoe UI" panose="020B0502040204020203" pitchFamily="34" charset="0"/>
              </a:defRPr>
            </a:lvl1pPr>
          </a:lstStyle>
          <a:p>
            <a:pPr lvl="0"/>
            <a:r>
              <a:rPr lang="en-US"/>
              <a:t>Title here</a:t>
            </a:r>
          </a:p>
        </p:txBody>
      </p:sp>
      <p:sp>
        <p:nvSpPr>
          <p:cNvPr id="63" name="Text Placeholder 4">
            <a:extLst>
              <a:ext uri="{FF2B5EF4-FFF2-40B4-BE49-F238E27FC236}">
                <a16:creationId xmlns:a16="http://schemas.microsoft.com/office/drawing/2014/main" id="{A5C784BF-DD0C-4145-AFF6-60E0CD019133}"/>
              </a:ext>
            </a:extLst>
          </p:cNvPr>
          <p:cNvSpPr>
            <a:spLocks noGrp="1"/>
          </p:cNvSpPr>
          <p:nvPr userDrawn="1">
            <p:ph type="body" sz="quarter" idx="17" hasCustomPrompt="1"/>
          </p:nvPr>
        </p:nvSpPr>
        <p:spPr>
          <a:xfrm>
            <a:off x="6573838" y="3745155"/>
            <a:ext cx="5130057" cy="2246194"/>
          </a:xfrm>
          <a:noFill/>
        </p:spPr>
        <p:txBody>
          <a:bodyPr wrap="square" lIns="0" tIns="0" rIns="0" bIns="0">
            <a:noAutofit/>
          </a:bodyPr>
          <a:lstStyle>
            <a:lvl1pPr marL="0" indent="0">
              <a:spcBef>
                <a:spcPts val="0"/>
              </a:spcBef>
              <a:buNone/>
              <a:defRPr sz="1400" spc="0" baseline="0">
                <a:solidFill>
                  <a:schemeClr val="accent6"/>
                </a:solidFill>
                <a:latin typeface="+mn-lt"/>
                <a:cs typeface="Segoe UI" panose="020B0502040204020203" pitchFamily="34" charset="0"/>
              </a:defRPr>
            </a:lvl1pPr>
          </a:lstStyle>
          <a:p>
            <a:pPr lvl="0"/>
            <a:r>
              <a:rPr lang="en-US"/>
              <a:t>Insert text here.</a:t>
            </a:r>
          </a:p>
        </p:txBody>
      </p:sp>
      <p:sp>
        <p:nvSpPr>
          <p:cNvPr id="64" name="Text Placeholder 4">
            <a:extLst>
              <a:ext uri="{FF2B5EF4-FFF2-40B4-BE49-F238E27FC236}">
                <a16:creationId xmlns:a16="http://schemas.microsoft.com/office/drawing/2014/main" id="{2EA836EF-2EB8-5E4E-B346-EC54002F09DC}"/>
              </a:ext>
            </a:extLst>
          </p:cNvPr>
          <p:cNvSpPr>
            <a:spLocks noGrp="1"/>
          </p:cNvSpPr>
          <p:nvPr userDrawn="1">
            <p:ph type="body" sz="quarter" idx="18" hasCustomPrompt="1"/>
          </p:nvPr>
        </p:nvSpPr>
        <p:spPr>
          <a:xfrm>
            <a:off x="4739127" y="3745155"/>
            <a:ext cx="1392195" cy="2246194"/>
          </a:xfrm>
          <a:noFill/>
        </p:spPr>
        <p:txBody>
          <a:bodyPr wrap="square" lIns="0" tIns="0" rIns="0" bIns="0" anchor="ctr">
            <a:noAutofit/>
          </a:bodyPr>
          <a:lstStyle>
            <a:lvl1pPr marL="0" indent="0">
              <a:spcBef>
                <a:spcPts val="0"/>
              </a:spcBef>
              <a:buNone/>
              <a:defRPr sz="1600" spc="0" baseline="0">
                <a:solidFill>
                  <a:schemeClr val="tx2"/>
                </a:solidFill>
                <a:latin typeface="+mj-lt"/>
                <a:cs typeface="Segoe UI" panose="020B0502040204020203" pitchFamily="34" charset="0"/>
              </a:defRPr>
            </a:lvl1pPr>
          </a:lstStyle>
          <a:p>
            <a:pPr lvl="0"/>
            <a:r>
              <a:rPr lang="en-US"/>
              <a:t>Title here</a:t>
            </a:r>
          </a:p>
        </p:txBody>
      </p:sp>
      <p:sp>
        <p:nvSpPr>
          <p:cNvPr id="14" name="Footer Placeholder 4">
            <a:extLst>
              <a:ext uri="{FF2B5EF4-FFF2-40B4-BE49-F238E27FC236}">
                <a16:creationId xmlns:a16="http://schemas.microsoft.com/office/drawing/2014/main" id="{6611CD12-3411-4A81-9E8C-BDCA5C7E737F}"/>
              </a:ext>
            </a:extLst>
          </p:cNvPr>
          <p:cNvSpPr>
            <a:spLocks noGrp="1"/>
          </p:cNvSpPr>
          <p:nvPr userDrawn="1">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15" name="Slide Number Placeholder 5">
            <a:extLst>
              <a:ext uri="{FF2B5EF4-FFF2-40B4-BE49-F238E27FC236}">
                <a16:creationId xmlns:a16="http://schemas.microsoft.com/office/drawing/2014/main" id="{FEBB3A48-4E52-4A27-9CA2-92707D5471FC}"/>
              </a:ext>
            </a:extLst>
          </p:cNvPr>
          <p:cNvSpPr>
            <a:spLocks noGrp="1"/>
          </p:cNvSpPr>
          <p:nvPr userDrawn="1">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19" name="Rectangle 18">
            <a:extLst>
              <a:ext uri="{FF2B5EF4-FFF2-40B4-BE49-F238E27FC236}">
                <a16:creationId xmlns:a16="http://schemas.microsoft.com/office/drawing/2014/main" id="{06D5A150-7E2C-414D-B68B-9C94D25E39DC}"/>
              </a:ext>
            </a:extLst>
          </p:cNvPr>
          <p:cNvSpPr/>
          <p:nvPr userDrawn="1"/>
        </p:nvSpPr>
        <p:spPr bwMode="auto">
          <a:xfrm>
            <a:off x="0" y="0"/>
            <a:ext cx="43053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0" name="Title 1">
            <a:extLst>
              <a:ext uri="{FF2B5EF4-FFF2-40B4-BE49-F238E27FC236}">
                <a16:creationId xmlns:a16="http://schemas.microsoft.com/office/drawing/2014/main" id="{12AE0041-F3F5-4B38-BA5A-7E919381E285}"/>
              </a:ext>
            </a:extLst>
          </p:cNvPr>
          <p:cNvSpPr>
            <a:spLocks noGrp="1"/>
          </p:cNvSpPr>
          <p:nvPr>
            <p:ph type="title"/>
          </p:nvPr>
        </p:nvSpPr>
        <p:spPr>
          <a:xfrm>
            <a:off x="575481" y="2141575"/>
            <a:ext cx="3463119" cy="1846659"/>
          </a:xfrm>
        </p:spPr>
        <p:txBody>
          <a:bodyPr wrap="square">
            <a:spAutoFit/>
          </a:bodyPr>
          <a:lstStyle>
            <a:lvl1pPr algn="l" defTabSz="932742" rtl="0" eaLnBrk="1" latinLnBrk="0" hangingPunct="1">
              <a:lnSpc>
                <a:spcPct val="100000"/>
              </a:lnSpc>
              <a:spcBef>
                <a:spcPct val="0"/>
              </a:spcBef>
              <a:buNone/>
              <a:defRPr lang="en-US" sz="40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p>
        </p:txBody>
      </p:sp>
      <p:sp>
        <p:nvSpPr>
          <p:cNvPr id="21" name="Text Placeholder 4">
            <a:extLst>
              <a:ext uri="{FF2B5EF4-FFF2-40B4-BE49-F238E27FC236}">
                <a16:creationId xmlns:a16="http://schemas.microsoft.com/office/drawing/2014/main" id="{5D456B66-B037-4653-AFA9-F989D2754329}"/>
              </a:ext>
            </a:extLst>
          </p:cNvPr>
          <p:cNvSpPr>
            <a:spLocks noGrp="1"/>
          </p:cNvSpPr>
          <p:nvPr>
            <p:ph type="body" sz="quarter" idx="12" hasCustomPrompt="1"/>
          </p:nvPr>
        </p:nvSpPr>
        <p:spPr>
          <a:xfrm>
            <a:off x="584201" y="4120945"/>
            <a:ext cx="3463119" cy="276999"/>
          </a:xfr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Subtitle</a:t>
            </a:r>
          </a:p>
        </p:txBody>
      </p:sp>
    </p:spTree>
    <p:extLst>
      <p:ext uri="{BB962C8B-B14F-4D97-AF65-F5344CB8AC3E}">
        <p14:creationId xmlns:p14="http://schemas.microsoft.com/office/powerpoint/2010/main" val="3981258441"/>
      </p:ext>
    </p:extLst>
  </p:cSld>
  <p:clrMapOvr>
    <a:masterClrMapping/>
  </p:clrMapOvr>
  <p:transition>
    <p:fade/>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_1">
    <p:bg>
      <p:bgPr>
        <a:solidFill>
          <a:schemeClr val="accent2"/>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2D547BD7-AC55-6C40-A7CB-C9142C95C562}"/>
              </a:ext>
            </a:extLst>
          </p:cNvPr>
          <p:cNvSpPr>
            <a:spLocks noGrp="1"/>
          </p:cNvSpPr>
          <p:nvPr>
            <p:ph type="title"/>
          </p:nvPr>
        </p:nvSpPr>
        <p:spPr>
          <a:xfrm>
            <a:off x="584200" y="4334637"/>
            <a:ext cx="9169400"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endParaRPr lang="en-US"/>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A6196947-EDB7-4F31-A405-9AE6EFA4C476}"/>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8" name="Slide Number Placeholder 5">
            <a:extLst>
              <a:ext uri="{FF2B5EF4-FFF2-40B4-BE49-F238E27FC236}">
                <a16:creationId xmlns:a16="http://schemas.microsoft.com/office/drawing/2014/main" id="{4D2DA863-F774-4788-9D62-D8BDC08571C6}"/>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965830936"/>
      </p:ext>
    </p:extLst>
  </p:cSld>
  <p:clrMapOvr>
    <a:masterClrMapping/>
  </p:clrMapOvr>
  <p:transition>
    <p:fade/>
  </p:transition>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Divider_1">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44BC2-456D-0D4F-A0FE-CA8310144BFE}"/>
              </a:ext>
            </a:extLst>
          </p:cNvPr>
          <p:cNvSpPr txBox="1"/>
          <p:nvPr userDrawn="1"/>
        </p:nvSpPr>
        <p:spPr>
          <a:xfrm>
            <a:off x="-1094923" y="-1469571"/>
            <a:ext cx="12127821" cy="8180614"/>
          </a:xfrm>
          <a:prstGeom prst="rect">
            <a:avLst/>
          </a:prstGeom>
          <a:noFill/>
          <a:effectLst>
            <a:outerShdw blurRad="76200" dist="76200" dir="2700000" algn="tl" rotWithShape="0">
              <a:prstClr val="black">
                <a:alpha val="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60000" b="1" i="0" u="none" strike="noStrike" kern="1200" cap="none" spc="0" normalizeH="0" baseline="0" noProof="0">
                <a:ln>
                  <a:noFill/>
                </a:ln>
                <a:solidFill>
                  <a:srgbClr val="FFFFFF">
                    <a:alpha val="21000"/>
                  </a:srgbClr>
                </a:solidFill>
                <a:effectLst/>
                <a:uLnTx/>
                <a:uFillTx/>
                <a:latin typeface="Segoe UI" panose="020B0502040204020203" pitchFamily="34" charset="0"/>
                <a:ea typeface="+mn-ea"/>
                <a:cs typeface="Segoe UI" panose="020B0502040204020203" pitchFamily="34" charset="0"/>
              </a:rPr>
              <a:t>01</a:t>
            </a:r>
          </a:p>
        </p:txBody>
      </p:sp>
      <p:sp>
        <p:nvSpPr>
          <p:cNvPr id="17" name="Title 1">
            <a:extLst>
              <a:ext uri="{FF2B5EF4-FFF2-40B4-BE49-F238E27FC236}">
                <a16:creationId xmlns:a16="http://schemas.microsoft.com/office/drawing/2014/main" id="{2D547BD7-AC55-6C40-A7CB-C9142C95C562}"/>
              </a:ext>
            </a:extLst>
          </p:cNvPr>
          <p:cNvSpPr>
            <a:spLocks noGrp="1"/>
          </p:cNvSpPr>
          <p:nvPr>
            <p:ph type="title" hasCustomPrompt="1"/>
          </p:nvPr>
        </p:nvSpPr>
        <p:spPr>
          <a:xfrm>
            <a:off x="584200" y="4334637"/>
            <a:ext cx="7298437"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r>
              <a:rPr lang="en-US"/>
              <a:t>Click to add title</a:t>
            </a:r>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4EC9115C-86E9-F143-8EB8-9CE9C70F9C8A}"/>
              </a:ext>
            </a:extLst>
          </p:cNvPr>
          <p:cNvSpPr txBox="1">
            <a:spLocks/>
          </p:cNvSpPr>
          <p:nvPr userDrawn="1"/>
        </p:nvSpPr>
        <p:spPr>
          <a:xfrm>
            <a:off x="7492980" y="6439663"/>
            <a:ext cx="4114839" cy="124650"/>
          </a:xfrm>
          <a:prstGeom prst="rect">
            <a:avLst/>
          </a:prstGeom>
          <a:noFill/>
        </p:spPr>
        <p:txBody>
          <a:bodyPr wrap="square" lIns="0" tIns="0" rIns="0" bIns="0" rtlCol="0">
            <a:spAutoFit/>
          </a:bodyPr>
          <a:lstStyle>
            <a:defPPr>
              <a:defRPr lang="en-US"/>
            </a:defPPr>
            <a:lvl1pPr algn="r" defTabSz="914225">
              <a:lnSpc>
                <a:spcPct val="90000"/>
              </a:lnSpc>
              <a:spcAft>
                <a:spcPts val="600"/>
              </a:spcAft>
              <a:defRPr sz="900">
                <a:solidFill>
                  <a:schemeClr val="accent6"/>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225"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Microsoft Confidential – Internal only </a:t>
            </a:r>
            <a:fld id="{CDA8CF92-FC37-A64A-8AA4-5DF2C811E7A1}"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225" rtl="0" eaLnBrk="1" fontAlgn="auto" latinLnBrk="0" hangingPunct="1">
                <a:lnSpc>
                  <a:spcPct val="90000"/>
                </a:lnSpc>
                <a:spcBef>
                  <a:spcPts val="0"/>
                </a:spcBef>
                <a:spcAft>
                  <a:spcPts val="60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599117970"/>
      </p:ext>
    </p:extLst>
  </p:cSld>
  <p:clrMapOvr>
    <a:masterClrMapping/>
  </p:clrMapOvr>
  <p:transition>
    <p:fade/>
  </p:transition>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_2">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44BC2-456D-0D4F-A0FE-CA8310144BFE}"/>
              </a:ext>
            </a:extLst>
          </p:cNvPr>
          <p:cNvSpPr txBox="1"/>
          <p:nvPr userDrawn="1"/>
        </p:nvSpPr>
        <p:spPr>
          <a:xfrm>
            <a:off x="-1094923" y="-1469571"/>
            <a:ext cx="12127821" cy="8180614"/>
          </a:xfrm>
          <a:prstGeom prst="rect">
            <a:avLst/>
          </a:prstGeom>
          <a:noFill/>
          <a:effectLst>
            <a:outerShdw blurRad="76200" dist="76200" dir="2700000" algn="tl" rotWithShape="0">
              <a:prstClr val="black">
                <a:alpha val="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2000" b="1" i="0" u="none" strike="noStrike" kern="1200" cap="none" spc="0" normalizeH="0" baseline="0" noProof="0">
                <a:ln>
                  <a:noFill/>
                </a:ln>
                <a:solidFill>
                  <a:srgbClr val="FFFFFF">
                    <a:alpha val="21000"/>
                  </a:srgbClr>
                </a:solidFill>
                <a:effectLst/>
                <a:uLnTx/>
                <a:uFillTx/>
                <a:latin typeface="Segoe UI" panose="020B0502040204020203" pitchFamily="34" charset="0"/>
                <a:ea typeface="+mn-ea"/>
                <a:cs typeface="Segoe UI" panose="020B0502040204020203" pitchFamily="34" charset="0"/>
              </a:rPr>
              <a:t>02</a:t>
            </a:r>
          </a:p>
        </p:txBody>
      </p:sp>
      <p:sp>
        <p:nvSpPr>
          <p:cNvPr id="17" name="Title 1">
            <a:extLst>
              <a:ext uri="{FF2B5EF4-FFF2-40B4-BE49-F238E27FC236}">
                <a16:creationId xmlns:a16="http://schemas.microsoft.com/office/drawing/2014/main" id="{2D547BD7-AC55-6C40-A7CB-C9142C95C562}"/>
              </a:ext>
            </a:extLst>
          </p:cNvPr>
          <p:cNvSpPr>
            <a:spLocks noGrp="1"/>
          </p:cNvSpPr>
          <p:nvPr>
            <p:ph type="title" hasCustomPrompt="1"/>
          </p:nvPr>
        </p:nvSpPr>
        <p:spPr>
          <a:xfrm>
            <a:off x="584200" y="4334637"/>
            <a:ext cx="7298437"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r>
              <a:rPr lang="en-US"/>
              <a:t>Click to add title</a:t>
            </a:r>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C40025DA-5880-5949-A056-5F0F19F396D7}"/>
              </a:ext>
            </a:extLst>
          </p:cNvPr>
          <p:cNvSpPr txBox="1">
            <a:spLocks/>
          </p:cNvSpPr>
          <p:nvPr userDrawn="1"/>
        </p:nvSpPr>
        <p:spPr>
          <a:xfrm>
            <a:off x="7492980" y="6439663"/>
            <a:ext cx="4114839" cy="124650"/>
          </a:xfrm>
          <a:prstGeom prst="rect">
            <a:avLst/>
          </a:prstGeom>
          <a:noFill/>
        </p:spPr>
        <p:txBody>
          <a:bodyPr wrap="square" lIns="0" tIns="0" rIns="0" bIns="0" rtlCol="0">
            <a:spAutoFit/>
          </a:bodyPr>
          <a:lstStyle>
            <a:defPPr>
              <a:defRPr lang="en-US"/>
            </a:defPPr>
            <a:lvl1pPr algn="r" defTabSz="914225">
              <a:lnSpc>
                <a:spcPct val="90000"/>
              </a:lnSpc>
              <a:spcAft>
                <a:spcPts val="600"/>
              </a:spcAft>
              <a:defRPr sz="900">
                <a:solidFill>
                  <a:schemeClr val="accent6"/>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225"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Microsoft Confidential – Internal only </a:t>
            </a:r>
            <a:fld id="{CDA8CF92-FC37-A64A-8AA4-5DF2C811E7A1}"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225" rtl="0" eaLnBrk="1" fontAlgn="auto" latinLnBrk="0" hangingPunct="1">
                <a:lnSpc>
                  <a:spcPct val="90000"/>
                </a:lnSpc>
                <a:spcBef>
                  <a:spcPts val="0"/>
                </a:spcBef>
                <a:spcAft>
                  <a:spcPts val="60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974798329"/>
      </p:ext>
    </p:extLst>
  </p:cSld>
  <p:clrMapOvr>
    <a:masterClrMapping/>
  </p:clrMapOvr>
  <p:transition>
    <p:fade/>
  </p:transition>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_3">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44BC2-456D-0D4F-A0FE-CA8310144BFE}"/>
              </a:ext>
            </a:extLst>
          </p:cNvPr>
          <p:cNvSpPr txBox="1"/>
          <p:nvPr userDrawn="1"/>
        </p:nvSpPr>
        <p:spPr>
          <a:xfrm>
            <a:off x="-1094923" y="-1469571"/>
            <a:ext cx="12127821" cy="8180614"/>
          </a:xfrm>
          <a:prstGeom prst="rect">
            <a:avLst/>
          </a:prstGeom>
          <a:noFill/>
          <a:effectLst>
            <a:outerShdw blurRad="76200" dist="76200" dir="2700000" algn="tl" rotWithShape="0">
              <a:prstClr val="black">
                <a:alpha val="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2000" b="1" i="0" u="none" strike="noStrike" kern="1200" cap="none" spc="0" normalizeH="0" baseline="0" noProof="0">
                <a:ln>
                  <a:noFill/>
                </a:ln>
                <a:solidFill>
                  <a:srgbClr val="FFFFFF">
                    <a:alpha val="21000"/>
                  </a:srgbClr>
                </a:solidFill>
                <a:effectLst/>
                <a:uLnTx/>
                <a:uFillTx/>
                <a:latin typeface="Segoe UI" panose="020B0502040204020203" pitchFamily="34" charset="0"/>
                <a:ea typeface="+mn-ea"/>
                <a:cs typeface="Segoe UI" panose="020B0502040204020203" pitchFamily="34" charset="0"/>
              </a:rPr>
              <a:t>03</a:t>
            </a:r>
          </a:p>
        </p:txBody>
      </p:sp>
      <p:sp>
        <p:nvSpPr>
          <p:cNvPr id="17" name="Title 1">
            <a:extLst>
              <a:ext uri="{FF2B5EF4-FFF2-40B4-BE49-F238E27FC236}">
                <a16:creationId xmlns:a16="http://schemas.microsoft.com/office/drawing/2014/main" id="{2D547BD7-AC55-6C40-A7CB-C9142C95C562}"/>
              </a:ext>
            </a:extLst>
          </p:cNvPr>
          <p:cNvSpPr>
            <a:spLocks noGrp="1"/>
          </p:cNvSpPr>
          <p:nvPr>
            <p:ph type="title" hasCustomPrompt="1"/>
          </p:nvPr>
        </p:nvSpPr>
        <p:spPr>
          <a:xfrm>
            <a:off x="584200" y="4334637"/>
            <a:ext cx="7298437"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r>
              <a:rPr lang="en-US"/>
              <a:t>Click to add title</a:t>
            </a:r>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30E57CC7-163C-B847-9127-71FEC21CB88A}"/>
              </a:ext>
            </a:extLst>
          </p:cNvPr>
          <p:cNvSpPr txBox="1">
            <a:spLocks/>
          </p:cNvSpPr>
          <p:nvPr userDrawn="1"/>
        </p:nvSpPr>
        <p:spPr>
          <a:xfrm>
            <a:off x="7492980" y="6439663"/>
            <a:ext cx="4114839" cy="124650"/>
          </a:xfrm>
          <a:prstGeom prst="rect">
            <a:avLst/>
          </a:prstGeom>
          <a:noFill/>
        </p:spPr>
        <p:txBody>
          <a:bodyPr wrap="square" lIns="0" tIns="0" rIns="0" bIns="0" rtlCol="0">
            <a:spAutoFit/>
          </a:bodyPr>
          <a:lstStyle>
            <a:defPPr>
              <a:defRPr lang="en-US"/>
            </a:defPPr>
            <a:lvl1pPr algn="r" defTabSz="914225">
              <a:lnSpc>
                <a:spcPct val="90000"/>
              </a:lnSpc>
              <a:spcAft>
                <a:spcPts val="600"/>
              </a:spcAft>
              <a:defRPr sz="900">
                <a:solidFill>
                  <a:schemeClr val="accent6"/>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225"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Microsoft Confidential – Internal only </a:t>
            </a:r>
            <a:fld id="{CDA8CF92-FC37-A64A-8AA4-5DF2C811E7A1}"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225" rtl="0" eaLnBrk="1" fontAlgn="auto" latinLnBrk="0" hangingPunct="1">
                <a:lnSpc>
                  <a:spcPct val="90000"/>
                </a:lnSpc>
                <a:spcBef>
                  <a:spcPts val="0"/>
                </a:spcBef>
                <a:spcAft>
                  <a:spcPts val="60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331135058"/>
      </p:ext>
    </p:extLst>
  </p:cSld>
  <p:clrMapOvr>
    <a:masterClrMapping/>
  </p:clrMapOvr>
  <p:transition>
    <p:fade/>
  </p:transition>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_4">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44BC2-456D-0D4F-A0FE-CA8310144BFE}"/>
              </a:ext>
            </a:extLst>
          </p:cNvPr>
          <p:cNvSpPr txBox="1"/>
          <p:nvPr userDrawn="1"/>
        </p:nvSpPr>
        <p:spPr>
          <a:xfrm>
            <a:off x="-1094923" y="-1469571"/>
            <a:ext cx="12127821" cy="8180614"/>
          </a:xfrm>
          <a:prstGeom prst="rect">
            <a:avLst/>
          </a:prstGeom>
          <a:noFill/>
          <a:effectLst>
            <a:outerShdw blurRad="76200" dist="76200" dir="2700000" algn="tl" rotWithShape="0">
              <a:prstClr val="black">
                <a:alpha val="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2000" b="1" i="0" u="none" strike="noStrike" kern="1200" cap="none" spc="0" normalizeH="0" baseline="0" noProof="0">
                <a:ln>
                  <a:noFill/>
                </a:ln>
                <a:solidFill>
                  <a:srgbClr val="FFFFFF">
                    <a:alpha val="21000"/>
                  </a:srgbClr>
                </a:solidFill>
                <a:effectLst/>
                <a:uLnTx/>
                <a:uFillTx/>
                <a:latin typeface="Segoe UI" panose="020B0502040204020203" pitchFamily="34" charset="0"/>
                <a:ea typeface="+mn-ea"/>
                <a:cs typeface="Segoe UI" panose="020B0502040204020203" pitchFamily="34" charset="0"/>
              </a:rPr>
              <a:t>04</a:t>
            </a:r>
          </a:p>
        </p:txBody>
      </p:sp>
      <p:sp>
        <p:nvSpPr>
          <p:cNvPr id="17" name="Title 1">
            <a:extLst>
              <a:ext uri="{FF2B5EF4-FFF2-40B4-BE49-F238E27FC236}">
                <a16:creationId xmlns:a16="http://schemas.microsoft.com/office/drawing/2014/main" id="{2D547BD7-AC55-6C40-A7CB-C9142C95C562}"/>
              </a:ext>
            </a:extLst>
          </p:cNvPr>
          <p:cNvSpPr>
            <a:spLocks noGrp="1"/>
          </p:cNvSpPr>
          <p:nvPr>
            <p:ph type="title" hasCustomPrompt="1"/>
          </p:nvPr>
        </p:nvSpPr>
        <p:spPr>
          <a:xfrm>
            <a:off x="584200" y="4334637"/>
            <a:ext cx="7298437"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r>
              <a:rPr lang="en-US"/>
              <a:t>Click to add title</a:t>
            </a:r>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C127E473-81C3-9141-8742-48EFD1E9E45A}"/>
              </a:ext>
            </a:extLst>
          </p:cNvPr>
          <p:cNvSpPr txBox="1">
            <a:spLocks/>
          </p:cNvSpPr>
          <p:nvPr userDrawn="1"/>
        </p:nvSpPr>
        <p:spPr>
          <a:xfrm>
            <a:off x="7492980" y="6439663"/>
            <a:ext cx="4114839" cy="124650"/>
          </a:xfrm>
          <a:prstGeom prst="rect">
            <a:avLst/>
          </a:prstGeom>
          <a:noFill/>
        </p:spPr>
        <p:txBody>
          <a:bodyPr wrap="square" lIns="0" tIns="0" rIns="0" bIns="0" rtlCol="0">
            <a:spAutoFit/>
          </a:bodyPr>
          <a:lstStyle>
            <a:defPPr>
              <a:defRPr lang="en-US"/>
            </a:defPPr>
            <a:lvl1pPr algn="r" defTabSz="914225">
              <a:lnSpc>
                <a:spcPct val="90000"/>
              </a:lnSpc>
              <a:spcAft>
                <a:spcPts val="600"/>
              </a:spcAft>
              <a:defRPr sz="900">
                <a:solidFill>
                  <a:schemeClr val="accent6"/>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225"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Microsoft Confidential – Internal only </a:t>
            </a:r>
            <a:fld id="{CDA8CF92-FC37-A64A-8AA4-5DF2C811E7A1}"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225" rtl="0" eaLnBrk="1" fontAlgn="auto" latinLnBrk="0" hangingPunct="1">
                <a:lnSpc>
                  <a:spcPct val="90000"/>
                </a:lnSpc>
                <a:spcBef>
                  <a:spcPts val="0"/>
                </a:spcBef>
                <a:spcAft>
                  <a:spcPts val="60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133995091"/>
      </p:ext>
    </p:extLst>
  </p:cSld>
  <p:clrMapOvr>
    <a:masterClrMapping/>
  </p:clrMapOvr>
  <p:transition>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35" name="Footer Placeholder 4">
            <a:extLst>
              <a:ext uri="{FF2B5EF4-FFF2-40B4-BE49-F238E27FC236}">
                <a16:creationId xmlns:a16="http://schemas.microsoft.com/office/drawing/2014/main" id="{8C64960A-4B61-43E6-B400-13FC4850F81A}"/>
              </a:ext>
            </a:extLst>
          </p:cNvPr>
          <p:cNvSpPr>
            <a:spLocks noGrp="1"/>
          </p:cNvSpPr>
          <p:nvPr userDrawn="1">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36" name="Slide Number Placeholder 5">
            <a:extLst>
              <a:ext uri="{FF2B5EF4-FFF2-40B4-BE49-F238E27FC236}">
                <a16:creationId xmlns:a16="http://schemas.microsoft.com/office/drawing/2014/main" id="{4333FB6F-5C99-40E2-8D4E-1E9EE410072E}"/>
              </a:ext>
            </a:extLst>
          </p:cNvPr>
          <p:cNvSpPr>
            <a:spLocks noGrp="1"/>
          </p:cNvSpPr>
          <p:nvPr userDrawn="1">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2" name="Rectangle 1">
            <a:extLst>
              <a:ext uri="{FF2B5EF4-FFF2-40B4-BE49-F238E27FC236}">
                <a16:creationId xmlns:a16="http://schemas.microsoft.com/office/drawing/2014/main" id="{74BEDE68-1D2D-4A40-A3F4-F77A41DD2BC0}"/>
              </a:ext>
            </a:extLst>
          </p:cNvPr>
          <p:cNvSpPr/>
          <p:nvPr userDrawn="1"/>
        </p:nvSpPr>
        <p:spPr bwMode="auto">
          <a:xfrm>
            <a:off x="1" y="0"/>
            <a:ext cx="37084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8AAF1AEC-5837-427A-AB77-EF89A45999B0}"/>
              </a:ext>
            </a:extLst>
          </p:cNvPr>
          <p:cNvSpPr>
            <a:spLocks noGrp="1"/>
          </p:cNvSpPr>
          <p:nvPr userDrawn="1">
            <p:ph type="body" sz="quarter" idx="39" hasCustomPrompt="1"/>
          </p:nvPr>
        </p:nvSpPr>
        <p:spPr>
          <a:xfrm>
            <a:off x="571500" y="3121224"/>
            <a:ext cx="2824014" cy="615553"/>
          </a:xfrm>
        </p:spPr>
        <p:txBody>
          <a:bodyPr/>
          <a:lstStyle>
            <a:lvl1pPr marL="0" indent="0">
              <a:buNone/>
              <a:defRPr sz="4000">
                <a:solidFill>
                  <a:schemeClr val="bg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Agenda</a:t>
            </a:r>
          </a:p>
        </p:txBody>
      </p:sp>
    </p:spTree>
    <p:extLst>
      <p:ext uri="{BB962C8B-B14F-4D97-AF65-F5344CB8AC3E}">
        <p14:creationId xmlns:p14="http://schemas.microsoft.com/office/powerpoint/2010/main" val="913829801"/>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_5">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44BC2-456D-0D4F-A0FE-CA8310144BFE}"/>
              </a:ext>
            </a:extLst>
          </p:cNvPr>
          <p:cNvSpPr txBox="1"/>
          <p:nvPr userDrawn="1"/>
        </p:nvSpPr>
        <p:spPr>
          <a:xfrm>
            <a:off x="-1094923" y="-1469571"/>
            <a:ext cx="12127821" cy="8180614"/>
          </a:xfrm>
          <a:prstGeom prst="rect">
            <a:avLst/>
          </a:prstGeom>
          <a:noFill/>
          <a:effectLst>
            <a:outerShdw blurRad="76200" dist="76200" dir="2700000" algn="tl" rotWithShape="0">
              <a:prstClr val="black">
                <a:alpha val="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2000" b="1" i="0" u="none" strike="noStrike" kern="1200" cap="none" spc="0" normalizeH="0" baseline="0" noProof="0">
                <a:ln>
                  <a:noFill/>
                </a:ln>
                <a:solidFill>
                  <a:srgbClr val="FFFFFF">
                    <a:alpha val="21000"/>
                  </a:srgbClr>
                </a:solidFill>
                <a:effectLst/>
                <a:uLnTx/>
                <a:uFillTx/>
                <a:latin typeface="Segoe UI" panose="020B0502040204020203" pitchFamily="34" charset="0"/>
                <a:ea typeface="+mn-ea"/>
                <a:cs typeface="Segoe UI" panose="020B0502040204020203" pitchFamily="34" charset="0"/>
              </a:rPr>
              <a:t>05</a:t>
            </a:r>
          </a:p>
        </p:txBody>
      </p:sp>
      <p:sp>
        <p:nvSpPr>
          <p:cNvPr id="17" name="Title 1">
            <a:extLst>
              <a:ext uri="{FF2B5EF4-FFF2-40B4-BE49-F238E27FC236}">
                <a16:creationId xmlns:a16="http://schemas.microsoft.com/office/drawing/2014/main" id="{2D547BD7-AC55-6C40-A7CB-C9142C95C562}"/>
              </a:ext>
            </a:extLst>
          </p:cNvPr>
          <p:cNvSpPr>
            <a:spLocks noGrp="1"/>
          </p:cNvSpPr>
          <p:nvPr>
            <p:ph type="title" hasCustomPrompt="1"/>
          </p:nvPr>
        </p:nvSpPr>
        <p:spPr>
          <a:xfrm>
            <a:off x="584200" y="4334637"/>
            <a:ext cx="7298437"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r>
              <a:rPr lang="en-US"/>
              <a:t>Click to add title</a:t>
            </a:r>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A9BCC3FF-9212-1A4D-B6CC-E7BAB6E34917}"/>
              </a:ext>
            </a:extLst>
          </p:cNvPr>
          <p:cNvSpPr txBox="1">
            <a:spLocks/>
          </p:cNvSpPr>
          <p:nvPr userDrawn="1"/>
        </p:nvSpPr>
        <p:spPr>
          <a:xfrm>
            <a:off x="7492980" y="6439663"/>
            <a:ext cx="4114839" cy="124650"/>
          </a:xfrm>
          <a:prstGeom prst="rect">
            <a:avLst/>
          </a:prstGeom>
          <a:noFill/>
        </p:spPr>
        <p:txBody>
          <a:bodyPr wrap="square" lIns="0" tIns="0" rIns="0" bIns="0" rtlCol="0">
            <a:spAutoFit/>
          </a:bodyPr>
          <a:lstStyle>
            <a:defPPr>
              <a:defRPr lang="en-US"/>
            </a:defPPr>
            <a:lvl1pPr algn="r" defTabSz="914225">
              <a:lnSpc>
                <a:spcPct val="90000"/>
              </a:lnSpc>
              <a:spcAft>
                <a:spcPts val="600"/>
              </a:spcAft>
              <a:defRPr sz="900">
                <a:solidFill>
                  <a:schemeClr val="accent6"/>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225"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Microsoft Confidential – Internal only </a:t>
            </a:r>
            <a:fld id="{CDA8CF92-FC37-A64A-8AA4-5DF2C811E7A1}"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225" rtl="0" eaLnBrk="1" fontAlgn="auto" latinLnBrk="0" hangingPunct="1">
                <a:lnSpc>
                  <a:spcPct val="90000"/>
                </a:lnSpc>
                <a:spcBef>
                  <a:spcPts val="0"/>
                </a:spcBef>
                <a:spcAft>
                  <a:spcPts val="60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115783915"/>
      </p:ext>
    </p:extLst>
  </p:cSld>
  <p:clrMapOvr>
    <a:masterClrMapping/>
  </p:clrMapOvr>
  <p:transition>
    <p:fade/>
  </p:transition>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_6">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44BC2-456D-0D4F-A0FE-CA8310144BFE}"/>
              </a:ext>
            </a:extLst>
          </p:cNvPr>
          <p:cNvSpPr txBox="1"/>
          <p:nvPr userDrawn="1"/>
        </p:nvSpPr>
        <p:spPr>
          <a:xfrm>
            <a:off x="-1094923" y="-1469571"/>
            <a:ext cx="12127821" cy="8180614"/>
          </a:xfrm>
          <a:prstGeom prst="rect">
            <a:avLst/>
          </a:prstGeom>
          <a:noFill/>
          <a:effectLst>
            <a:outerShdw blurRad="76200" dist="76200" dir="2700000" algn="tl" rotWithShape="0">
              <a:prstClr val="black">
                <a:alpha val="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2000" b="1" i="0" u="none" strike="noStrike" kern="1200" cap="none" spc="0" normalizeH="0" baseline="0" noProof="0">
                <a:ln>
                  <a:noFill/>
                </a:ln>
                <a:solidFill>
                  <a:srgbClr val="FFFFFF">
                    <a:alpha val="21000"/>
                  </a:srgbClr>
                </a:solidFill>
                <a:effectLst/>
                <a:uLnTx/>
                <a:uFillTx/>
                <a:latin typeface="Segoe UI" panose="020B0502040204020203" pitchFamily="34" charset="0"/>
                <a:ea typeface="+mn-ea"/>
                <a:cs typeface="Segoe UI" panose="020B0502040204020203" pitchFamily="34" charset="0"/>
              </a:rPr>
              <a:t>06</a:t>
            </a:r>
          </a:p>
        </p:txBody>
      </p:sp>
      <p:sp>
        <p:nvSpPr>
          <p:cNvPr id="17" name="Title 1">
            <a:extLst>
              <a:ext uri="{FF2B5EF4-FFF2-40B4-BE49-F238E27FC236}">
                <a16:creationId xmlns:a16="http://schemas.microsoft.com/office/drawing/2014/main" id="{2D547BD7-AC55-6C40-A7CB-C9142C95C562}"/>
              </a:ext>
            </a:extLst>
          </p:cNvPr>
          <p:cNvSpPr>
            <a:spLocks noGrp="1"/>
          </p:cNvSpPr>
          <p:nvPr>
            <p:ph type="title" hasCustomPrompt="1"/>
          </p:nvPr>
        </p:nvSpPr>
        <p:spPr>
          <a:xfrm>
            <a:off x="584200" y="4334637"/>
            <a:ext cx="7298437"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r>
              <a:rPr lang="en-US"/>
              <a:t>Click to add title</a:t>
            </a:r>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E0746CF9-0210-E241-8CC0-D4536C169E5A}"/>
              </a:ext>
            </a:extLst>
          </p:cNvPr>
          <p:cNvSpPr txBox="1">
            <a:spLocks/>
          </p:cNvSpPr>
          <p:nvPr userDrawn="1"/>
        </p:nvSpPr>
        <p:spPr>
          <a:xfrm>
            <a:off x="7492980" y="6439663"/>
            <a:ext cx="4114839" cy="124650"/>
          </a:xfrm>
          <a:prstGeom prst="rect">
            <a:avLst/>
          </a:prstGeom>
          <a:noFill/>
        </p:spPr>
        <p:txBody>
          <a:bodyPr wrap="square" lIns="0" tIns="0" rIns="0" bIns="0" rtlCol="0">
            <a:spAutoFit/>
          </a:bodyPr>
          <a:lstStyle>
            <a:defPPr>
              <a:defRPr lang="en-US"/>
            </a:defPPr>
            <a:lvl1pPr algn="r" defTabSz="914225">
              <a:lnSpc>
                <a:spcPct val="90000"/>
              </a:lnSpc>
              <a:spcAft>
                <a:spcPts val="600"/>
              </a:spcAft>
              <a:defRPr sz="900">
                <a:solidFill>
                  <a:schemeClr val="accent6"/>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225"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Microsoft Confidential – Internal only </a:t>
            </a:r>
            <a:fld id="{CDA8CF92-FC37-A64A-8AA4-5DF2C811E7A1}"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225" rtl="0" eaLnBrk="1" fontAlgn="auto" latinLnBrk="0" hangingPunct="1">
                <a:lnSpc>
                  <a:spcPct val="90000"/>
                </a:lnSpc>
                <a:spcBef>
                  <a:spcPts val="0"/>
                </a:spcBef>
                <a:spcAft>
                  <a:spcPts val="60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474061126"/>
      </p:ext>
    </p:extLst>
  </p:cSld>
  <p:clrMapOvr>
    <a:masterClrMapping/>
  </p:clrMapOvr>
  <p:transition>
    <p:fade/>
  </p:transition>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A8330118-7E69-4295-8E46-2D3C12A6145D}"/>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05BBAA7F-5B33-4C2D-834A-3AA3431DEAD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863615809"/>
      </p:ext>
    </p:extLst>
  </p:cSld>
  <p:clrMapOvr>
    <a:masterClrMapping/>
  </p:clrMapOvr>
  <p:transition>
    <p:fade/>
  </p:transition>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Blank_Navy">
    <p:bg>
      <p:bgPr>
        <a:solidFill>
          <a:schemeClr val="accent2"/>
        </a:solidFill>
        <a:effectLst/>
      </p:bgPr>
    </p:bg>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F729F02E-C568-4079-80DB-8AF35FDEB748}"/>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4" name="Slide Number Placeholder 5">
            <a:extLst>
              <a:ext uri="{FF2B5EF4-FFF2-40B4-BE49-F238E27FC236}">
                <a16:creationId xmlns:a16="http://schemas.microsoft.com/office/drawing/2014/main" id="{96A942DB-9933-4199-B223-8A9AF3F212C7}"/>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54100341"/>
      </p:ext>
    </p:extLst>
  </p:cSld>
  <p:clrMapOvr>
    <a:masterClrMapping/>
  </p:clrMapOvr>
  <p:transition>
    <p:fade/>
  </p:transition>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8979C7A1-5DB9-493E-B3C9-715A64CE0317}"/>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4" name="Slide Number Placeholder 5">
            <a:extLst>
              <a:ext uri="{FF2B5EF4-FFF2-40B4-BE49-F238E27FC236}">
                <a16:creationId xmlns:a16="http://schemas.microsoft.com/office/drawing/2014/main" id="{013BE040-8B17-4BFF-A007-D82BBBEDF8BE}"/>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226111020"/>
      </p:ext>
    </p:extLst>
  </p:cSld>
  <p:clrMapOvr>
    <a:masterClrMapping/>
  </p:clrMapOvr>
  <p:transition>
    <p:fade/>
  </p:transition>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_Green">
    <p:bg>
      <p:bgPr>
        <a:solidFill>
          <a:schemeClr val="accent4"/>
        </a:solidFill>
        <a:effectLst/>
      </p:bgPr>
    </p:bg>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69CC2AF9-DDBE-4701-8765-2DD4889CA32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4" name="Slide Number Placeholder 5">
            <a:extLst>
              <a:ext uri="{FF2B5EF4-FFF2-40B4-BE49-F238E27FC236}">
                <a16:creationId xmlns:a16="http://schemas.microsoft.com/office/drawing/2014/main" id="{5B23B171-018F-4FCA-888B-6B7146E7C9C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936435931"/>
      </p:ext>
    </p:extLst>
  </p:cSld>
  <p:clrMapOvr>
    <a:masterClrMapping/>
  </p:clrMapOvr>
  <p:transition>
    <p:fade/>
  </p:transition>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_Numbered_Content">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682348"/>
            <a:ext cx="159543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38400" y="1682348"/>
            <a:ext cx="16271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17259" y="1682348"/>
            <a:ext cx="1645987"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133759" y="1682348"/>
            <a:ext cx="1701695"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000999" y="1682348"/>
            <a:ext cx="1719262"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9867900" y="1682348"/>
            <a:ext cx="17414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4035023"/>
            <a:ext cx="159543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38400" y="4035023"/>
            <a:ext cx="16271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17259" y="4035023"/>
            <a:ext cx="1645987"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133759" y="4035023"/>
            <a:ext cx="1701695"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000999" y="4035023"/>
            <a:ext cx="1719262"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9867900" y="4035023"/>
            <a:ext cx="17414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715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384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05300" y="2382803"/>
            <a:ext cx="17145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134100" y="2382803"/>
            <a:ext cx="1752599"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0010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9867900" y="2382803"/>
            <a:ext cx="1741488"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754780"/>
            <a:ext cx="17399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38400" y="4754780"/>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05300" y="4754780"/>
            <a:ext cx="17145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134100" y="4754780"/>
            <a:ext cx="1752599"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001000" y="4754780"/>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9867900" y="4754780"/>
            <a:ext cx="1741488"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263373"/>
            <a:ext cx="17399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38400" y="2263373"/>
            <a:ext cx="17526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13488" y="2260900"/>
            <a:ext cx="1706312"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134206" y="2263373"/>
            <a:ext cx="1752494"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7997572" y="2263373"/>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610764"/>
            <a:ext cx="17399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38400" y="4610764"/>
            <a:ext cx="17526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13488" y="4608291"/>
            <a:ext cx="1706312"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134206" y="4610764"/>
            <a:ext cx="1752494"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7997572" y="4610764"/>
            <a:ext cx="175602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6214ADD-C013-AD4B-9259-B4C0DF103505}"/>
              </a:ext>
            </a:extLst>
          </p:cNvPr>
          <p:cNvCxnSpPr>
            <a:cxnSpLocks/>
          </p:cNvCxnSpPr>
          <p:nvPr userDrawn="1"/>
        </p:nvCxnSpPr>
        <p:spPr>
          <a:xfrm>
            <a:off x="9886697" y="2252487"/>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60070C8-183F-C043-835B-D2D13758DA7B}"/>
              </a:ext>
            </a:extLst>
          </p:cNvPr>
          <p:cNvCxnSpPr>
            <a:cxnSpLocks/>
          </p:cNvCxnSpPr>
          <p:nvPr userDrawn="1"/>
        </p:nvCxnSpPr>
        <p:spPr>
          <a:xfrm>
            <a:off x="9886697" y="4599878"/>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A121B5B0-D86E-714A-AD4D-AE5C81179484}"/>
              </a:ext>
            </a:extLst>
          </p:cNvPr>
          <p:cNvSpPr>
            <a:spLocks noGrp="1"/>
          </p:cNvSpPr>
          <p:nvPr>
            <p:ph type="title"/>
          </p:nvPr>
        </p:nvSpPr>
        <p:spPr>
          <a:xfrm>
            <a:off x="575481" y="599436"/>
            <a:ext cx="11018520" cy="677108"/>
          </a:xfrm>
        </p:spPr>
        <p:txBody>
          <a:bodyPr/>
          <a:lstStyle>
            <a:lvl1pPr algn="l" defTabSz="932742" rtl="0" eaLnBrk="1" latinLnBrk="0" hangingPunct="1">
              <a:lnSpc>
                <a:spcPct val="100000"/>
              </a:lnSpc>
              <a:spcBef>
                <a:spcPct val="0"/>
              </a:spcBef>
              <a:buNone/>
              <a:defRPr lang="en-US" sz="44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41" name="Footer Placeholder 4">
            <a:extLst>
              <a:ext uri="{FF2B5EF4-FFF2-40B4-BE49-F238E27FC236}">
                <a16:creationId xmlns:a16="http://schemas.microsoft.com/office/drawing/2014/main" id="{2533A365-6B39-4527-855B-F6BC2552BB05}"/>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42" name="Slide Number Placeholder 5">
            <a:extLst>
              <a:ext uri="{FF2B5EF4-FFF2-40B4-BE49-F238E27FC236}">
                <a16:creationId xmlns:a16="http://schemas.microsoft.com/office/drawing/2014/main" id="{F34E0601-1B6B-4C1C-BC8D-DB3DC9ACA0E6}"/>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599729763"/>
      </p:ext>
    </p:extLst>
  </p:cSld>
  <p:clrMapOvr>
    <a:masterClrMapping/>
  </p:clrMapOvr>
  <p:transition>
    <p:fade/>
  </p:transition>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Month_Content">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682348"/>
            <a:ext cx="159543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38400" y="1682348"/>
            <a:ext cx="16271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17259" y="1682348"/>
            <a:ext cx="1645987"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133759" y="1682348"/>
            <a:ext cx="1701695"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000999" y="1682348"/>
            <a:ext cx="1719262"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9867900" y="1682348"/>
            <a:ext cx="17414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4035023"/>
            <a:ext cx="159543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38400" y="4035023"/>
            <a:ext cx="16271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17259" y="4035023"/>
            <a:ext cx="1645987"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Sept</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133759" y="4035023"/>
            <a:ext cx="1701695"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000999" y="4035023"/>
            <a:ext cx="1719262"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9867900" y="4035023"/>
            <a:ext cx="17414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715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384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05300" y="2382803"/>
            <a:ext cx="17145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134100" y="2382803"/>
            <a:ext cx="1752599"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0010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9867900" y="2382803"/>
            <a:ext cx="1741488"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754780"/>
            <a:ext cx="17399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38400" y="4754780"/>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05300" y="4754780"/>
            <a:ext cx="17145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134100" y="4754780"/>
            <a:ext cx="1752599"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001000" y="4754780"/>
            <a:ext cx="1719263"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9867900" y="4754780"/>
            <a:ext cx="1741488"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263373"/>
            <a:ext cx="17399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38400" y="2263373"/>
            <a:ext cx="17526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13488" y="2260900"/>
            <a:ext cx="1706312"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134206" y="2263373"/>
            <a:ext cx="1752494"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7997572" y="2263373"/>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610764"/>
            <a:ext cx="17399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38400" y="4610764"/>
            <a:ext cx="17526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13488" y="4608291"/>
            <a:ext cx="1706312"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134206" y="4610764"/>
            <a:ext cx="1752494"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7997572" y="4610764"/>
            <a:ext cx="175602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6214ADD-C013-AD4B-9259-B4C0DF103505}"/>
              </a:ext>
            </a:extLst>
          </p:cNvPr>
          <p:cNvCxnSpPr>
            <a:cxnSpLocks/>
          </p:cNvCxnSpPr>
          <p:nvPr userDrawn="1"/>
        </p:nvCxnSpPr>
        <p:spPr>
          <a:xfrm>
            <a:off x="9886697" y="2252487"/>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60070C8-183F-C043-835B-D2D13758DA7B}"/>
              </a:ext>
            </a:extLst>
          </p:cNvPr>
          <p:cNvCxnSpPr>
            <a:cxnSpLocks/>
          </p:cNvCxnSpPr>
          <p:nvPr userDrawn="1"/>
        </p:nvCxnSpPr>
        <p:spPr>
          <a:xfrm>
            <a:off x="9886697" y="4599878"/>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A121B5B0-D86E-714A-AD4D-AE5C81179484}"/>
              </a:ext>
            </a:extLst>
          </p:cNvPr>
          <p:cNvSpPr>
            <a:spLocks noGrp="1"/>
          </p:cNvSpPr>
          <p:nvPr>
            <p:ph type="title"/>
          </p:nvPr>
        </p:nvSpPr>
        <p:spPr>
          <a:xfrm>
            <a:off x="575481" y="599436"/>
            <a:ext cx="11018520" cy="677108"/>
          </a:xfrm>
        </p:spPr>
        <p:txBody>
          <a:bodyPr/>
          <a:lstStyle>
            <a:lvl1pPr algn="l" defTabSz="932742" rtl="0" eaLnBrk="1" latinLnBrk="0" hangingPunct="1">
              <a:lnSpc>
                <a:spcPct val="100000"/>
              </a:lnSpc>
              <a:spcBef>
                <a:spcPct val="0"/>
              </a:spcBef>
              <a:buNone/>
              <a:defRPr lang="en-US" sz="44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41" name="Footer Placeholder 4">
            <a:extLst>
              <a:ext uri="{FF2B5EF4-FFF2-40B4-BE49-F238E27FC236}">
                <a16:creationId xmlns:a16="http://schemas.microsoft.com/office/drawing/2014/main" id="{1CB59D0E-3483-4788-94CE-219A5C05F734}"/>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42" name="Slide Number Placeholder 5">
            <a:extLst>
              <a:ext uri="{FF2B5EF4-FFF2-40B4-BE49-F238E27FC236}">
                <a16:creationId xmlns:a16="http://schemas.microsoft.com/office/drawing/2014/main" id="{26E36EA7-CB06-4ADF-8688-B244FE6316DF}"/>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763899369"/>
      </p:ext>
    </p:extLst>
  </p:cSld>
  <p:clrMapOvr>
    <a:masterClrMapping/>
  </p:clrMapOvr>
  <p:transition>
    <p:fade/>
  </p:transition>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_Week_Content">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801504"/>
            <a:ext cx="1595438"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38400" y="1801504"/>
            <a:ext cx="1627188"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17258" y="1801504"/>
            <a:ext cx="1645987"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133758" y="1801504"/>
            <a:ext cx="1701695"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000999" y="1801504"/>
            <a:ext cx="1719262"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9867900" y="1801504"/>
            <a:ext cx="1741488"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4154179"/>
            <a:ext cx="1595438"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38400" y="4154179"/>
            <a:ext cx="1627188"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17258" y="4154179"/>
            <a:ext cx="1645987"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133758" y="4154179"/>
            <a:ext cx="1701695"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000999" y="4154179"/>
            <a:ext cx="1719262"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9867900" y="4154179"/>
            <a:ext cx="1741488"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715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384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05300" y="2382803"/>
            <a:ext cx="17145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134100" y="2382803"/>
            <a:ext cx="1752599"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0010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9867900" y="2382803"/>
            <a:ext cx="1741488"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754780"/>
            <a:ext cx="17399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38400" y="4754780"/>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05300" y="4754780"/>
            <a:ext cx="17145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134100" y="4754780"/>
            <a:ext cx="1752599"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001000" y="4754780"/>
            <a:ext cx="1719263"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9867900" y="4754780"/>
            <a:ext cx="1741488"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263373"/>
            <a:ext cx="17399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38400" y="2263373"/>
            <a:ext cx="17526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13488" y="2260900"/>
            <a:ext cx="1706312"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134206" y="2263373"/>
            <a:ext cx="1752494"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7997572" y="2263373"/>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610764"/>
            <a:ext cx="17399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38400" y="4610764"/>
            <a:ext cx="17526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13488" y="4608291"/>
            <a:ext cx="1706312"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134206" y="4610764"/>
            <a:ext cx="1752494"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7997572" y="4610764"/>
            <a:ext cx="175602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6214ADD-C013-AD4B-9259-B4C0DF103505}"/>
              </a:ext>
            </a:extLst>
          </p:cNvPr>
          <p:cNvCxnSpPr>
            <a:cxnSpLocks/>
          </p:cNvCxnSpPr>
          <p:nvPr userDrawn="1"/>
        </p:nvCxnSpPr>
        <p:spPr>
          <a:xfrm>
            <a:off x="9886697" y="2252487"/>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60070C8-183F-C043-835B-D2D13758DA7B}"/>
              </a:ext>
            </a:extLst>
          </p:cNvPr>
          <p:cNvCxnSpPr>
            <a:cxnSpLocks/>
          </p:cNvCxnSpPr>
          <p:nvPr userDrawn="1"/>
        </p:nvCxnSpPr>
        <p:spPr>
          <a:xfrm>
            <a:off x="9886697" y="4599878"/>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A121B5B0-D86E-714A-AD4D-AE5C81179484}"/>
              </a:ext>
            </a:extLst>
          </p:cNvPr>
          <p:cNvSpPr>
            <a:spLocks noGrp="1"/>
          </p:cNvSpPr>
          <p:nvPr>
            <p:ph type="title"/>
          </p:nvPr>
        </p:nvSpPr>
        <p:spPr>
          <a:xfrm>
            <a:off x="575481" y="599436"/>
            <a:ext cx="11018520" cy="677108"/>
          </a:xfrm>
        </p:spPr>
        <p:txBody>
          <a:bodyPr/>
          <a:lstStyle>
            <a:lvl1pPr algn="l" defTabSz="932742" rtl="0" eaLnBrk="1" latinLnBrk="0" hangingPunct="1">
              <a:lnSpc>
                <a:spcPct val="100000"/>
              </a:lnSpc>
              <a:spcBef>
                <a:spcPct val="0"/>
              </a:spcBef>
              <a:buNone/>
              <a:defRPr lang="en-US" sz="44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41" name="Footer Placeholder 4">
            <a:extLst>
              <a:ext uri="{FF2B5EF4-FFF2-40B4-BE49-F238E27FC236}">
                <a16:creationId xmlns:a16="http://schemas.microsoft.com/office/drawing/2014/main" id="{878CC1B1-AA6B-463B-A774-049792B3AC10}"/>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42" name="Slide Number Placeholder 5">
            <a:extLst>
              <a:ext uri="{FF2B5EF4-FFF2-40B4-BE49-F238E27FC236}">
                <a16:creationId xmlns:a16="http://schemas.microsoft.com/office/drawing/2014/main" id="{028E4364-080D-4863-8D44-AEE3D29D134E}"/>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478813367"/>
      </p:ext>
    </p:extLst>
  </p:cSld>
  <p:clrMapOvr>
    <a:masterClrMapping/>
  </p:clrMapOvr>
  <p:transition>
    <p:fade/>
  </p:transition>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p>
        </p:txBody>
      </p:sp>
      <p:sp>
        <p:nvSpPr>
          <p:cNvPr id="7" name="Text Placeholder 6">
            <a:extLst>
              <a:ext uri="{FF2B5EF4-FFF2-40B4-BE49-F238E27FC236}">
                <a16:creationId xmlns:a16="http://schemas.microsoft.com/office/drawing/2014/main" id="{3501B1E1-4A0C-4426-8AC4-8B354CF116CE}"/>
              </a:ext>
            </a:extLst>
          </p:cNvPr>
          <p:cNvSpPr>
            <a:spLocks noGrp="1"/>
          </p:cNvSpPr>
          <p:nvPr>
            <p:ph type="body" sz="quarter" idx="10" hasCustomPrompt="1"/>
          </p:nvPr>
        </p:nvSpPr>
        <p:spPr>
          <a:xfrm>
            <a:off x="0" y="6294769"/>
            <a:ext cx="12192000" cy="563231"/>
          </a:xfrm>
          <a:solidFill>
            <a:srgbClr val="FFFF99"/>
          </a:solidFill>
        </p:spPr>
        <p:txBody>
          <a:bodyPr lIns="91440" tIns="91440" rIns="91440" bIns="91440">
            <a:noAutofit/>
          </a:bodyPr>
          <a:lstStyle>
            <a:lvl1pPr marL="0" indent="0" algn="r">
              <a:buNone/>
              <a:defRPr sz="2400"/>
            </a:lvl1pPr>
          </a:lstStyle>
          <a:p>
            <a:pPr lvl="0"/>
            <a:r>
              <a:rPr lang="en-US"/>
              <a:t>Next</a:t>
            </a:r>
          </a:p>
        </p:txBody>
      </p:sp>
    </p:spTree>
    <p:extLst>
      <p:ext uri="{BB962C8B-B14F-4D97-AF65-F5344CB8AC3E}">
        <p14:creationId xmlns:p14="http://schemas.microsoft.com/office/powerpoint/2010/main" val="728067837"/>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3" name="Footer Placeholder 4">
            <a:extLst>
              <a:ext uri="{FF2B5EF4-FFF2-40B4-BE49-F238E27FC236}">
                <a16:creationId xmlns:a16="http://schemas.microsoft.com/office/drawing/2014/main" id="{3CB9224E-20A8-4184-BE63-F7ADC102413F}"/>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4" name="Slide Number Placeholder 5">
            <a:extLst>
              <a:ext uri="{FF2B5EF4-FFF2-40B4-BE49-F238E27FC236}">
                <a16:creationId xmlns:a16="http://schemas.microsoft.com/office/drawing/2014/main" id="{ACDA2FAA-F591-4C59-93CB-5FDE50ECC642}"/>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238259260"/>
      </p:ext>
    </p:extLst>
  </p:cSld>
  <p:clrMapOvr>
    <a:masterClrMapping/>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ankYou">
    <p:bg>
      <p:bgPr>
        <a:solidFill>
          <a:schemeClr val="accent2"/>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5" name="Title 1">
            <a:extLst>
              <a:ext uri="{FF2B5EF4-FFF2-40B4-BE49-F238E27FC236}">
                <a16:creationId xmlns:a16="http://schemas.microsoft.com/office/drawing/2014/main" id="{FA05CAAB-C386-EF47-9672-99832E904412}"/>
              </a:ext>
            </a:extLst>
          </p:cNvPr>
          <p:cNvSpPr>
            <a:spLocks noGrp="1"/>
          </p:cNvSpPr>
          <p:nvPr>
            <p:ph type="title" hasCustomPrompt="1"/>
          </p:nvPr>
        </p:nvSpPr>
        <p:spPr>
          <a:xfrm>
            <a:off x="584200" y="4075330"/>
            <a:ext cx="7298437" cy="1015663"/>
          </a:xfrm>
        </p:spPr>
        <p:txBody>
          <a:bodyPr wrap="square" anchor="b" anchorCtr="0">
            <a:spAutoFit/>
          </a:bodyPr>
          <a:lstStyle>
            <a:lvl1pPr>
              <a:defRPr sz="6600" b="1" i="0" spc="0">
                <a:solidFill>
                  <a:schemeClr val="tx1"/>
                </a:solidFill>
                <a:latin typeface="Segoe UI Semibold" panose="020B0502040204020203" pitchFamily="34" charset="0"/>
                <a:cs typeface="Segoe UI Semibold" panose="020B0502040204020203" pitchFamily="34" charset="0"/>
              </a:defRPr>
            </a:lvl1pPr>
          </a:lstStyle>
          <a:p>
            <a:r>
              <a:rPr lang="en-US"/>
              <a:t>Thank you.</a:t>
            </a:r>
          </a:p>
        </p:txBody>
      </p:sp>
      <p:cxnSp>
        <p:nvCxnSpPr>
          <p:cNvPr id="6" name="Straight Connector 5">
            <a:extLst>
              <a:ext uri="{FF2B5EF4-FFF2-40B4-BE49-F238E27FC236}">
                <a16:creationId xmlns:a16="http://schemas.microsoft.com/office/drawing/2014/main" id="{88EA4229-0086-E64D-A616-33062EF62B34}"/>
              </a:ext>
            </a:extLst>
          </p:cNvPr>
          <p:cNvCxnSpPr>
            <a:cxnSpLocks/>
          </p:cNvCxnSpPr>
          <p:nvPr userDrawn="1"/>
        </p:nvCxnSpPr>
        <p:spPr>
          <a:xfrm>
            <a:off x="584200" y="6007781"/>
            <a:ext cx="11025188"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F990A1EA-0184-4AE1-8858-D03AFEEF9B8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10" name="Slide Number Placeholder 5">
            <a:extLst>
              <a:ext uri="{FF2B5EF4-FFF2-40B4-BE49-F238E27FC236}">
                <a16:creationId xmlns:a16="http://schemas.microsoft.com/office/drawing/2014/main" id="{162410B6-6E3D-4CB2-A003-281A600A92F3}"/>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363162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70043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4" name="Text Placeholder 3"/>
          <p:cNvSpPr>
            <a:spLocks noGrp="1"/>
          </p:cNvSpPr>
          <p:nvPr>
            <p:ph type="body" sz="quarter" idx="10"/>
          </p:nvPr>
        </p:nvSpPr>
        <p:spPr>
          <a:xfrm>
            <a:off x="586390" y="1434370"/>
            <a:ext cx="11018520" cy="1612749"/>
          </a:xfrm>
        </p:spPr>
        <p:txBody>
          <a:bodyPr wrap="square">
            <a:spAutoFit/>
          </a:bodyPr>
          <a:lstStyle>
            <a:lvl1pPr marL="0" indent="0">
              <a:buNone/>
              <a:defRPr>
                <a:solidFill>
                  <a:schemeClr val="bg1"/>
                </a:solidFill>
              </a:defRPr>
            </a:lvl1pPr>
            <a:lvl2pPr marL="228600" indent="0">
              <a:buNone/>
              <a:defRPr>
                <a:solidFill>
                  <a:schemeClr val="bg1"/>
                </a:solidFill>
              </a:defRPr>
            </a:lvl2pPr>
            <a:lvl3pPr marL="457200" indent="0">
              <a:buNone/>
              <a:defRPr>
                <a:solidFill>
                  <a:schemeClr val="bg1"/>
                </a:solidFill>
              </a:defRPr>
            </a:lvl3pPr>
            <a:lvl4pPr marL="685800" indent="0">
              <a:buNone/>
              <a:defRPr>
                <a:solidFill>
                  <a:schemeClr val="bg1"/>
                </a:solidFill>
              </a:defRPr>
            </a:lvl4pPr>
            <a:lvl5pPr marL="9144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891538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_Blue Bar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A4EE01-A11E-4E94-BD8C-0E370CC84335}"/>
              </a:ext>
              <a:ext uri="{C183D7F6-B498-43B3-948B-1728B52AA6E4}">
                <adec:decorative xmlns:adec="http://schemas.microsoft.com/office/drawing/2017/decorative" val="1"/>
              </a:ext>
            </a:extLst>
          </p:cNvPr>
          <p:cNvSpPr/>
          <p:nvPr userDrawn="1"/>
        </p:nvSpPr>
        <p:spPr bwMode="auto">
          <a:xfrm>
            <a:off x="0" y="2"/>
            <a:ext cx="12192000" cy="159067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849DBB57-EFF8-4672-A1A8-6F5D20C83EAE}"/>
              </a:ext>
              <a:ext uri="{C183D7F6-B498-43B3-948B-1728B52AA6E4}">
                <adec:decorative xmlns:adec="http://schemas.microsoft.com/office/drawing/2017/decorative" val="1"/>
              </a:ext>
            </a:extLst>
          </p:cNvPr>
          <p:cNvSpPr/>
          <p:nvPr userDrawn="1"/>
        </p:nvSpPr>
        <p:spPr bwMode="auto">
          <a:xfrm>
            <a:off x="0" y="1590676"/>
            <a:ext cx="12192000" cy="4923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p>
        </p:txBody>
      </p:sp>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446209294"/>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Blue Bar_Placeholder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F141C64-E920-4DE9-A440-152373BCBA3E}"/>
              </a:ext>
              <a:ext uri="{C183D7F6-B498-43B3-948B-1728B52AA6E4}">
                <adec:decorative xmlns:adec="http://schemas.microsoft.com/office/drawing/2017/decorative" val="1"/>
              </a:ext>
            </a:extLst>
          </p:cNvPr>
          <p:cNvSpPr/>
          <p:nvPr/>
        </p:nvSpPr>
        <p:spPr bwMode="auto">
          <a:xfrm>
            <a:off x="0" y="2"/>
            <a:ext cx="12192000" cy="142904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p>
        </p:txBody>
      </p:sp>
      <p:sp>
        <p:nvSpPr>
          <p:cNvPr id="3" name="Footer Placeholder 4">
            <a:extLst>
              <a:ext uri="{FF2B5EF4-FFF2-40B4-BE49-F238E27FC236}">
                <a16:creationId xmlns:a16="http://schemas.microsoft.com/office/drawing/2014/main" id="{3CB9224E-20A8-4184-BE63-F7ADC102413F}"/>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4" name="Slide Number Placeholder 5">
            <a:extLst>
              <a:ext uri="{FF2B5EF4-FFF2-40B4-BE49-F238E27FC236}">
                <a16:creationId xmlns:a16="http://schemas.microsoft.com/office/drawing/2014/main" id="{ACDA2FAA-F591-4C59-93CB-5FDE50ECC642}"/>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Content Placeholder 8">
            <a:extLst>
              <a:ext uri="{FF2B5EF4-FFF2-40B4-BE49-F238E27FC236}">
                <a16:creationId xmlns:a16="http://schemas.microsoft.com/office/drawing/2014/main" id="{42582AC2-DA98-4BCB-8380-34C382DED89F}"/>
              </a:ext>
            </a:extLst>
          </p:cNvPr>
          <p:cNvSpPr>
            <a:spLocks noGrp="1"/>
          </p:cNvSpPr>
          <p:nvPr>
            <p:ph sz="quarter" idx="10" hasCustomPrompt="1"/>
          </p:nvPr>
        </p:nvSpPr>
        <p:spPr>
          <a:xfrm>
            <a:off x="6019800" y="1871663"/>
            <a:ext cx="5600700" cy="4397375"/>
          </a:xfrm>
          <a:ln w="6350">
            <a:solidFill>
              <a:schemeClr val="bg1">
                <a:lumMod val="85000"/>
              </a:schemeClr>
            </a:solidFill>
          </a:ln>
        </p:spPr>
        <p:txBody>
          <a:bodyPr/>
          <a:lstStyle>
            <a:lvl1pPr marL="0" indent="0" algn="ctr">
              <a:buNone/>
              <a:defRPr sz="1800"/>
            </a:lvl1pPr>
          </a:lstStyle>
          <a:p>
            <a:pPr lvl="0"/>
            <a:r>
              <a:rPr lang="en-US"/>
              <a:t>Place holder for report and illustration </a:t>
            </a:r>
          </a:p>
        </p:txBody>
      </p:sp>
      <p:sp>
        <p:nvSpPr>
          <p:cNvPr id="11" name="Rectangle 10">
            <a:extLst>
              <a:ext uri="{FF2B5EF4-FFF2-40B4-BE49-F238E27FC236}">
                <a16:creationId xmlns:a16="http://schemas.microsoft.com/office/drawing/2014/main" id="{3CBE3747-AB42-4DD5-A33C-42C4A70E8A91}"/>
              </a:ext>
              <a:ext uri="{C183D7F6-B498-43B3-948B-1728B52AA6E4}">
                <adec:decorative xmlns:adec="http://schemas.microsoft.com/office/drawing/2017/decorative" val="1"/>
              </a:ext>
            </a:extLst>
          </p:cNvPr>
          <p:cNvSpPr/>
          <p:nvPr userDrawn="1"/>
        </p:nvSpPr>
        <p:spPr bwMode="auto">
          <a:xfrm>
            <a:off x="0" y="1429048"/>
            <a:ext cx="12192000" cy="4923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762578842"/>
      </p:ext>
    </p:extLst>
  </p:cSld>
  <p:clrMapOvr>
    <a:masterClrMapping/>
  </p:clrMapOvr>
  <p:transition>
    <p:fade/>
  </p:transition>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_Subtitle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3" name="Text Placeholder 4">
            <a:extLst>
              <a:ext uri="{FF2B5EF4-FFF2-40B4-BE49-F238E27FC236}">
                <a16:creationId xmlns:a16="http://schemas.microsoft.com/office/drawing/2014/main" id="{6EC02201-A897-0144-8522-F40E06456BE8}"/>
              </a:ext>
            </a:extLst>
          </p:cNvPr>
          <p:cNvSpPr>
            <a:spLocks noGrp="1"/>
          </p:cNvSpPr>
          <p:nvPr>
            <p:ph type="body" sz="quarter" idx="12" hasCustomPrompt="1"/>
          </p:nvPr>
        </p:nvSpPr>
        <p:spPr>
          <a:xfrm>
            <a:off x="584201" y="1310646"/>
            <a:ext cx="11018520" cy="276999"/>
          </a:xfrm>
          <a:noFill/>
        </p:spPr>
        <p:txBody>
          <a:bodyPr wrap="square" lIns="0" tIns="0" rIns="0" bIns="0">
            <a:spAutoFit/>
          </a:bodyPr>
          <a:lstStyle>
            <a:lvl1pPr marL="0" indent="0">
              <a:spcBef>
                <a:spcPts val="0"/>
              </a:spcBef>
              <a:buNone/>
              <a:defRPr sz="1800" spc="0" baseline="0">
                <a:solidFill>
                  <a:schemeClr val="accent6"/>
                </a:solidFill>
                <a:latin typeface="+mn-lt"/>
                <a:cs typeface="Segoe UI" panose="020B0502040204020203" pitchFamily="34" charset="0"/>
              </a:defRPr>
            </a:lvl1pPr>
          </a:lstStyle>
          <a:p>
            <a:pPr lvl="0"/>
            <a:r>
              <a:rPr lang="en-US"/>
              <a:t>Subtitle</a:t>
            </a:r>
          </a:p>
        </p:txBody>
      </p:sp>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837091661"/>
      </p:ext>
    </p:extLst>
  </p:cSld>
  <p:clrMapOvr>
    <a:masterClrMapping/>
  </p:clrMapOvr>
  <p:transition>
    <p:fade/>
  </p:transition>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_Subtitle_Blue Bar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A4EE01-A11E-4E94-BD8C-0E370CC84335}"/>
              </a:ext>
              <a:ext uri="{C183D7F6-B498-43B3-948B-1728B52AA6E4}">
                <adec:decorative xmlns:adec="http://schemas.microsoft.com/office/drawing/2017/decorative" val="1"/>
              </a:ext>
            </a:extLst>
          </p:cNvPr>
          <p:cNvSpPr/>
          <p:nvPr userDrawn="1"/>
        </p:nvSpPr>
        <p:spPr bwMode="auto">
          <a:xfrm>
            <a:off x="0" y="1"/>
            <a:ext cx="12192000" cy="185782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849DBB57-EFF8-4672-A1A8-6F5D20C83EAE}"/>
              </a:ext>
              <a:ext uri="{C183D7F6-B498-43B3-948B-1728B52AA6E4}">
                <adec:decorative xmlns:adec="http://schemas.microsoft.com/office/drawing/2017/decorative" val="1"/>
              </a:ext>
            </a:extLst>
          </p:cNvPr>
          <p:cNvSpPr/>
          <p:nvPr userDrawn="1"/>
        </p:nvSpPr>
        <p:spPr bwMode="auto">
          <a:xfrm>
            <a:off x="0" y="1808596"/>
            <a:ext cx="12192000" cy="4923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p>
        </p:txBody>
      </p:sp>
      <p:sp>
        <p:nvSpPr>
          <p:cNvPr id="3" name="Text Placeholder 4">
            <a:extLst>
              <a:ext uri="{FF2B5EF4-FFF2-40B4-BE49-F238E27FC236}">
                <a16:creationId xmlns:a16="http://schemas.microsoft.com/office/drawing/2014/main" id="{6EC02201-A897-0144-8522-F40E06456BE8}"/>
              </a:ext>
            </a:extLst>
          </p:cNvPr>
          <p:cNvSpPr>
            <a:spLocks noGrp="1"/>
          </p:cNvSpPr>
          <p:nvPr>
            <p:ph type="body" sz="quarter" idx="12" hasCustomPrompt="1"/>
          </p:nvPr>
        </p:nvSpPr>
        <p:spPr>
          <a:xfrm>
            <a:off x="584201" y="1310646"/>
            <a:ext cx="11018520" cy="276999"/>
          </a:xfr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Subtitle</a:t>
            </a:r>
          </a:p>
        </p:txBody>
      </p:sp>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643951438"/>
      </p:ext>
    </p:extLst>
  </p:cSld>
  <p:clrMapOvr>
    <a:masterClrMapping/>
  </p:clrMapOvr>
  <p:transition>
    <p:fade/>
  </p:transition>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 Image Layout">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FCC52691-475D-43F1-A919-4B156DB9EB3B}"/>
              </a:ext>
            </a:extLst>
          </p:cNvPr>
          <p:cNvSpPr>
            <a:spLocks/>
          </p:cNvSpPr>
          <p:nvPr userDrawn="1"/>
        </p:nvSpPr>
        <p:spPr bwMode="auto">
          <a:xfrm>
            <a:off x="0" y="801983"/>
            <a:ext cx="6720842" cy="112123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5D652719-B081-48FC-940C-093D3CF71ACF}"/>
              </a:ext>
            </a:extLst>
          </p:cNvPr>
          <p:cNvSpPr>
            <a:spLocks/>
          </p:cNvSpPr>
          <p:nvPr userDrawn="1"/>
        </p:nvSpPr>
        <p:spPr bwMode="auto">
          <a:xfrm>
            <a:off x="0" y="1923213"/>
            <a:ext cx="6720842" cy="5469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1085599"/>
            <a:ext cx="5854348" cy="553998"/>
          </a:xfrm>
        </p:spPr>
        <p:txBody>
          <a:bodyPr wrap="square">
            <a:spAutoFit/>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a:t>
            </a:r>
          </a:p>
        </p:txBody>
      </p:sp>
      <p:sp>
        <p:nvSpPr>
          <p:cNvPr id="12" name="Content Placeholder 10">
            <a:extLst>
              <a:ext uri="{FF2B5EF4-FFF2-40B4-BE49-F238E27FC236}">
                <a16:creationId xmlns:a16="http://schemas.microsoft.com/office/drawing/2014/main" id="{87392304-E6C1-4312-930D-A6D4819615F6}"/>
              </a:ext>
            </a:extLst>
          </p:cNvPr>
          <p:cNvSpPr>
            <a:spLocks noGrp="1"/>
          </p:cNvSpPr>
          <p:nvPr>
            <p:ph sz="quarter" idx="11"/>
          </p:nvPr>
        </p:nvSpPr>
        <p:spPr>
          <a:xfrm>
            <a:off x="6720843" y="0"/>
            <a:ext cx="5471157" cy="6858000"/>
          </a:xfrm>
          <a:ln w="6350">
            <a:solidFill>
              <a:schemeClr val="bg1">
                <a:lumMod val="75000"/>
              </a:schemeClr>
            </a:solidFill>
          </a:ln>
        </p:spPr>
        <p:txBody>
          <a:bodyPr/>
          <a:lstStyle>
            <a:lvl1pPr marL="0" indent="0" algn="ctr">
              <a:buNone/>
              <a:defRPr sz="2400"/>
            </a:lvl1pPr>
          </a:lstStyle>
          <a:p>
            <a:pPr lvl="0"/>
            <a:r>
              <a:rPr lang="en-US"/>
              <a:t>Click to edit Master text styles</a:t>
            </a:r>
          </a:p>
        </p:txBody>
      </p:sp>
    </p:spTree>
    <p:extLst>
      <p:ext uri="{BB962C8B-B14F-4D97-AF65-F5344CB8AC3E}">
        <p14:creationId xmlns:p14="http://schemas.microsoft.com/office/powerpoint/2010/main" val="4241814854"/>
      </p:ext>
    </p:extLst>
  </p:cSld>
  <p:clrMapOvr>
    <a:masterClrMapping/>
  </p:clrMapOvr>
  <p:transition>
    <p:fade/>
  </p:transition>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alf Image_Blue Bar Layout">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FCC52691-475D-43F1-A919-4B156DB9EB3B}"/>
              </a:ext>
            </a:extLst>
          </p:cNvPr>
          <p:cNvSpPr/>
          <p:nvPr userDrawn="1"/>
        </p:nvSpPr>
        <p:spPr bwMode="auto">
          <a:xfrm>
            <a:off x="0" y="801983"/>
            <a:ext cx="6019800" cy="112123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5D652719-B081-48FC-940C-093D3CF71ACF}"/>
              </a:ext>
            </a:extLst>
          </p:cNvPr>
          <p:cNvSpPr/>
          <p:nvPr userDrawn="1"/>
        </p:nvSpPr>
        <p:spPr bwMode="auto">
          <a:xfrm>
            <a:off x="0" y="1923213"/>
            <a:ext cx="6019800" cy="5469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1085599"/>
            <a:ext cx="4555319" cy="553998"/>
          </a:xfrm>
        </p:spPr>
        <p:txBody>
          <a:bodyPr>
            <a:spAutoFit/>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a:t>
            </a:r>
          </a:p>
        </p:txBody>
      </p:sp>
      <p:sp>
        <p:nvSpPr>
          <p:cNvPr id="12" name="Content Placeholder 10">
            <a:extLst>
              <a:ext uri="{FF2B5EF4-FFF2-40B4-BE49-F238E27FC236}">
                <a16:creationId xmlns:a16="http://schemas.microsoft.com/office/drawing/2014/main" id="{87392304-E6C1-4312-930D-A6D4819615F6}"/>
              </a:ext>
            </a:extLst>
          </p:cNvPr>
          <p:cNvSpPr>
            <a:spLocks noGrp="1"/>
          </p:cNvSpPr>
          <p:nvPr>
            <p:ph sz="quarter" idx="11"/>
          </p:nvPr>
        </p:nvSpPr>
        <p:spPr>
          <a:xfrm>
            <a:off x="6019800" y="585788"/>
            <a:ext cx="5600700" cy="5686424"/>
          </a:xfrm>
          <a:ln w="6350">
            <a:solidFill>
              <a:schemeClr val="bg1">
                <a:lumMod val="75000"/>
              </a:schemeClr>
            </a:solidFill>
          </a:ln>
        </p:spPr>
        <p:txBody>
          <a:bodyPr/>
          <a:lstStyle>
            <a:lvl1pPr marL="0" indent="0" algn="ctr">
              <a:buNone/>
              <a:defRPr sz="2400"/>
            </a:lvl1pPr>
          </a:lstStyle>
          <a:p>
            <a:pPr lvl="0"/>
            <a:r>
              <a:rPr lang="en-US"/>
              <a:t>Click to edit Master text styles</a:t>
            </a:r>
          </a:p>
        </p:txBody>
      </p:sp>
    </p:spTree>
    <p:extLst>
      <p:ext uri="{BB962C8B-B14F-4D97-AF65-F5344CB8AC3E}">
        <p14:creationId xmlns:p14="http://schemas.microsoft.com/office/powerpoint/2010/main" val="11449845"/>
      </p:ext>
    </p:extLst>
  </p:cSld>
  <p:clrMapOvr>
    <a:masterClrMapping/>
  </p:clrMapOvr>
  <p:transition>
    <p:fade/>
  </p:transition>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507432"/>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771C3853-B766-4422-BD2B-65A999523B3C}"/>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6" name="Slide Number Placeholder 5">
            <a:extLst>
              <a:ext uri="{FF2B5EF4-FFF2-40B4-BE49-F238E27FC236}">
                <a16:creationId xmlns:a16="http://schemas.microsoft.com/office/drawing/2014/main" id="{6AB66A86-D476-4B82-BD63-F20B61D610B4}"/>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4135085315"/>
      </p:ext>
    </p:extLst>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 id="2147484080" r:id="rId12"/>
    <p:sldLayoutId id="2147484081" r:id="rId13"/>
    <p:sldLayoutId id="2147484082" r:id="rId14"/>
    <p:sldLayoutId id="2147484083" r:id="rId15"/>
    <p:sldLayoutId id="2147484084" r:id="rId16"/>
    <p:sldLayoutId id="2147484085" r:id="rId17"/>
    <p:sldLayoutId id="2147484086" r:id="rId18"/>
    <p:sldLayoutId id="2147484087" r:id="rId19"/>
    <p:sldLayoutId id="2147484088" r:id="rId20"/>
    <p:sldLayoutId id="2147484089" r:id="rId21"/>
    <p:sldLayoutId id="2147484090" r:id="rId22"/>
    <p:sldLayoutId id="2147484091" r:id="rId23"/>
    <p:sldLayoutId id="2147484092" r:id="rId24"/>
    <p:sldLayoutId id="2147484093" r:id="rId25"/>
    <p:sldLayoutId id="2147484094" r:id="rId26"/>
    <p:sldLayoutId id="2147484095" r:id="rId27"/>
    <p:sldLayoutId id="2147484096" r:id="rId28"/>
    <p:sldLayoutId id="2147484097" r:id="rId29"/>
    <p:sldLayoutId id="2147484098" r:id="rId30"/>
    <p:sldLayoutId id="2147484099" r:id="rId31"/>
    <p:sldLayoutId id="2147484100" r:id="rId32"/>
  </p:sldLayoutIdLst>
  <p:transition>
    <p:fade/>
  </p:transition>
  <p:hf hdr="0" dt="0"/>
  <p:txStyles>
    <p:titleStyle>
      <a:lvl1pPr algn="l" defTabSz="932742" rtl="0" eaLnBrk="1" latinLnBrk="0" hangingPunct="1">
        <a:lnSpc>
          <a:spcPct val="100000"/>
        </a:lnSpc>
        <a:spcBef>
          <a:spcPct val="0"/>
        </a:spcBef>
        <a:buNone/>
        <a:defRPr lang="en-US" sz="3600" b="0" kern="1200" cap="none" spc="0" baseline="0" dirty="0" smtClean="0">
          <a:ln w="3175">
            <a:noFill/>
          </a:ln>
          <a:solidFill>
            <a:schemeClr val="tx1"/>
          </a:solidFill>
          <a:effectLst/>
          <a:latin typeface="+mn-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guide id="31" pos="1464">
          <p15:clr>
            <a:srgbClr val="F26B43"/>
          </p15:clr>
        </p15:guide>
        <p15:guide id="32" pos="1536">
          <p15:clr>
            <a:srgbClr val="F26B43"/>
          </p15:clr>
        </p15:guide>
        <p15:guide id="33" pos="2640">
          <p15:clr>
            <a:srgbClr val="F26B43"/>
          </p15:clr>
        </p15:guide>
        <p15:guide id="34" pos="2712">
          <p15:clr>
            <a:srgbClr val="F26B43"/>
          </p15:clr>
        </p15:guide>
        <p15:guide id="35" pos="3792">
          <p15:clr>
            <a:srgbClr val="F26B43"/>
          </p15:clr>
        </p15:guide>
        <p15:guide id="36" pos="4968">
          <p15:clr>
            <a:srgbClr val="F26B43"/>
          </p15:clr>
        </p15:guide>
        <p15:guide id="37" pos="3864">
          <p15:clr>
            <a:srgbClr val="F26B43"/>
          </p15:clr>
        </p15:guide>
        <p15:guide id="38" pos="5040">
          <p15:clr>
            <a:srgbClr val="F26B43"/>
          </p15:clr>
        </p15:guide>
        <p15:guide id="39" pos="6144">
          <p15:clr>
            <a:srgbClr val="F26B43"/>
          </p15:clr>
        </p15:guide>
        <p15:guide id="40" pos="621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customXml" Target="../../customXml/item38.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customXml" Target="../../customXml/item25.xml"/><Relationship Id="rId1" Type="http://schemas.openxmlformats.org/officeDocument/2006/relationships/tags" Target="../tags/tag5.xml"/><Relationship Id="rId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31.xml"/><Relationship Id="rId4" Type="http://schemas.openxmlformats.org/officeDocument/2006/relationships/image" Target="../media/image45.png"/></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31.xml"/><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31.xml"/><Relationship Id="rId5" Type="http://schemas.openxmlformats.org/officeDocument/2006/relationships/image" Target="../media/image51.png"/><Relationship Id="rId4" Type="http://schemas.openxmlformats.org/officeDocument/2006/relationships/image" Target="../media/image50.png"/></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4.xml"/><Relationship Id="rId1" Type="http://schemas.openxmlformats.org/officeDocument/2006/relationships/slideLayout" Target="../slideLayouts/slideLayout32.xml"/><Relationship Id="rId4" Type="http://schemas.openxmlformats.org/officeDocument/2006/relationships/image" Target="../media/image54.png"/></Relationships>
</file>

<file path=ppt/slides/_rels/slide1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ustomXml" Target="../../customXml/item9.xml"/><Relationship Id="rId1" Type="http://schemas.openxmlformats.org/officeDocument/2006/relationships/tags" Target="../tags/tag3.xml"/><Relationship Id="rId5" Type="http://schemas.openxmlformats.org/officeDocument/2006/relationships/image" Target="../media/image2.jpe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3.xml"/><Relationship Id="rId1" Type="http://schemas.openxmlformats.org/officeDocument/2006/relationships/slideLayout" Target="../slideLayouts/slideLayout3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sv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jpe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notesSlide" Target="../notesSlides/notesSlide5.xml"/><Relationship Id="rId16" Type="http://schemas.openxmlformats.org/officeDocument/2006/relationships/image" Target="../media/image37.png"/><Relationship Id="rId1" Type="http://schemas.openxmlformats.org/officeDocument/2006/relationships/slideLayout" Target="../slideLayouts/slideLayout31.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2"/>
            </p:custDataLst>
          </p:nvPr>
        </p:nvSpPr>
        <p:spPr>
          <a:xfrm>
            <a:off x="590354" y="3030638"/>
            <a:ext cx="10135062" cy="615553"/>
          </a:xfrm>
        </p:spPr>
        <p:txBody>
          <a:bodyPr/>
          <a:lstStyle/>
          <a:p>
            <a:r>
              <a:rPr lang="en-US" sz="4000" dirty="0"/>
              <a:t>Power BI in Microsoft Teams</a:t>
            </a:r>
          </a:p>
        </p:txBody>
      </p:sp>
      <p:sp>
        <p:nvSpPr>
          <p:cNvPr id="2" name="Text Placeholder 1">
            <a:extLst>
              <a:ext uri="{FF2B5EF4-FFF2-40B4-BE49-F238E27FC236}">
                <a16:creationId xmlns:a16="http://schemas.microsoft.com/office/drawing/2014/main" id="{482FEA19-2650-4EE7-9268-C5AD0D758CBB}"/>
              </a:ext>
            </a:extLst>
          </p:cNvPr>
          <p:cNvSpPr>
            <a:spLocks noGrp="1"/>
          </p:cNvSpPr>
          <p:nvPr>
            <p:ph type="body" sz="quarter" idx="12"/>
          </p:nvPr>
        </p:nvSpPr>
        <p:spPr>
          <a:xfrm>
            <a:off x="623606" y="2525660"/>
            <a:ext cx="4164583" cy="338554"/>
          </a:xfrm>
        </p:spPr>
        <p:txBody>
          <a:bodyPr/>
          <a:lstStyle/>
          <a:p>
            <a:r>
              <a:rPr lang="en-US" dirty="0"/>
              <a:t>Module 5</a:t>
            </a:r>
          </a:p>
        </p:txBody>
      </p:sp>
      <p:sp>
        <p:nvSpPr>
          <p:cNvPr id="11" name="Footer Placeholder 2">
            <a:extLst>
              <a:ext uri="{FF2B5EF4-FFF2-40B4-BE49-F238E27FC236}">
                <a16:creationId xmlns:a16="http://schemas.microsoft.com/office/drawing/2014/main" id="{B6557B7F-8930-45B3-8C92-8E2F48E4CF5E}"/>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Tree>
    <p:custDataLst>
      <p:tags r:id="rId1"/>
    </p:custDataLst>
    <p:extLst>
      <p:ext uri="{BB962C8B-B14F-4D97-AF65-F5344CB8AC3E}">
        <p14:creationId xmlns:p14="http://schemas.microsoft.com/office/powerpoint/2010/main" val="242469382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F7031AB-B12E-4065-A753-70742EAEF108}"/>
              </a:ext>
              <a:ext uri="{C183D7F6-B498-43B3-948B-1728B52AA6E4}">
                <adec:decorative xmlns:adec="http://schemas.microsoft.com/office/drawing/2017/decorative" val="1"/>
              </a:ext>
            </a:extLst>
          </p:cNvPr>
          <p:cNvSpPr>
            <a:spLocks/>
          </p:cNvSpPr>
          <p:nvPr/>
        </p:nvSpPr>
        <p:spPr>
          <a:xfrm>
            <a:off x="571500" y="1508338"/>
            <a:ext cx="11049000" cy="4760700"/>
          </a:xfrm>
          <a:prstGeom prst="rect">
            <a:avLst/>
          </a:prstGeom>
          <a:noFill/>
          <a:ln w="3175">
            <a:solidFill>
              <a:schemeClr val="bg1">
                <a:lumMod val="85000"/>
              </a:schemeClr>
            </a:solidFill>
          </a:ln>
        </p:spPr>
        <p:txBody>
          <a:bodyPr wrap="square" lIns="137160" tIns="768096" rIns="137160" bIns="91440" anchor="t">
            <a:noAutofit/>
          </a:bodyPr>
          <a:lstStyle/>
          <a:p>
            <a:pPr marL="230188" indent="-230188" defTabSz="914192">
              <a:spcBef>
                <a:spcPts val="300"/>
              </a:spcBef>
              <a:spcAft>
                <a:spcPts val="300"/>
              </a:spcAft>
              <a:buFont typeface="Arial" panose="020B0604020202020204" pitchFamily="34" charset="0"/>
              <a:buChar char="•"/>
              <a:defRPr/>
            </a:pPr>
            <a:endParaRPr lang="en-US" sz="1600">
              <a:cs typeface="Segoe UI Semibold" panose="020B0702040204020203" pitchFamily="34" charset="0"/>
            </a:endParaRPr>
          </a:p>
        </p:txBody>
      </p:sp>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a:xfrm>
            <a:off x="586739" y="438071"/>
            <a:ext cx="11018520" cy="1107996"/>
          </a:xfrm>
        </p:spPr>
        <p:txBody>
          <a:bodyPr/>
          <a:lstStyle/>
          <a:p>
            <a:r>
              <a:rPr lang="en-US" dirty="0">
                <a:solidFill>
                  <a:schemeClr val="tx1">
                    <a:lumMod val="85000"/>
                    <a:lumOff val="15000"/>
                  </a:schemeClr>
                </a:solidFill>
              </a:rPr>
              <a:t>Lab 5 (optional):</a:t>
            </a:r>
            <a:br>
              <a:rPr lang="en-US" dirty="0"/>
            </a:br>
            <a:r>
              <a:rPr lang="en-US" dirty="0"/>
              <a:t>Use table data for Power BI analytics</a:t>
            </a:r>
          </a:p>
        </p:txBody>
      </p:sp>
      <p:sp>
        <p:nvSpPr>
          <p:cNvPr id="8" name="Rectangle 7">
            <a:extLst>
              <a:ext uri="{FF2B5EF4-FFF2-40B4-BE49-F238E27FC236}">
                <a16:creationId xmlns:a16="http://schemas.microsoft.com/office/drawing/2014/main" id="{D4FF7A47-CBB8-435B-B88D-A883B77A33E2}"/>
              </a:ext>
            </a:extLst>
          </p:cNvPr>
          <p:cNvSpPr>
            <a:spLocks/>
          </p:cNvSpPr>
          <p:nvPr/>
        </p:nvSpPr>
        <p:spPr>
          <a:xfrm>
            <a:off x="571499" y="1751640"/>
            <a:ext cx="11049000" cy="465121"/>
          </a:xfrm>
          <a:prstGeom prst="rect">
            <a:avLst/>
          </a:prstGeom>
          <a:solidFill>
            <a:schemeClr val="accent2"/>
          </a:solidFill>
        </p:spPr>
        <p:txBody>
          <a:bodyPr wrap="square" lIns="91440" tIns="45720" rIns="91440" bIns="45720" anchor="ctr">
            <a:noAutofit/>
          </a:bodyPr>
          <a:lstStyle/>
          <a:p>
            <a:pPr algn="ctr" defTabSz="914192">
              <a:spcAft>
                <a:spcPts val="300"/>
              </a:spcAft>
            </a:pPr>
            <a:r>
              <a:rPr lang="en-US" dirty="0">
                <a:solidFill>
                  <a:srgbClr val="FFFFFF"/>
                </a:solidFill>
                <a:latin typeface="Segoe Semibold"/>
                <a:cs typeface="Segoe UI Semibold"/>
              </a:rPr>
              <a:t>Objectives</a:t>
            </a:r>
          </a:p>
        </p:txBody>
      </p:sp>
      <p:grpSp>
        <p:nvGrpSpPr>
          <p:cNvPr id="9" name="Group 8">
            <a:extLst>
              <a:ext uri="{FF2B5EF4-FFF2-40B4-BE49-F238E27FC236}">
                <a16:creationId xmlns:a16="http://schemas.microsoft.com/office/drawing/2014/main" id="{3FA0384F-D0CE-445D-B234-7EDD1C677A6D}"/>
              </a:ext>
              <a:ext uri="{C183D7F6-B498-43B3-948B-1728B52AA6E4}">
                <adec:decorative xmlns:adec="http://schemas.microsoft.com/office/drawing/2017/decorative" val="1"/>
              </a:ext>
            </a:extLst>
          </p:cNvPr>
          <p:cNvGrpSpPr>
            <a:grpSpLocks/>
          </p:cNvGrpSpPr>
          <p:nvPr/>
        </p:nvGrpSpPr>
        <p:grpSpPr>
          <a:xfrm>
            <a:off x="574674" y="1751640"/>
            <a:ext cx="11045826" cy="465121"/>
            <a:chOff x="574675" y="1519848"/>
            <a:chExt cx="7312025" cy="465121"/>
          </a:xfrm>
        </p:grpSpPr>
        <p:cxnSp>
          <p:nvCxnSpPr>
            <p:cNvPr id="12" name="Straight Connector 11">
              <a:extLst>
                <a:ext uri="{FF2B5EF4-FFF2-40B4-BE49-F238E27FC236}">
                  <a16:creationId xmlns:a16="http://schemas.microsoft.com/office/drawing/2014/main" id="{EA2657A6-5FF3-4E59-94B3-355886C9B57A}"/>
                </a:ext>
                <a:ext uri="{C183D7F6-B498-43B3-948B-1728B52AA6E4}">
                  <adec:decorative xmlns:adec="http://schemas.microsoft.com/office/drawing/2017/decorative" val="1"/>
                </a:ext>
              </a:extLst>
            </p:cNvPr>
            <p:cNvCxnSpPr>
              <a:cxnSpLocks/>
            </p:cNvCxnSpPr>
            <p:nvPr/>
          </p:nvCxnSpPr>
          <p:spPr>
            <a:xfrm>
              <a:off x="574675" y="1519848"/>
              <a:ext cx="0" cy="465121"/>
            </a:xfrm>
            <a:prstGeom prst="line">
              <a:avLst/>
            </a:prstGeom>
            <a:ln w="28575" cap="rnd">
              <a:solidFill>
                <a:schemeClr val="accent2">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140C465-8DCE-4F31-8C4F-37C0F2DB8BFA}"/>
                </a:ext>
                <a:ext uri="{C183D7F6-B498-43B3-948B-1728B52AA6E4}">
                  <adec:decorative xmlns:adec="http://schemas.microsoft.com/office/drawing/2017/decorative" val="1"/>
                </a:ext>
              </a:extLst>
            </p:cNvPr>
            <p:cNvCxnSpPr>
              <a:cxnSpLocks/>
            </p:cNvCxnSpPr>
            <p:nvPr/>
          </p:nvCxnSpPr>
          <p:spPr>
            <a:xfrm>
              <a:off x="7886700" y="1519848"/>
              <a:ext cx="0" cy="465121"/>
            </a:xfrm>
            <a:prstGeom prst="line">
              <a:avLst/>
            </a:prstGeom>
            <a:ln w="28575" cap="rnd">
              <a:solidFill>
                <a:schemeClr val="accent2">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2044E162-68FA-4C0E-B9D3-D4C8561D02EE}"/>
              </a:ext>
            </a:extLst>
          </p:cNvPr>
          <p:cNvSpPr txBox="1">
            <a:spLocks/>
          </p:cNvSpPr>
          <p:nvPr/>
        </p:nvSpPr>
        <p:spPr>
          <a:xfrm>
            <a:off x="571500" y="2339873"/>
            <a:ext cx="11048999" cy="3669041"/>
          </a:xfrm>
          <a:prstGeom prst="rect">
            <a:avLst/>
          </a:prstGeom>
        </p:spPr>
        <p:txBody>
          <a:bodyPr wrap="square" lIns="91440" tIns="45720" rIns="91440" bIns="45720">
            <a:noAutofit/>
          </a:bodyPr>
          <a:lstStyle/>
          <a:p>
            <a:pPr marL="0" indent="0">
              <a:buNone/>
            </a:pPr>
            <a:endParaRPr lang="en-US" sz="1050" b="1" dirty="0">
              <a:solidFill>
                <a:schemeClr val="tx1">
                  <a:lumMod val="85000"/>
                  <a:lumOff val="15000"/>
                </a:schemeClr>
              </a:solidFill>
            </a:endParaRPr>
          </a:p>
          <a:p>
            <a:pPr marL="457200" indent="-457200">
              <a:buAutoNum type="arabicPeriod"/>
            </a:pPr>
            <a:r>
              <a:rPr lang="en-US" sz="1600" dirty="0">
                <a:solidFill>
                  <a:schemeClr val="tx1">
                    <a:lumMod val="85000"/>
                    <a:lumOff val="15000"/>
                  </a:schemeClr>
                </a:solidFill>
                <a:cs typeface="+mn-cs"/>
              </a:rPr>
              <a:t>Get data from Dataverse for Teams and prepare it for analytics</a:t>
            </a:r>
          </a:p>
          <a:p>
            <a:pPr marL="457200" indent="-457200">
              <a:buAutoNum type="arabicPeriod"/>
            </a:pPr>
            <a:endParaRPr lang="en-US" sz="1600" dirty="0">
              <a:solidFill>
                <a:schemeClr val="tx1">
                  <a:lumMod val="85000"/>
                  <a:lumOff val="15000"/>
                </a:schemeClr>
              </a:solidFill>
              <a:cs typeface="+mn-cs"/>
            </a:endParaRPr>
          </a:p>
          <a:p>
            <a:pPr marL="457200" indent="-457200">
              <a:buAutoNum type="arabicPeriod"/>
            </a:pPr>
            <a:r>
              <a:rPr lang="en-US" sz="1600" dirty="0">
                <a:solidFill>
                  <a:schemeClr val="tx1">
                    <a:lumMod val="85000"/>
                    <a:lumOff val="15000"/>
                  </a:schemeClr>
                </a:solidFill>
                <a:cs typeface="+mn-cs"/>
              </a:rPr>
              <a:t>Explore basic Power BI capabilities</a:t>
            </a:r>
          </a:p>
          <a:p>
            <a:pPr marL="457200" indent="-457200">
              <a:buAutoNum type="arabicPeriod"/>
            </a:pPr>
            <a:endParaRPr lang="en-US" sz="1600" dirty="0">
              <a:solidFill>
                <a:schemeClr val="tx1">
                  <a:lumMod val="85000"/>
                  <a:lumOff val="15000"/>
                </a:schemeClr>
              </a:solidFill>
              <a:cs typeface="+mn-cs"/>
            </a:endParaRPr>
          </a:p>
          <a:p>
            <a:pPr marL="457200" indent="-457200">
              <a:buAutoNum type="arabicPeriod"/>
            </a:pPr>
            <a:r>
              <a:rPr lang="en-US" sz="1600" dirty="0">
                <a:solidFill>
                  <a:schemeClr val="tx1">
                    <a:lumMod val="85000"/>
                    <a:lumOff val="15000"/>
                  </a:schemeClr>
                </a:solidFill>
                <a:cs typeface="+mn-cs"/>
              </a:rPr>
              <a:t>Build and publish Power BI report</a:t>
            </a:r>
          </a:p>
          <a:p>
            <a:pPr marL="457200" indent="-457200">
              <a:buAutoNum type="arabicPeriod"/>
            </a:pPr>
            <a:endParaRPr lang="en-GB" sz="1600" dirty="0">
              <a:solidFill>
                <a:schemeClr val="tx1">
                  <a:lumMod val="85000"/>
                  <a:lumOff val="15000"/>
                </a:schemeClr>
              </a:solidFill>
              <a:cs typeface="+mn-cs"/>
            </a:endParaRPr>
          </a:p>
          <a:p>
            <a:pPr marL="457200" indent="-457200">
              <a:buFont typeface="Wingdings" panose="05000000000000000000" pitchFamily="2" charset="2"/>
              <a:buAutoNum type="arabicPeriod"/>
            </a:pPr>
            <a:endParaRPr lang="en-GB" sz="1600" dirty="0">
              <a:solidFill>
                <a:schemeClr val="tx1">
                  <a:lumMod val="85000"/>
                  <a:lumOff val="15000"/>
                </a:schemeClr>
              </a:solidFill>
              <a:cs typeface="+mn-cs"/>
            </a:endParaRPr>
          </a:p>
        </p:txBody>
      </p:sp>
      <p:sp>
        <p:nvSpPr>
          <p:cNvPr id="17" name="Footer Placeholder 4">
            <a:extLst>
              <a:ext uri="{FF2B5EF4-FFF2-40B4-BE49-F238E27FC236}">
                <a16:creationId xmlns:a16="http://schemas.microsoft.com/office/drawing/2014/main" id="{E243B2FB-C5E3-4E84-87ED-FB0A2A1A0F89}"/>
              </a:ext>
              <a:ext uri="{C183D7F6-B498-43B3-948B-1728B52AA6E4}">
                <adec:decorative xmlns:adec="http://schemas.microsoft.com/office/drawing/2017/decorative" val="1"/>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Segoe UI"/>
                <a:ea typeface="+mn-ea"/>
                <a:cs typeface="+mn-cs"/>
              </a:rPr>
              <a:t>Microsoft Confidential</a:t>
            </a:r>
          </a:p>
        </p:txBody>
      </p:sp>
      <p:sp>
        <p:nvSpPr>
          <p:cNvPr id="18" name="Slide Number Placeholder 3">
            <a:extLst>
              <a:ext uri="{FF2B5EF4-FFF2-40B4-BE49-F238E27FC236}">
                <a16:creationId xmlns:a16="http://schemas.microsoft.com/office/drawing/2014/main" id="{81A9DA9D-1DBE-46E5-BC06-5CF26ACB5995}"/>
              </a:ext>
            </a:extLst>
          </p:cNvPr>
          <p:cNvSpPr>
            <a:spLocks noGrp="1"/>
          </p:cNvSpPr>
          <p:nvPr>
            <p:ph type="sldNum" sz="quarter" idx="4"/>
          </p:nvPr>
        </p:nvSpPr>
        <p:spPr>
          <a:xfrm>
            <a:off x="11697272" y="6539518"/>
            <a:ext cx="40424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FA41A179-B4E7-42F5-FE64-EAD42FB08868}"/>
              </a:ext>
            </a:extLst>
          </p:cNvPr>
          <p:cNvGrpSpPr/>
          <p:nvPr/>
        </p:nvGrpSpPr>
        <p:grpSpPr>
          <a:xfrm>
            <a:off x="8581057" y="5358247"/>
            <a:ext cx="752324" cy="730462"/>
            <a:chOff x="571499" y="5538576"/>
            <a:chExt cx="752324" cy="730462"/>
          </a:xfrm>
        </p:grpSpPr>
        <p:sp>
          <p:nvSpPr>
            <p:cNvPr id="5" name="Oval 4">
              <a:extLst>
                <a:ext uri="{FF2B5EF4-FFF2-40B4-BE49-F238E27FC236}">
                  <a16:creationId xmlns:a16="http://schemas.microsoft.com/office/drawing/2014/main" id="{C9197A9B-E92D-84C9-4EE8-9E8A6A25E1CA}"/>
                </a:ext>
              </a:extLst>
            </p:cNvPr>
            <p:cNvSpPr/>
            <p:nvPr/>
          </p:nvSpPr>
          <p:spPr bwMode="auto">
            <a:xfrm>
              <a:off x="571499" y="5538576"/>
              <a:ext cx="752324" cy="730462"/>
            </a:xfrm>
            <a:prstGeom prst="ellipse">
              <a:avLst/>
            </a:prstGeom>
            <a:solidFill>
              <a:schemeClr val="bg1">
                <a:lumMod val="95000"/>
              </a:schemeClr>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a:solidFill>
                  <a:schemeClr val="tx1">
                    <a:lumMod val="85000"/>
                    <a:lumOff val="15000"/>
                  </a:schemeClr>
                </a:solidFill>
                <a:ea typeface="Segoe UI" pitchFamily="34" charset="0"/>
                <a:cs typeface="Segoe UI" pitchFamily="34" charset="0"/>
              </a:endParaRPr>
            </a:p>
          </p:txBody>
        </p:sp>
        <p:pic>
          <p:nvPicPr>
            <p:cNvPr id="3" name="Picture 2">
              <a:extLst>
                <a:ext uri="{FF2B5EF4-FFF2-40B4-BE49-F238E27FC236}">
                  <a16:creationId xmlns:a16="http://schemas.microsoft.com/office/drawing/2014/main" id="{F8A4F65A-96C9-5893-152F-E76209FA17FF}"/>
                </a:ext>
                <a:ext uri="{C183D7F6-B498-43B3-948B-1728B52AA6E4}">
                  <adec:decorative xmlns:adec="http://schemas.microsoft.com/office/drawing/2017/decorative" val="1"/>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724177" y="5685059"/>
              <a:ext cx="446967" cy="446967"/>
            </a:xfrm>
            <a:prstGeom prst="rect">
              <a:avLst/>
            </a:prstGeom>
          </p:spPr>
        </p:pic>
      </p:grpSp>
      <p:sp>
        <p:nvSpPr>
          <p:cNvPr id="4" name="TextBox 3">
            <a:extLst>
              <a:ext uri="{FF2B5EF4-FFF2-40B4-BE49-F238E27FC236}">
                <a16:creationId xmlns:a16="http://schemas.microsoft.com/office/drawing/2014/main" id="{9472189F-036F-EF75-EE34-A80B40EA613E}"/>
              </a:ext>
            </a:extLst>
          </p:cNvPr>
          <p:cNvSpPr txBox="1"/>
          <p:nvPr/>
        </p:nvSpPr>
        <p:spPr>
          <a:xfrm>
            <a:off x="9367610" y="5307979"/>
            <a:ext cx="2470286" cy="830997"/>
          </a:xfrm>
          <a:prstGeom prst="rect">
            <a:avLst/>
          </a:prstGeom>
          <a:noFill/>
        </p:spPr>
        <p:txBody>
          <a:bodyPr wrap="square">
            <a:spAutoFit/>
          </a:bodyPr>
          <a:lstStyle/>
          <a:p>
            <a:r>
              <a:rPr lang="en-GB" sz="1600" b="1" spc="-60" dirty="0">
                <a:solidFill>
                  <a:schemeClr val="tx1">
                    <a:lumMod val="85000"/>
                    <a:lumOff val="15000"/>
                  </a:schemeClr>
                </a:solidFill>
                <a:latin typeface="+mj-lt"/>
              </a:rPr>
              <a:t>Never</a:t>
            </a:r>
            <a:r>
              <a:rPr lang="en-GB" sz="1600" spc="-60" dirty="0">
                <a:solidFill>
                  <a:schemeClr val="tx1">
                    <a:lumMod val="85000"/>
                    <a:lumOff val="15000"/>
                  </a:schemeClr>
                </a:solidFill>
                <a:latin typeface="+mj-lt"/>
              </a:rPr>
              <a:t> upload your organization data</a:t>
            </a:r>
            <a:br>
              <a:rPr lang="en-GB" sz="1600" spc="-60" dirty="0">
                <a:solidFill>
                  <a:schemeClr val="tx1">
                    <a:lumMod val="85000"/>
                    <a:lumOff val="15000"/>
                  </a:schemeClr>
                </a:solidFill>
                <a:latin typeface="+mj-lt"/>
              </a:rPr>
            </a:br>
            <a:r>
              <a:rPr lang="en-GB" sz="1600" spc="-60" dirty="0">
                <a:solidFill>
                  <a:schemeClr val="tx1">
                    <a:lumMod val="85000"/>
                    <a:lumOff val="15000"/>
                  </a:schemeClr>
                </a:solidFill>
                <a:latin typeface="+mj-lt"/>
              </a:rPr>
              <a:t>to the lab tenant.</a:t>
            </a:r>
            <a:endParaRPr lang="en-US" sz="1600" spc="-60" dirty="0">
              <a:solidFill>
                <a:schemeClr val="tx1">
                  <a:lumMod val="85000"/>
                  <a:lumOff val="15000"/>
                </a:schemeClr>
              </a:solidFill>
              <a:latin typeface="+mj-lt"/>
            </a:endParaRPr>
          </a:p>
        </p:txBody>
      </p:sp>
    </p:spTree>
    <p:custDataLst>
      <p:tags r:id="rId1"/>
    </p:custDataLst>
    <p:extLst>
      <p:ext uri="{BB962C8B-B14F-4D97-AF65-F5344CB8AC3E}">
        <p14:creationId xmlns:p14="http://schemas.microsoft.com/office/powerpoint/2010/main" val="3722038547"/>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2"/>
            </p:custDataLst>
          </p:nvPr>
        </p:nvSpPr>
        <p:spPr>
          <a:xfrm>
            <a:off x="621161" y="2975826"/>
            <a:ext cx="10135062" cy="830997"/>
          </a:xfrm>
        </p:spPr>
        <p:txBody>
          <a:bodyPr/>
          <a:lstStyle/>
          <a:p>
            <a:r>
              <a:rPr lang="en-US" sz="5400" dirty="0"/>
              <a:t>Appendix</a:t>
            </a:r>
          </a:p>
        </p:txBody>
      </p:sp>
      <p:sp>
        <p:nvSpPr>
          <p:cNvPr id="11" name="Footer Placeholder 2">
            <a:extLst>
              <a:ext uri="{FF2B5EF4-FFF2-40B4-BE49-F238E27FC236}">
                <a16:creationId xmlns:a16="http://schemas.microsoft.com/office/drawing/2014/main" id="{B6557B7F-8930-45B3-8C92-8E2F48E4CF5E}"/>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12" name="Slide Number Placeholder 8">
            <a:extLst>
              <a:ext uri="{FF2B5EF4-FFF2-40B4-BE49-F238E27FC236}">
                <a16:creationId xmlns:a16="http://schemas.microsoft.com/office/drawing/2014/main" id="{53D1B8DB-CDB5-4538-B1E2-EE9AC4FA8B61}"/>
              </a:ext>
            </a:extLst>
          </p:cNvPr>
          <p:cNvSpPr>
            <a:spLocks noGrp="1"/>
          </p:cNvSpPr>
          <p:nvPr>
            <p:ph type="sldNum" sz="quarter" idx="4"/>
          </p:nvPr>
        </p:nvSpPr>
        <p:spPr>
          <a:xfrm>
            <a:off x="11697272" y="6539518"/>
            <a:ext cx="40424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249350408"/>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1F43113-AF6B-40E6-B611-971881AC29A0}"/>
              </a:ext>
            </a:extLst>
          </p:cNvPr>
          <p:cNvSpPr txBox="1">
            <a:spLocks noGrp="1"/>
          </p:cNvSpPr>
          <p:nvPr>
            <p:ph type="title" idx="4294967295"/>
          </p:nvPr>
        </p:nvSpPr>
        <p:spPr>
          <a:xfrm>
            <a:off x="445590" y="581873"/>
            <a:ext cx="11509115"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a:ln>
                  <a:noFill/>
                </a:ln>
                <a:solidFill>
                  <a:schemeClr val="tx2"/>
                </a:solidFill>
                <a:effectLst/>
                <a:uLnTx/>
                <a:uFillTx/>
                <a:latin typeface="Segoe UI Semibold" panose="020B0702040204020203" pitchFamily="34" charset="0"/>
                <a:ea typeface="+mn-ea"/>
                <a:cs typeface="Segoe UI Semibold" panose="020B0702040204020203" pitchFamily="34" charset="0"/>
              </a:rPr>
              <a:t>Get the URL of your Dataverse for Team environment</a:t>
            </a:r>
          </a:p>
        </p:txBody>
      </p:sp>
      <p:sp>
        <p:nvSpPr>
          <p:cNvPr id="10" name="TextBox 9">
            <a:extLst>
              <a:ext uri="{FF2B5EF4-FFF2-40B4-BE49-F238E27FC236}">
                <a16:creationId xmlns:a16="http://schemas.microsoft.com/office/drawing/2014/main" id="{2911AC10-88A8-4DAF-9F4B-1BB59477BC4F}"/>
              </a:ext>
            </a:extLst>
          </p:cNvPr>
          <p:cNvSpPr txBox="1"/>
          <p:nvPr/>
        </p:nvSpPr>
        <p:spPr>
          <a:xfrm>
            <a:off x="543434" y="1792195"/>
            <a:ext cx="6187303" cy="2677656"/>
          </a:xfrm>
          <a:prstGeom prst="rect">
            <a:avLst/>
          </a:prstGeom>
          <a:noFill/>
        </p:spPr>
        <p:txBody>
          <a:bodyPr wrap="square">
            <a:spAutoFit/>
          </a:bodyPr>
          <a:lstStyle/>
          <a:p>
            <a:r>
              <a:rPr lang="en-GB" sz="2800" dirty="0">
                <a:latin typeface="Segoe UI" panose="020B0502040204020203" pitchFamily="34" charset="0"/>
              </a:rPr>
              <a:t>Using </a:t>
            </a:r>
            <a:r>
              <a:rPr lang="en-GB" sz="2800" b="1" dirty="0">
                <a:latin typeface="Segoe UI" panose="020B0502040204020203" pitchFamily="34" charset="0"/>
              </a:rPr>
              <a:t>Power Apps </a:t>
            </a:r>
            <a:r>
              <a:rPr lang="en-GB" sz="2800" dirty="0">
                <a:latin typeface="Segoe UI" panose="020B0502040204020203" pitchFamily="34" charset="0"/>
              </a:rPr>
              <a:t>app, </a:t>
            </a:r>
            <a:br>
              <a:rPr lang="en-GB" sz="2800" dirty="0">
                <a:latin typeface="Segoe UI" panose="020B0502040204020203" pitchFamily="34" charset="0"/>
              </a:rPr>
            </a:br>
            <a:r>
              <a:rPr lang="en-GB" sz="2800" dirty="0">
                <a:latin typeface="Segoe UI" panose="020B0502040204020203" pitchFamily="34" charset="0"/>
              </a:rPr>
              <a:t>get to the Session details in About tab</a:t>
            </a:r>
          </a:p>
          <a:p>
            <a:endParaRPr lang="en-GB" sz="2800" dirty="0">
              <a:latin typeface="Segoe UI" panose="020B0502040204020203" pitchFamily="34" charset="0"/>
            </a:endParaRPr>
          </a:p>
          <a:p>
            <a:r>
              <a:rPr lang="en-GB" sz="2800" dirty="0">
                <a:latin typeface="Segoe UI" panose="020B0502040204020203" pitchFamily="34" charset="0"/>
              </a:rPr>
              <a:t>Retrieve the URL of your Dataverse for Teams environment </a:t>
            </a:r>
            <a:r>
              <a:rPr lang="en-GB" sz="2800" b="0" i="0" dirty="0">
                <a:effectLst/>
                <a:latin typeface="Segoe UI" panose="020B0502040204020203" pitchFamily="34" charset="0"/>
              </a:rPr>
              <a:t>to connect to from the Power BI Desktop</a:t>
            </a:r>
            <a:endParaRPr lang="en-GB" sz="2800" dirty="0"/>
          </a:p>
        </p:txBody>
      </p:sp>
      <p:grpSp>
        <p:nvGrpSpPr>
          <p:cNvPr id="2" name="Group 1" descr="Open Power Apps app, select your team, click About tab">
            <a:extLst>
              <a:ext uri="{FF2B5EF4-FFF2-40B4-BE49-F238E27FC236}">
                <a16:creationId xmlns:a16="http://schemas.microsoft.com/office/drawing/2014/main" id="{1D410AA5-EB27-4BA7-9957-33DEA7796D6F}"/>
              </a:ext>
            </a:extLst>
          </p:cNvPr>
          <p:cNvGrpSpPr/>
          <p:nvPr/>
        </p:nvGrpSpPr>
        <p:grpSpPr>
          <a:xfrm>
            <a:off x="6819669" y="1792195"/>
            <a:ext cx="4544965" cy="1636805"/>
            <a:chOff x="6579709" y="1718982"/>
            <a:chExt cx="4544965" cy="1636805"/>
          </a:xfrm>
        </p:grpSpPr>
        <p:pic>
          <p:nvPicPr>
            <p:cNvPr id="3" name="Picture 2">
              <a:extLst>
                <a:ext uri="{FF2B5EF4-FFF2-40B4-BE49-F238E27FC236}">
                  <a16:creationId xmlns:a16="http://schemas.microsoft.com/office/drawing/2014/main" id="{CAA9766D-CDAA-4DD9-A04B-CBC33ECC6F21}"/>
                </a:ext>
              </a:extLst>
            </p:cNvPr>
            <p:cNvPicPr>
              <a:picLocks noChangeAspect="1"/>
            </p:cNvPicPr>
            <p:nvPr/>
          </p:nvPicPr>
          <p:blipFill>
            <a:blip r:embed="rId3"/>
            <a:stretch>
              <a:fillRect/>
            </a:stretch>
          </p:blipFill>
          <p:spPr>
            <a:xfrm>
              <a:off x="6579709" y="1718982"/>
              <a:ext cx="4544965" cy="1636805"/>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4" name="Rectangle 3">
              <a:extLst>
                <a:ext uri="{FF2B5EF4-FFF2-40B4-BE49-F238E27FC236}">
                  <a16:creationId xmlns:a16="http://schemas.microsoft.com/office/drawing/2014/main" id="{A5A7739D-6EE1-4888-9C9A-6D6BFFE9C7BD}"/>
                </a:ext>
              </a:extLst>
            </p:cNvPr>
            <p:cNvSpPr/>
            <p:nvPr/>
          </p:nvSpPr>
          <p:spPr bwMode="auto">
            <a:xfrm>
              <a:off x="6579709" y="3017520"/>
              <a:ext cx="2187101" cy="308610"/>
            </a:xfrm>
            <a:prstGeom prst="rect">
              <a:avLst/>
            </a:prstGeom>
            <a:no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grpSp>
      <p:pic>
        <p:nvPicPr>
          <p:cNvPr id="6" name="Picture 5" descr="In session details, instance url contains your environment domain info">
            <a:extLst>
              <a:ext uri="{FF2B5EF4-FFF2-40B4-BE49-F238E27FC236}">
                <a16:creationId xmlns:a16="http://schemas.microsoft.com/office/drawing/2014/main" id="{AC12E54F-3608-45E2-954D-CCD61C128DDD}"/>
              </a:ext>
            </a:extLst>
          </p:cNvPr>
          <p:cNvPicPr>
            <a:picLocks noChangeAspect="1"/>
          </p:cNvPicPr>
          <p:nvPr/>
        </p:nvPicPr>
        <p:blipFill rotWithShape="1">
          <a:blip r:embed="rId4"/>
          <a:srcRect l="59324" t="57443" r="280" b="1091"/>
          <a:stretch/>
        </p:blipFill>
        <p:spPr>
          <a:xfrm>
            <a:off x="6975834" y="3752440"/>
            <a:ext cx="4232636" cy="2610653"/>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5" name="Footer Placeholder 2">
            <a:extLst>
              <a:ext uri="{FF2B5EF4-FFF2-40B4-BE49-F238E27FC236}">
                <a16:creationId xmlns:a16="http://schemas.microsoft.com/office/drawing/2014/main" id="{BD903F84-AE2A-326C-C309-DF310B481049}"/>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335572271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0071-1BAF-4733-BBBA-A09F9A1C093C}"/>
              </a:ext>
            </a:extLst>
          </p:cNvPr>
          <p:cNvSpPr>
            <a:spLocks noGrp="1"/>
          </p:cNvSpPr>
          <p:nvPr>
            <p:ph type="title"/>
          </p:nvPr>
        </p:nvSpPr>
        <p:spPr/>
        <p:txBody>
          <a:bodyPr/>
          <a:lstStyle/>
          <a:p>
            <a:r>
              <a:rPr lang="en-GB" dirty="0">
                <a:solidFill>
                  <a:schemeClr val="tx2"/>
                </a:solidFill>
                <a:latin typeface="+mj-lt"/>
              </a:rPr>
              <a:t>Connect to Power BI Desktop</a:t>
            </a:r>
          </a:p>
        </p:txBody>
      </p:sp>
      <p:sp>
        <p:nvSpPr>
          <p:cNvPr id="7" name="TextBox 6">
            <a:extLst>
              <a:ext uri="{FF2B5EF4-FFF2-40B4-BE49-F238E27FC236}">
                <a16:creationId xmlns:a16="http://schemas.microsoft.com/office/drawing/2014/main" id="{BC73EE37-DEB1-4DB5-95D7-30CB3F986698}"/>
              </a:ext>
            </a:extLst>
          </p:cNvPr>
          <p:cNvSpPr txBox="1"/>
          <p:nvPr/>
        </p:nvSpPr>
        <p:spPr>
          <a:xfrm>
            <a:off x="641184" y="1609130"/>
            <a:ext cx="3397416" cy="1292662"/>
          </a:xfrm>
          <a:prstGeom prst="rect">
            <a:avLst/>
          </a:prstGeom>
          <a:noFill/>
        </p:spPr>
        <p:txBody>
          <a:bodyPr wrap="square" lIns="0" tIns="0" rIns="0" bIns="0" rtlCol="0">
            <a:spAutoFit/>
          </a:bodyPr>
          <a:lstStyle/>
          <a:p>
            <a:pPr algn="l"/>
            <a:r>
              <a:rPr lang="en-GB" sz="2800" dirty="0">
                <a:solidFill>
                  <a:schemeClr val="tx1">
                    <a:lumMod val="85000"/>
                    <a:lumOff val="15000"/>
                  </a:schemeClr>
                </a:solidFill>
              </a:rPr>
              <a:t>Connect to Dataverse  data from Power Bi Desktop </a:t>
            </a:r>
          </a:p>
        </p:txBody>
      </p:sp>
      <p:pic>
        <p:nvPicPr>
          <p:cNvPr id="6" name="Picture 5" descr="Use Get data button as a starting point for you data acquisition">
            <a:extLst>
              <a:ext uri="{FF2B5EF4-FFF2-40B4-BE49-F238E27FC236}">
                <a16:creationId xmlns:a16="http://schemas.microsoft.com/office/drawing/2014/main" id="{339D7F16-4A1A-4047-855F-A99994421278}"/>
              </a:ext>
            </a:extLst>
          </p:cNvPr>
          <p:cNvPicPr>
            <a:picLocks noChangeAspect="1"/>
          </p:cNvPicPr>
          <p:nvPr/>
        </p:nvPicPr>
        <p:blipFill>
          <a:blip r:embed="rId3"/>
          <a:stretch>
            <a:fillRect/>
          </a:stretch>
        </p:blipFill>
        <p:spPr>
          <a:xfrm>
            <a:off x="4162572" y="1600200"/>
            <a:ext cx="3397417" cy="4629150"/>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pic>
        <p:nvPicPr>
          <p:cNvPr id="9" name="Picture 8" descr="Dataverse connector is part of Power Platform data sources">
            <a:extLst>
              <a:ext uri="{FF2B5EF4-FFF2-40B4-BE49-F238E27FC236}">
                <a16:creationId xmlns:a16="http://schemas.microsoft.com/office/drawing/2014/main" id="{22DB3579-D164-482D-B7CE-B05C50D58F79}"/>
              </a:ext>
            </a:extLst>
          </p:cNvPr>
          <p:cNvPicPr>
            <a:picLocks noChangeAspect="1"/>
          </p:cNvPicPr>
          <p:nvPr/>
        </p:nvPicPr>
        <p:blipFill>
          <a:blip r:embed="rId4"/>
          <a:stretch>
            <a:fillRect/>
          </a:stretch>
        </p:blipFill>
        <p:spPr>
          <a:xfrm>
            <a:off x="8029429" y="1609130"/>
            <a:ext cx="3469708" cy="3743326"/>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3" name="Footer Placeholder 2">
            <a:extLst>
              <a:ext uri="{FF2B5EF4-FFF2-40B4-BE49-F238E27FC236}">
                <a16:creationId xmlns:a16="http://schemas.microsoft.com/office/drawing/2014/main" id="{118D8434-3025-3E74-3919-689AF8A443F1}"/>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148009709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272E-DA6C-4FAA-AC3E-12EB0643EE70}"/>
              </a:ext>
            </a:extLst>
          </p:cNvPr>
          <p:cNvSpPr>
            <a:spLocks noGrp="1"/>
          </p:cNvSpPr>
          <p:nvPr>
            <p:ph type="title"/>
          </p:nvPr>
        </p:nvSpPr>
        <p:spPr/>
        <p:txBody>
          <a:bodyPr/>
          <a:lstStyle/>
          <a:p>
            <a:r>
              <a:rPr lang="en-US" dirty="0">
                <a:solidFill>
                  <a:schemeClr val="tx2"/>
                </a:solidFill>
                <a:latin typeface="+mj-lt"/>
              </a:rPr>
              <a:t>Analyze in Power BI</a:t>
            </a:r>
            <a:endParaRPr lang="en-GB" dirty="0">
              <a:solidFill>
                <a:schemeClr val="tx2"/>
              </a:solidFill>
              <a:latin typeface="+mj-lt"/>
            </a:endParaRPr>
          </a:p>
        </p:txBody>
      </p:sp>
      <p:sp>
        <p:nvSpPr>
          <p:cNvPr id="3" name="Text Placeholder 2">
            <a:extLst>
              <a:ext uri="{FF2B5EF4-FFF2-40B4-BE49-F238E27FC236}">
                <a16:creationId xmlns:a16="http://schemas.microsoft.com/office/drawing/2014/main" id="{1571D4A0-171C-4D4E-9209-7478A7900BAC}"/>
              </a:ext>
            </a:extLst>
          </p:cNvPr>
          <p:cNvSpPr>
            <a:spLocks noGrp="1"/>
          </p:cNvSpPr>
          <p:nvPr>
            <p:ph type="body" sz="quarter" idx="10"/>
          </p:nvPr>
        </p:nvSpPr>
        <p:spPr>
          <a:xfrm>
            <a:off x="673104" y="1609725"/>
            <a:ext cx="5823837" cy="4222694"/>
          </a:xfrm>
        </p:spPr>
        <p:txBody>
          <a:bodyPr/>
          <a:lstStyle/>
          <a:p>
            <a:r>
              <a:rPr lang="en-US" dirty="0">
                <a:solidFill>
                  <a:schemeClr val="tx1">
                    <a:lumMod val="85000"/>
                    <a:lumOff val="15000"/>
                  </a:schemeClr>
                </a:solidFill>
              </a:rPr>
              <a:t>You can use Analyze in Power BI option to quickly download data connection (</a:t>
            </a:r>
            <a:r>
              <a:rPr lang="en-US" b="1" dirty="0">
                <a:solidFill>
                  <a:schemeClr val="tx1">
                    <a:lumMod val="85000"/>
                    <a:lumOff val="15000"/>
                  </a:schemeClr>
                </a:solidFill>
              </a:rPr>
              <a:t>*.PBIDS file</a:t>
            </a:r>
            <a:r>
              <a:rPr lang="en-US" dirty="0">
                <a:solidFill>
                  <a:schemeClr val="tx1">
                    <a:lumMod val="85000"/>
                    <a:lumOff val="15000"/>
                  </a:schemeClr>
                </a:solidFill>
              </a:rPr>
              <a:t>)</a:t>
            </a:r>
          </a:p>
          <a:p>
            <a:endParaRPr lang="en-US" dirty="0">
              <a:solidFill>
                <a:schemeClr val="tx1">
                  <a:lumMod val="85000"/>
                  <a:lumOff val="15000"/>
                </a:schemeClr>
              </a:solidFill>
            </a:endParaRPr>
          </a:p>
          <a:p>
            <a:r>
              <a:rPr lang="en-US" dirty="0">
                <a:solidFill>
                  <a:schemeClr val="tx1">
                    <a:lumMod val="85000"/>
                    <a:lumOff val="15000"/>
                  </a:schemeClr>
                </a:solidFill>
              </a:rPr>
              <a:t>JSON file with connection info, that can be edited</a:t>
            </a:r>
          </a:p>
          <a:p>
            <a:endParaRPr lang="en-US" dirty="0">
              <a:solidFill>
                <a:schemeClr val="tx1">
                  <a:lumMod val="85000"/>
                  <a:lumOff val="15000"/>
                </a:schemeClr>
              </a:solidFill>
            </a:endParaRPr>
          </a:p>
          <a:p>
            <a:r>
              <a:rPr lang="en-US" dirty="0">
                <a:solidFill>
                  <a:schemeClr val="tx1">
                    <a:lumMod val="85000"/>
                    <a:lumOff val="15000"/>
                  </a:schemeClr>
                </a:solidFill>
              </a:rPr>
              <a:t>Can be opened in Power BI Desktop to quickly create a data connection</a:t>
            </a:r>
            <a:endParaRPr lang="en-GB" dirty="0">
              <a:solidFill>
                <a:schemeClr val="tx1">
                  <a:lumMod val="85000"/>
                  <a:lumOff val="15000"/>
                </a:schemeClr>
              </a:solidFill>
            </a:endParaRPr>
          </a:p>
        </p:txBody>
      </p:sp>
      <p:pic>
        <p:nvPicPr>
          <p:cNvPr id="5" name="Picture 4" descr="In Power Apps app, navigate to Tables tab, use Data -&gt; Analyze in Power BI">
            <a:extLst>
              <a:ext uri="{FF2B5EF4-FFF2-40B4-BE49-F238E27FC236}">
                <a16:creationId xmlns:a16="http://schemas.microsoft.com/office/drawing/2014/main" id="{5C642934-3B80-43B6-9BDB-4D4844FDC4E5}"/>
              </a:ext>
            </a:extLst>
          </p:cNvPr>
          <p:cNvPicPr>
            <a:picLocks noChangeAspect="1"/>
          </p:cNvPicPr>
          <p:nvPr/>
        </p:nvPicPr>
        <p:blipFill>
          <a:blip r:embed="rId3"/>
          <a:stretch>
            <a:fillRect/>
          </a:stretch>
        </p:blipFill>
        <p:spPr>
          <a:xfrm>
            <a:off x="6597094" y="1609725"/>
            <a:ext cx="5200650" cy="3638550"/>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4" name="Footer Placeholder 2">
            <a:extLst>
              <a:ext uri="{FF2B5EF4-FFF2-40B4-BE49-F238E27FC236}">
                <a16:creationId xmlns:a16="http://schemas.microsoft.com/office/drawing/2014/main" id="{3C3B7668-CD32-764E-2451-7C32D40F2C20}"/>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332325188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9FF3-3C7B-44BA-AA56-62FBFE2A3784}"/>
              </a:ext>
            </a:extLst>
          </p:cNvPr>
          <p:cNvSpPr>
            <a:spLocks noGrp="1"/>
          </p:cNvSpPr>
          <p:nvPr>
            <p:ph type="title"/>
          </p:nvPr>
        </p:nvSpPr>
        <p:spPr>
          <a:xfrm>
            <a:off x="588263" y="457200"/>
            <a:ext cx="11018520" cy="553998"/>
          </a:xfrm>
        </p:spPr>
        <p:txBody>
          <a:bodyPr/>
          <a:lstStyle/>
          <a:p>
            <a:r>
              <a:rPr lang="en-GB">
                <a:solidFill>
                  <a:schemeClr val="tx2"/>
                </a:solidFill>
                <a:latin typeface="+mj-lt"/>
              </a:rPr>
              <a:t>Connect to the environment </a:t>
            </a:r>
          </a:p>
        </p:txBody>
      </p:sp>
      <p:sp>
        <p:nvSpPr>
          <p:cNvPr id="23" name="TextBox 22">
            <a:extLst>
              <a:ext uri="{FF2B5EF4-FFF2-40B4-BE49-F238E27FC236}">
                <a16:creationId xmlns:a16="http://schemas.microsoft.com/office/drawing/2014/main" id="{0F6BDC43-874E-419C-966D-800A5C2D040F}"/>
              </a:ext>
            </a:extLst>
          </p:cNvPr>
          <p:cNvSpPr txBox="1"/>
          <p:nvPr/>
        </p:nvSpPr>
        <p:spPr>
          <a:xfrm>
            <a:off x="6642755" y="5071557"/>
            <a:ext cx="4423410" cy="646331"/>
          </a:xfrm>
          <a:prstGeom prst="rect">
            <a:avLst/>
          </a:prstGeom>
          <a:noFill/>
        </p:spPr>
        <p:txBody>
          <a:bodyPr wrap="square">
            <a:spAutoFit/>
          </a:bodyPr>
          <a:lstStyle/>
          <a:p>
            <a:r>
              <a:rPr lang="en-GB" b="0" i="0" dirty="0">
                <a:solidFill>
                  <a:schemeClr val="tx1">
                    <a:lumMod val="85000"/>
                    <a:lumOff val="15000"/>
                  </a:schemeClr>
                </a:solidFill>
                <a:effectLst/>
                <a:latin typeface="Segoe UI" panose="020B0502040204020203" pitchFamily="34" charset="0"/>
              </a:rPr>
              <a:t>The environment’s tables are listed in </a:t>
            </a:r>
            <a:r>
              <a:rPr lang="en-GB" b="1" i="0" dirty="0">
                <a:solidFill>
                  <a:schemeClr val="tx1">
                    <a:lumMod val="85000"/>
                    <a:lumOff val="15000"/>
                  </a:schemeClr>
                </a:solidFill>
                <a:effectLst/>
                <a:latin typeface="Segoe UI" panose="020B0502040204020203" pitchFamily="34" charset="0"/>
              </a:rPr>
              <a:t>Navigator</a:t>
            </a:r>
            <a:r>
              <a:rPr lang="en-GB" b="0" i="0" dirty="0">
                <a:solidFill>
                  <a:schemeClr val="tx1">
                    <a:lumMod val="85000"/>
                    <a:lumOff val="15000"/>
                  </a:schemeClr>
                </a:solidFill>
                <a:effectLst/>
                <a:latin typeface="Segoe UI" panose="020B0502040204020203" pitchFamily="34" charset="0"/>
              </a:rPr>
              <a:t> dialog. </a:t>
            </a:r>
          </a:p>
        </p:txBody>
      </p:sp>
      <p:pic>
        <p:nvPicPr>
          <p:cNvPr id="7" name="Content Placeholder 4" descr="Specify environment domain in order to connect to you data">
            <a:extLst>
              <a:ext uri="{FF2B5EF4-FFF2-40B4-BE49-F238E27FC236}">
                <a16:creationId xmlns:a16="http://schemas.microsoft.com/office/drawing/2014/main" id="{C8825614-6CF1-4883-A2EC-0244FF8EB76E}"/>
              </a:ext>
            </a:extLst>
          </p:cNvPr>
          <p:cNvPicPr>
            <a:picLocks noGrp="1" noChangeAspect="1"/>
          </p:cNvPicPr>
          <p:nvPr>
            <p:ph sz="quarter" idx="10"/>
          </p:nvPr>
        </p:nvPicPr>
        <p:blipFill>
          <a:blip r:embed="rId3"/>
          <a:stretch>
            <a:fillRect/>
          </a:stretch>
        </p:blipFill>
        <p:spPr>
          <a:xfrm>
            <a:off x="1131331" y="1628745"/>
            <a:ext cx="5130423" cy="1867296"/>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pic>
        <p:nvPicPr>
          <p:cNvPr id="6" name="Picture 5" descr="You will need to sign in. Data access level will depend on account that you use here">
            <a:extLst>
              <a:ext uri="{FF2B5EF4-FFF2-40B4-BE49-F238E27FC236}">
                <a16:creationId xmlns:a16="http://schemas.microsoft.com/office/drawing/2014/main" id="{F6F59A10-FDA1-4854-93A2-611B99836103}"/>
              </a:ext>
            </a:extLst>
          </p:cNvPr>
          <p:cNvPicPr>
            <a:picLocks noChangeAspect="1"/>
          </p:cNvPicPr>
          <p:nvPr/>
        </p:nvPicPr>
        <p:blipFill>
          <a:blip r:embed="rId4"/>
          <a:stretch>
            <a:fillRect/>
          </a:stretch>
        </p:blipFill>
        <p:spPr>
          <a:xfrm>
            <a:off x="1131331" y="3864005"/>
            <a:ext cx="5130423" cy="1843111"/>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pic>
        <p:nvPicPr>
          <p:cNvPr id="11" name="Picture 10" descr="Navigate your environment and select tables that you need">
            <a:extLst>
              <a:ext uri="{FF2B5EF4-FFF2-40B4-BE49-F238E27FC236}">
                <a16:creationId xmlns:a16="http://schemas.microsoft.com/office/drawing/2014/main" id="{1C7F5613-A418-455B-BBEB-B585A34AF336}"/>
              </a:ext>
            </a:extLst>
          </p:cNvPr>
          <p:cNvPicPr>
            <a:picLocks noChangeAspect="1"/>
          </p:cNvPicPr>
          <p:nvPr/>
        </p:nvPicPr>
        <p:blipFill>
          <a:blip r:embed="rId5"/>
          <a:stretch>
            <a:fillRect/>
          </a:stretch>
        </p:blipFill>
        <p:spPr>
          <a:xfrm>
            <a:off x="6738445" y="1628745"/>
            <a:ext cx="4327720" cy="3429000"/>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3" name="Footer Placeholder 2">
            <a:extLst>
              <a:ext uri="{FF2B5EF4-FFF2-40B4-BE49-F238E27FC236}">
                <a16:creationId xmlns:a16="http://schemas.microsoft.com/office/drawing/2014/main" id="{14169290-E455-29DF-C12B-AA1ACD31BF05}"/>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227744451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F1A0E-5C7B-4026-8E5D-AE509643CDCD}"/>
              </a:ext>
            </a:extLst>
          </p:cNvPr>
          <p:cNvSpPr>
            <a:spLocks noGrp="1"/>
          </p:cNvSpPr>
          <p:nvPr>
            <p:ph type="title"/>
          </p:nvPr>
        </p:nvSpPr>
        <p:spPr>
          <a:xfrm>
            <a:off x="588263" y="457200"/>
            <a:ext cx="11018520" cy="553998"/>
          </a:xfrm>
        </p:spPr>
        <p:txBody>
          <a:bodyPr/>
          <a:lstStyle/>
          <a:p>
            <a:r>
              <a:rPr lang="en-GB" sz="3600" i="0" dirty="0">
                <a:solidFill>
                  <a:schemeClr val="tx2"/>
                </a:solidFill>
                <a:effectLst/>
                <a:latin typeface="+mj-lt"/>
              </a:rPr>
              <a:t>Model data in Power BI Desktop</a:t>
            </a:r>
            <a:endParaRPr lang="en-GB" dirty="0">
              <a:solidFill>
                <a:schemeClr val="tx2"/>
              </a:solidFill>
              <a:latin typeface="+mj-lt"/>
            </a:endParaRPr>
          </a:p>
        </p:txBody>
      </p:sp>
      <p:sp>
        <p:nvSpPr>
          <p:cNvPr id="8" name="TextBox 7">
            <a:extLst>
              <a:ext uri="{FF2B5EF4-FFF2-40B4-BE49-F238E27FC236}">
                <a16:creationId xmlns:a16="http://schemas.microsoft.com/office/drawing/2014/main" id="{B06E5450-D7C9-4C97-825B-1A48A57C1381}"/>
              </a:ext>
            </a:extLst>
          </p:cNvPr>
          <p:cNvSpPr txBox="1"/>
          <p:nvPr/>
        </p:nvSpPr>
        <p:spPr>
          <a:xfrm>
            <a:off x="588263" y="1574755"/>
            <a:ext cx="4615333" cy="4401205"/>
          </a:xfrm>
          <a:prstGeom prst="rect">
            <a:avLst/>
          </a:prstGeom>
          <a:noFill/>
        </p:spPr>
        <p:txBody>
          <a:bodyPr wrap="square">
            <a:spAutoFit/>
          </a:bodyPr>
          <a:lstStyle/>
          <a:p>
            <a:r>
              <a:rPr lang="en-GB" sz="2800" b="0" i="0" dirty="0">
                <a:solidFill>
                  <a:schemeClr val="tx1">
                    <a:lumMod val="85000"/>
                    <a:lumOff val="15000"/>
                  </a:schemeClr>
                </a:solidFill>
                <a:effectLst/>
              </a:rPr>
              <a:t>Establish the relationships between tables</a:t>
            </a:r>
            <a:r>
              <a:rPr lang="en-GB" sz="2800" dirty="0">
                <a:solidFill>
                  <a:schemeClr val="tx1">
                    <a:lumMod val="85000"/>
                    <a:lumOff val="15000"/>
                  </a:schemeClr>
                </a:solidFill>
              </a:rPr>
              <a:t> and </a:t>
            </a:r>
            <a:r>
              <a:rPr lang="en-GB" sz="2800" b="0" i="0" dirty="0">
                <a:solidFill>
                  <a:schemeClr val="tx1">
                    <a:lumMod val="85000"/>
                    <a:lumOff val="15000"/>
                  </a:schemeClr>
                </a:solidFill>
                <a:effectLst/>
              </a:rPr>
              <a:t>Start building visuals</a:t>
            </a:r>
          </a:p>
          <a:p>
            <a:endParaRPr lang="en-GB" sz="2800" dirty="0">
              <a:solidFill>
                <a:schemeClr val="tx1">
                  <a:lumMod val="85000"/>
                  <a:lumOff val="15000"/>
                </a:schemeClr>
              </a:solidFill>
            </a:endParaRPr>
          </a:p>
          <a:p>
            <a:r>
              <a:rPr lang="en-GB" sz="2800" dirty="0">
                <a:solidFill>
                  <a:schemeClr val="tx1">
                    <a:lumMod val="85000"/>
                    <a:lumOff val="15000"/>
                  </a:schemeClr>
                </a:solidFill>
              </a:rPr>
              <a:t>Categorize and format data</a:t>
            </a:r>
          </a:p>
          <a:p>
            <a:endParaRPr lang="en-GB" sz="2800" dirty="0">
              <a:solidFill>
                <a:schemeClr val="tx1">
                  <a:lumMod val="85000"/>
                  <a:lumOff val="15000"/>
                </a:schemeClr>
              </a:solidFill>
            </a:endParaRPr>
          </a:p>
          <a:p>
            <a:r>
              <a:rPr lang="en-GB" sz="2800" dirty="0">
                <a:solidFill>
                  <a:schemeClr val="tx1">
                    <a:lumMod val="85000"/>
                    <a:lumOff val="15000"/>
                  </a:schemeClr>
                </a:solidFill>
              </a:rPr>
              <a:t>Define calculations</a:t>
            </a:r>
          </a:p>
          <a:p>
            <a:endParaRPr lang="en-GB" sz="2800" dirty="0">
              <a:solidFill>
                <a:schemeClr val="tx1">
                  <a:lumMod val="85000"/>
                  <a:lumOff val="15000"/>
                </a:schemeClr>
              </a:solidFill>
            </a:endParaRPr>
          </a:p>
          <a:p>
            <a:r>
              <a:rPr lang="en-GB" sz="2800" dirty="0">
                <a:solidFill>
                  <a:schemeClr val="tx1">
                    <a:lumMod val="85000"/>
                    <a:lumOff val="15000"/>
                  </a:schemeClr>
                </a:solidFill>
              </a:rPr>
              <a:t>Define Row-Level Security roles</a:t>
            </a:r>
          </a:p>
        </p:txBody>
      </p:sp>
      <p:pic>
        <p:nvPicPr>
          <p:cNvPr id="5" name="Picture 4" descr="Example of entity-relationship diagram">
            <a:extLst>
              <a:ext uri="{FF2B5EF4-FFF2-40B4-BE49-F238E27FC236}">
                <a16:creationId xmlns:a16="http://schemas.microsoft.com/office/drawing/2014/main" id="{A79BD261-A809-4B72-8B81-B4CBFE03942B}"/>
              </a:ext>
            </a:extLst>
          </p:cNvPr>
          <p:cNvPicPr>
            <a:picLocks noChangeAspect="1"/>
          </p:cNvPicPr>
          <p:nvPr/>
        </p:nvPicPr>
        <p:blipFill>
          <a:blip r:embed="rId3"/>
          <a:stretch>
            <a:fillRect/>
          </a:stretch>
        </p:blipFill>
        <p:spPr>
          <a:xfrm>
            <a:off x="5327323" y="1839552"/>
            <a:ext cx="6477000" cy="3857625"/>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3" name="Footer Placeholder 2">
            <a:extLst>
              <a:ext uri="{FF2B5EF4-FFF2-40B4-BE49-F238E27FC236}">
                <a16:creationId xmlns:a16="http://schemas.microsoft.com/office/drawing/2014/main" id="{1D439A5A-CBFE-E250-16B5-9B26F2F0043E}"/>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273237038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34D2-2AB0-4D6A-9165-B075B64AB0F7}"/>
              </a:ext>
            </a:extLst>
          </p:cNvPr>
          <p:cNvSpPr>
            <a:spLocks noGrp="1"/>
          </p:cNvSpPr>
          <p:nvPr>
            <p:ph type="title"/>
          </p:nvPr>
        </p:nvSpPr>
        <p:spPr/>
        <p:txBody>
          <a:bodyPr/>
          <a:lstStyle/>
          <a:p>
            <a:r>
              <a:rPr lang="en-US" dirty="0">
                <a:solidFill>
                  <a:schemeClr val="tx2"/>
                </a:solidFill>
                <a:latin typeface="+mj-lt"/>
              </a:rPr>
              <a:t>Visual properties and format</a:t>
            </a:r>
            <a:endParaRPr lang="en-GB" dirty="0">
              <a:solidFill>
                <a:schemeClr val="tx2"/>
              </a:solidFill>
              <a:latin typeface="+mj-lt"/>
            </a:endParaRPr>
          </a:p>
        </p:txBody>
      </p:sp>
      <p:sp>
        <p:nvSpPr>
          <p:cNvPr id="3" name="Text Placeholder 2">
            <a:extLst>
              <a:ext uri="{FF2B5EF4-FFF2-40B4-BE49-F238E27FC236}">
                <a16:creationId xmlns:a16="http://schemas.microsoft.com/office/drawing/2014/main" id="{8A6BC5DE-83E3-489C-95A6-ACA2939D1380}"/>
              </a:ext>
            </a:extLst>
          </p:cNvPr>
          <p:cNvSpPr>
            <a:spLocks noGrp="1"/>
          </p:cNvSpPr>
          <p:nvPr>
            <p:ph type="body" sz="quarter" idx="10"/>
          </p:nvPr>
        </p:nvSpPr>
        <p:spPr>
          <a:xfrm>
            <a:off x="588263" y="1585857"/>
            <a:ext cx="6210336" cy="4825937"/>
          </a:xfrm>
        </p:spPr>
        <p:txBody>
          <a:bodyPr/>
          <a:lstStyle/>
          <a:p>
            <a:r>
              <a:rPr lang="en-GB" b="1" i="0" dirty="0">
                <a:solidFill>
                  <a:schemeClr val="tx1">
                    <a:lumMod val="85000"/>
                    <a:lumOff val="15000"/>
                  </a:schemeClr>
                </a:solidFill>
                <a:effectLst/>
                <a:latin typeface="Segoe UI" panose="020B0502040204020203" pitchFamily="34" charset="0"/>
              </a:rPr>
              <a:t>Visualizations</a:t>
            </a:r>
            <a:r>
              <a:rPr lang="en-GB" b="0" i="0" dirty="0">
                <a:solidFill>
                  <a:schemeClr val="tx1">
                    <a:lumMod val="85000"/>
                    <a:lumOff val="15000"/>
                  </a:schemeClr>
                </a:solidFill>
                <a:effectLst/>
                <a:latin typeface="Segoe UI" panose="020B0502040204020203" pitchFamily="34" charset="0"/>
              </a:rPr>
              <a:t> (known as </a:t>
            </a:r>
            <a:r>
              <a:rPr lang="en-GB" b="1" i="0" dirty="0">
                <a:solidFill>
                  <a:schemeClr val="tx1">
                    <a:lumMod val="85000"/>
                    <a:lumOff val="15000"/>
                  </a:schemeClr>
                </a:solidFill>
                <a:effectLst/>
                <a:latin typeface="Segoe UI" panose="020B0502040204020203" pitchFamily="34" charset="0"/>
              </a:rPr>
              <a:t>visuals</a:t>
            </a:r>
            <a:r>
              <a:rPr lang="en-GB" b="0" i="0" dirty="0">
                <a:solidFill>
                  <a:schemeClr val="tx1">
                    <a:lumMod val="85000"/>
                    <a:lumOff val="15000"/>
                  </a:schemeClr>
                </a:solidFill>
                <a:effectLst/>
                <a:latin typeface="Segoe UI" panose="020B0502040204020203" pitchFamily="34" charset="0"/>
              </a:rPr>
              <a:t> for short) query the data model and display data </a:t>
            </a:r>
            <a:r>
              <a:rPr lang="en-GB" dirty="0">
                <a:solidFill>
                  <a:schemeClr val="tx1">
                    <a:lumMod val="85000"/>
                    <a:lumOff val="15000"/>
                  </a:schemeClr>
                </a:solidFill>
                <a:latin typeface="Segoe UI" panose="020B0502040204020203" pitchFamily="34" charset="0"/>
              </a:rPr>
              <a:t>in preferred way</a:t>
            </a:r>
            <a:endParaRPr lang="en-GB" b="0" i="0" dirty="0">
              <a:solidFill>
                <a:schemeClr val="tx1">
                  <a:lumMod val="85000"/>
                  <a:lumOff val="15000"/>
                </a:schemeClr>
              </a:solidFill>
              <a:effectLst/>
              <a:latin typeface="Segoe UI" panose="020B0502040204020203" pitchFamily="34" charset="0"/>
            </a:endParaRPr>
          </a:p>
          <a:p>
            <a:endParaRPr lang="en-GB" dirty="0">
              <a:solidFill>
                <a:schemeClr val="tx1">
                  <a:lumMod val="85000"/>
                  <a:lumOff val="15000"/>
                </a:schemeClr>
              </a:solidFill>
              <a:latin typeface="Segoe UI" panose="020B0502040204020203" pitchFamily="34" charset="0"/>
            </a:endParaRPr>
          </a:p>
          <a:p>
            <a:r>
              <a:rPr lang="en-GB" dirty="0">
                <a:solidFill>
                  <a:schemeClr val="tx1">
                    <a:lumMod val="85000"/>
                    <a:lumOff val="15000"/>
                  </a:schemeClr>
                </a:solidFill>
                <a:latin typeface="Segoe UI" panose="020B0502040204020203" pitchFamily="34" charset="0"/>
              </a:rPr>
              <a:t>Connect visual to the data and define how it should look like</a:t>
            </a:r>
          </a:p>
          <a:p>
            <a:endParaRPr lang="en-GB" dirty="0">
              <a:solidFill>
                <a:schemeClr val="tx1">
                  <a:lumMod val="85000"/>
                  <a:lumOff val="15000"/>
                </a:schemeClr>
              </a:solidFill>
              <a:latin typeface="Segoe UI" panose="020B0502040204020203" pitchFamily="34" charset="0"/>
            </a:endParaRPr>
          </a:p>
          <a:p>
            <a:r>
              <a:rPr lang="en-GB" dirty="0">
                <a:solidFill>
                  <a:schemeClr val="tx1">
                    <a:lumMod val="85000"/>
                    <a:lumOff val="15000"/>
                  </a:schemeClr>
                </a:solidFill>
                <a:latin typeface="Segoe UI" panose="020B0502040204020203" pitchFamily="34" charset="0"/>
              </a:rPr>
              <a:t>Enable interactions between visuals</a:t>
            </a:r>
          </a:p>
          <a:p>
            <a:endParaRPr lang="en-GB" dirty="0">
              <a:solidFill>
                <a:schemeClr val="tx1">
                  <a:lumMod val="85000"/>
                  <a:lumOff val="15000"/>
                </a:schemeClr>
              </a:solidFill>
              <a:latin typeface="Segoe UI" panose="020B0502040204020203" pitchFamily="34" charset="0"/>
            </a:endParaRPr>
          </a:p>
          <a:p>
            <a:r>
              <a:rPr lang="en-GB" dirty="0">
                <a:solidFill>
                  <a:schemeClr val="tx1">
                    <a:lumMod val="85000"/>
                    <a:lumOff val="15000"/>
                  </a:schemeClr>
                </a:solidFill>
                <a:latin typeface="Segoe UI" panose="020B0502040204020203" pitchFamily="34" charset="0"/>
              </a:rPr>
              <a:t>Many visuals are available out-of-box</a:t>
            </a:r>
            <a:endParaRPr lang="en-GB" dirty="0">
              <a:solidFill>
                <a:schemeClr val="tx1">
                  <a:lumMod val="85000"/>
                  <a:lumOff val="15000"/>
                </a:schemeClr>
              </a:solidFill>
            </a:endParaRPr>
          </a:p>
        </p:txBody>
      </p:sp>
      <p:pic>
        <p:nvPicPr>
          <p:cNvPr id="5" name="Picture 4" descr="In Fields tab define the data columns used for visualizations">
            <a:extLst>
              <a:ext uri="{FF2B5EF4-FFF2-40B4-BE49-F238E27FC236}">
                <a16:creationId xmlns:a16="http://schemas.microsoft.com/office/drawing/2014/main" id="{929DE173-A1AA-4110-8F93-8530F4EA4E4B}"/>
              </a:ext>
            </a:extLst>
          </p:cNvPr>
          <p:cNvPicPr>
            <a:picLocks noChangeAspect="1"/>
          </p:cNvPicPr>
          <p:nvPr/>
        </p:nvPicPr>
        <p:blipFill>
          <a:blip r:embed="rId3"/>
          <a:stretch>
            <a:fillRect/>
          </a:stretch>
        </p:blipFill>
        <p:spPr>
          <a:xfrm>
            <a:off x="7223045" y="1611296"/>
            <a:ext cx="1724025" cy="3333750"/>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2756638A-4673-4D74-8FF4-56E665208528}"/>
              </a:ext>
            </a:extLst>
          </p:cNvPr>
          <p:cNvSpPr txBox="1"/>
          <p:nvPr/>
        </p:nvSpPr>
        <p:spPr>
          <a:xfrm>
            <a:off x="7132855" y="5092815"/>
            <a:ext cx="1814215" cy="307777"/>
          </a:xfrm>
          <a:prstGeom prst="rect">
            <a:avLst/>
          </a:prstGeom>
          <a:noFill/>
        </p:spPr>
        <p:txBody>
          <a:bodyPr wrap="none" lIns="0" tIns="0" rIns="0" bIns="0" rtlCol="0">
            <a:spAutoFit/>
          </a:bodyPr>
          <a:lstStyle/>
          <a:p>
            <a:pPr algn="l"/>
            <a:r>
              <a:rPr lang="en-US" sz="2000" dirty="0">
                <a:solidFill>
                  <a:schemeClr val="bg1"/>
                </a:solidFill>
              </a:rPr>
              <a:t>Connect to data</a:t>
            </a:r>
            <a:endParaRPr lang="en-GB" sz="2000" dirty="0" err="1">
              <a:solidFill>
                <a:schemeClr val="bg1"/>
              </a:solidFill>
            </a:endParaRPr>
          </a:p>
        </p:txBody>
      </p:sp>
      <p:pic>
        <p:nvPicPr>
          <p:cNvPr id="7" name="Picture 6" descr="In Format tab, fine-tune the visuals look and feel">
            <a:extLst>
              <a:ext uri="{FF2B5EF4-FFF2-40B4-BE49-F238E27FC236}">
                <a16:creationId xmlns:a16="http://schemas.microsoft.com/office/drawing/2014/main" id="{F8AAA45F-7EB0-4EF5-970C-371C09F7C79B}"/>
              </a:ext>
            </a:extLst>
          </p:cNvPr>
          <p:cNvPicPr>
            <a:picLocks noChangeAspect="1"/>
          </p:cNvPicPr>
          <p:nvPr/>
        </p:nvPicPr>
        <p:blipFill rotWithShape="1">
          <a:blip r:embed="rId4"/>
          <a:srcRect l="1" r="48642"/>
          <a:stretch/>
        </p:blipFill>
        <p:spPr>
          <a:xfrm>
            <a:off x="9664328" y="1611296"/>
            <a:ext cx="1624075" cy="3152775"/>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9" name="TextBox 8">
            <a:extLst>
              <a:ext uri="{FF2B5EF4-FFF2-40B4-BE49-F238E27FC236}">
                <a16:creationId xmlns:a16="http://schemas.microsoft.com/office/drawing/2014/main" id="{848B852F-1523-4F31-8D2E-DBD56936E5E5}"/>
              </a:ext>
            </a:extLst>
          </p:cNvPr>
          <p:cNvSpPr txBox="1"/>
          <p:nvPr/>
        </p:nvSpPr>
        <p:spPr>
          <a:xfrm>
            <a:off x="9275974" y="5086606"/>
            <a:ext cx="2400785" cy="307777"/>
          </a:xfrm>
          <a:prstGeom prst="rect">
            <a:avLst/>
          </a:prstGeom>
          <a:noFill/>
        </p:spPr>
        <p:txBody>
          <a:bodyPr wrap="none" lIns="0" tIns="0" rIns="0" bIns="0" rtlCol="0">
            <a:spAutoFit/>
          </a:bodyPr>
          <a:lstStyle/>
          <a:p>
            <a:pPr algn="l"/>
            <a:r>
              <a:rPr lang="en-US" sz="2000" dirty="0">
                <a:solidFill>
                  <a:schemeClr val="bg1"/>
                </a:solidFill>
              </a:rPr>
              <a:t>Format look and feel</a:t>
            </a:r>
            <a:endParaRPr lang="en-GB" sz="2000" dirty="0" err="1">
              <a:solidFill>
                <a:schemeClr val="bg1"/>
              </a:solidFill>
            </a:endParaRPr>
          </a:p>
        </p:txBody>
      </p:sp>
      <p:sp>
        <p:nvSpPr>
          <p:cNvPr id="4" name="Footer Placeholder 2">
            <a:extLst>
              <a:ext uri="{FF2B5EF4-FFF2-40B4-BE49-F238E27FC236}">
                <a16:creationId xmlns:a16="http://schemas.microsoft.com/office/drawing/2014/main" id="{D5FFEE15-0115-81B6-2C68-00E89DB1653F}"/>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211851918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8B7EB-D0C8-4FF8-9314-97E291828FFA}"/>
              </a:ext>
            </a:extLst>
          </p:cNvPr>
          <p:cNvSpPr>
            <a:spLocks noGrp="1"/>
          </p:cNvSpPr>
          <p:nvPr>
            <p:ph type="title"/>
          </p:nvPr>
        </p:nvSpPr>
        <p:spPr>
          <a:xfrm>
            <a:off x="588263" y="457200"/>
            <a:ext cx="11018520" cy="1107996"/>
          </a:xfrm>
        </p:spPr>
        <p:txBody>
          <a:bodyPr/>
          <a:lstStyle/>
          <a:p>
            <a:r>
              <a:rPr lang="en-GB" sz="3600" dirty="0">
                <a:solidFill>
                  <a:schemeClr val="tx2"/>
                </a:solidFill>
                <a:latin typeface="+mj-lt"/>
                <a:ea typeface="+mn-lt"/>
                <a:cs typeface="+mn-lt"/>
              </a:rPr>
              <a:t>Power BI and </a:t>
            </a:r>
            <a:r>
              <a:rPr lang="en-GB" dirty="0">
                <a:solidFill>
                  <a:schemeClr val="tx2"/>
                </a:solidFill>
                <a:latin typeface="+mj-lt"/>
                <a:ea typeface="+mn-lt"/>
                <a:cs typeface="+mn-lt"/>
              </a:rPr>
              <a:t>Power Automate</a:t>
            </a:r>
            <a:br>
              <a:rPr lang="en-GB" sz="3600" dirty="0">
                <a:solidFill>
                  <a:schemeClr val="tx2"/>
                </a:solidFill>
                <a:latin typeface="+mj-lt"/>
                <a:ea typeface="+mn-lt"/>
                <a:cs typeface="+mn-lt"/>
              </a:rPr>
            </a:br>
            <a:endParaRPr lang="en-GB" dirty="0">
              <a:solidFill>
                <a:schemeClr val="tx2"/>
              </a:solidFill>
              <a:latin typeface="+mj-lt"/>
            </a:endParaRPr>
          </a:p>
        </p:txBody>
      </p:sp>
      <p:sp>
        <p:nvSpPr>
          <p:cNvPr id="4" name="Content Placeholder 3">
            <a:extLst>
              <a:ext uri="{FF2B5EF4-FFF2-40B4-BE49-F238E27FC236}">
                <a16:creationId xmlns:a16="http://schemas.microsoft.com/office/drawing/2014/main" id="{0EBB3E31-8B50-4A37-B984-2D0A8976A858}"/>
              </a:ext>
            </a:extLst>
          </p:cNvPr>
          <p:cNvSpPr>
            <a:spLocks noGrp="1"/>
          </p:cNvSpPr>
          <p:nvPr>
            <p:ph sz="quarter" idx="10"/>
          </p:nvPr>
        </p:nvSpPr>
        <p:spPr>
          <a:xfrm>
            <a:off x="674053" y="1665801"/>
            <a:ext cx="5347133" cy="4222694"/>
          </a:xfrm>
        </p:spPr>
        <p:txBody>
          <a:bodyPr/>
          <a:lstStyle/>
          <a:p>
            <a:pPr marL="0" indent="0">
              <a:buNone/>
            </a:pPr>
            <a:r>
              <a:rPr lang="en-GB" dirty="0">
                <a:solidFill>
                  <a:schemeClr val="tx1">
                    <a:lumMod val="85000"/>
                    <a:lumOff val="15000"/>
                  </a:schemeClr>
                </a:solidFill>
              </a:rPr>
              <a:t>Use built-in flow templates to n</a:t>
            </a:r>
            <a:r>
              <a:rPr lang="en-GB" b="0" i="0" dirty="0">
                <a:solidFill>
                  <a:schemeClr val="tx1">
                    <a:lumMod val="85000"/>
                    <a:lumOff val="15000"/>
                  </a:schemeClr>
                </a:solidFill>
                <a:effectLst/>
              </a:rPr>
              <a:t>otify a channel in Microsoft Teams when a data alert is triggered in Power BI report</a:t>
            </a:r>
          </a:p>
          <a:p>
            <a:pPr marL="0" indent="0">
              <a:buNone/>
            </a:pPr>
            <a:endParaRPr lang="en-GB" dirty="0">
              <a:solidFill>
                <a:schemeClr val="tx1">
                  <a:lumMod val="85000"/>
                  <a:lumOff val="15000"/>
                </a:schemeClr>
              </a:solidFill>
            </a:endParaRPr>
          </a:p>
          <a:p>
            <a:pPr marL="0" indent="0">
              <a:buNone/>
            </a:pPr>
            <a:r>
              <a:rPr lang="en-GB" dirty="0">
                <a:solidFill>
                  <a:schemeClr val="tx1">
                    <a:lumMod val="85000"/>
                    <a:lumOff val="15000"/>
                  </a:schemeClr>
                </a:solidFill>
              </a:rPr>
              <a:t>Alerts can be triggered by Card and KPI visuals</a:t>
            </a:r>
          </a:p>
          <a:p>
            <a:endParaRPr lang="en-GB" dirty="0">
              <a:solidFill>
                <a:schemeClr val="tx1">
                  <a:lumMod val="85000"/>
                  <a:lumOff val="15000"/>
                </a:schemeClr>
              </a:solidFill>
            </a:endParaRPr>
          </a:p>
          <a:p>
            <a:endParaRPr lang="en-GB" dirty="0">
              <a:solidFill>
                <a:schemeClr val="tx1">
                  <a:lumMod val="85000"/>
                  <a:lumOff val="15000"/>
                </a:schemeClr>
              </a:solidFill>
            </a:endParaRPr>
          </a:p>
        </p:txBody>
      </p:sp>
      <p:pic>
        <p:nvPicPr>
          <p:cNvPr id="5" name="Content Placeholder 5" descr="Flow template: Notify a Team when an alert is triggered in Power BI">
            <a:extLst>
              <a:ext uri="{FF2B5EF4-FFF2-40B4-BE49-F238E27FC236}">
                <a16:creationId xmlns:a16="http://schemas.microsoft.com/office/drawing/2014/main" id="{854AF8F1-F613-4AD3-95E5-FDD353599E10}"/>
              </a:ext>
            </a:extLst>
          </p:cNvPr>
          <p:cNvPicPr>
            <a:picLocks noChangeAspect="1"/>
          </p:cNvPicPr>
          <p:nvPr/>
        </p:nvPicPr>
        <p:blipFill>
          <a:blip r:embed="rId3"/>
          <a:stretch>
            <a:fillRect/>
          </a:stretch>
        </p:blipFill>
        <p:spPr>
          <a:xfrm>
            <a:off x="6223433" y="1923376"/>
            <a:ext cx="5219700" cy="3314095"/>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3" name="Footer Placeholder 2">
            <a:extLst>
              <a:ext uri="{FF2B5EF4-FFF2-40B4-BE49-F238E27FC236}">
                <a16:creationId xmlns:a16="http://schemas.microsoft.com/office/drawing/2014/main" id="{65F220AD-E458-1E8A-96C2-926B9DA4794C}"/>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40781891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D9F8841-BBBD-4248-A6AA-670EAC63CDC4}"/>
              </a:ext>
              <a:ext uri="{C183D7F6-B498-43B3-948B-1728B52AA6E4}">
                <adec:decorative xmlns:adec="http://schemas.microsoft.com/office/drawing/2017/decorative" val="1"/>
              </a:ext>
            </a:extLst>
          </p:cNvPr>
          <p:cNvSpPr/>
          <p:nvPr/>
        </p:nvSpPr>
        <p:spPr bwMode="auto">
          <a:xfrm>
            <a:off x="0" y="1963513"/>
            <a:ext cx="12192000" cy="292780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a:xfrm>
            <a:off x="575481" y="2965749"/>
            <a:ext cx="11018520" cy="923330"/>
          </a:xfrm>
        </p:spPr>
        <p:txBody>
          <a:bodyPr>
            <a:spAutoFit/>
          </a:bodyPr>
          <a:lstStyle/>
          <a:p>
            <a:r>
              <a:rPr lang="en-US" sz="6000">
                <a:solidFill>
                  <a:schemeClr val="bg1"/>
                </a:solidFill>
              </a:rPr>
              <a:t>Questions?</a:t>
            </a:r>
          </a:p>
        </p:txBody>
      </p:sp>
      <p:sp>
        <p:nvSpPr>
          <p:cNvPr id="9" name="Footer Placeholder 2">
            <a:extLst>
              <a:ext uri="{FF2B5EF4-FFF2-40B4-BE49-F238E27FC236}">
                <a16:creationId xmlns:a16="http://schemas.microsoft.com/office/drawing/2014/main" id="{7AC4F3CB-40F5-4D01-8BB6-1D1FE1099E94}"/>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11" name="Slide Number Placeholder 7">
            <a:extLst>
              <a:ext uri="{FF2B5EF4-FFF2-40B4-BE49-F238E27FC236}">
                <a16:creationId xmlns:a16="http://schemas.microsoft.com/office/drawing/2014/main" id="{08E0686E-B166-4606-8464-829D5D0B6AA3}"/>
              </a:ext>
            </a:extLst>
          </p:cNvPr>
          <p:cNvSpPr>
            <a:spLocks noGrp="1"/>
          </p:cNvSpPr>
          <p:nvPr>
            <p:ph type="sldNum" sz="quarter" idx="4"/>
          </p:nvPr>
        </p:nvSpPr>
        <p:spPr>
          <a:xfrm>
            <a:off x="11697272" y="6539518"/>
            <a:ext cx="404240" cy="123111"/>
          </a:xfrm>
        </p:spPr>
        <p:txBody>
          <a:bodyPr/>
          <a:lstStyle/>
          <a:p>
            <a:pPr lvl="0"/>
            <a:fld id="{8F881BB8-5469-4299-99B9-578BE3320A80}" type="slidenum">
              <a:rPr lang="en-US" noProof="0" smtClean="0"/>
              <a:pPr lvl="0"/>
              <a:t>19</a:t>
            </a:fld>
            <a:endParaRPr lang="en-US" noProof="0"/>
          </a:p>
        </p:txBody>
      </p:sp>
    </p:spTree>
    <p:custDataLst>
      <p:tags r:id="rId1"/>
    </p:custDataLst>
    <p:extLst>
      <p:ext uri="{BB962C8B-B14F-4D97-AF65-F5344CB8AC3E}">
        <p14:creationId xmlns:p14="http://schemas.microsoft.com/office/powerpoint/2010/main" val="75699160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BDD850C-29B9-4641-B580-0B91B9EBAE00}"/>
              </a:ext>
            </a:extLst>
          </p:cNvPr>
          <p:cNvSpPr>
            <a:spLocks noGrp="1"/>
          </p:cNvSpPr>
          <p:nvPr>
            <p:ph type="body" sz="quarter" idx="12"/>
            <p:custDataLst>
              <p:custData r:id="rId2"/>
            </p:custDataLst>
          </p:nvPr>
        </p:nvSpPr>
        <p:spPr/>
        <p:txBody>
          <a:bodyPr vert="horz" lIns="0" tIns="0" rIns="0" bIns="0" rtlCol="0" anchor="t">
            <a:normAutofit/>
          </a:bodyPr>
          <a:lstStyle/>
          <a:p>
            <a:r>
              <a:rPr lang="en-US" dirty="0"/>
              <a:t>This module covers the following topics:</a:t>
            </a:r>
          </a:p>
        </p:txBody>
      </p:sp>
      <p:graphicFrame>
        <p:nvGraphicFramePr>
          <p:cNvPr id="41" name="Table 2">
            <a:extLst>
              <a:ext uri="{FF2B5EF4-FFF2-40B4-BE49-F238E27FC236}">
                <a16:creationId xmlns:a16="http://schemas.microsoft.com/office/drawing/2014/main" id="{2F2EA0C9-C38D-4F1A-8551-0B45DED4B9B8}"/>
              </a:ext>
            </a:extLst>
          </p:cNvPr>
          <p:cNvGraphicFramePr>
            <a:graphicFrameLocks noGrp="1"/>
          </p:cNvGraphicFramePr>
          <p:nvPr>
            <p:extLst>
              <p:ext uri="{D42A27DB-BD31-4B8C-83A1-F6EECF244321}">
                <p14:modId xmlns:p14="http://schemas.microsoft.com/office/powerpoint/2010/main" val="4000745060"/>
              </p:ext>
            </p:extLst>
          </p:nvPr>
        </p:nvGraphicFramePr>
        <p:xfrm>
          <a:off x="571500" y="1752870"/>
          <a:ext cx="8188960" cy="451617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473442237"/>
                    </a:ext>
                  </a:extLst>
                </a:gridCol>
                <a:gridCol w="548640">
                  <a:extLst>
                    <a:ext uri="{9D8B030D-6E8A-4147-A177-3AD203B41FA5}">
                      <a16:colId xmlns:a16="http://schemas.microsoft.com/office/drawing/2014/main" val="108120203"/>
                    </a:ext>
                  </a:extLst>
                </a:gridCol>
                <a:gridCol w="7223760">
                  <a:extLst>
                    <a:ext uri="{9D8B030D-6E8A-4147-A177-3AD203B41FA5}">
                      <a16:colId xmlns:a16="http://schemas.microsoft.com/office/drawing/2014/main" val="2189273595"/>
                    </a:ext>
                  </a:extLst>
                </a:gridCol>
                <a:gridCol w="208280">
                  <a:extLst>
                    <a:ext uri="{9D8B030D-6E8A-4147-A177-3AD203B41FA5}">
                      <a16:colId xmlns:a16="http://schemas.microsoft.com/office/drawing/2014/main" val="518262350"/>
                    </a:ext>
                  </a:extLst>
                </a:gridCol>
              </a:tblGrid>
              <a:tr h="903234">
                <a:tc>
                  <a:txBody>
                    <a:bodyPr/>
                    <a:lstStyle/>
                    <a:p>
                      <a:endParaRPr lang="en-US"/>
                    </a:p>
                  </a:txBody>
                  <a:tcPr>
                    <a:lnL w="3175" cap="flat" cmpd="sng" algn="ctr">
                      <a:solidFill>
                        <a:schemeClr val="bg1">
                          <a:lumMod val="75000"/>
                        </a:schemeClr>
                      </a:solidFill>
                      <a:prstDash val="solid"/>
                      <a:round/>
                      <a:headEnd type="none" w="med" len="med"/>
                      <a:tailEnd type="none" w="med" len="med"/>
                    </a:lnL>
                    <a:lnR w="12700" cmpd="sng">
                      <a:noFill/>
                    </a:lnR>
                    <a:lnT w="3175"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600" b="1" dirty="0">
                          <a:solidFill>
                            <a:schemeClr val="tx2"/>
                          </a:solidFill>
                          <a:latin typeface="+mn-lt"/>
                        </a:rPr>
                        <a:t>1</a:t>
                      </a:r>
                    </a:p>
                  </a:txBody>
                  <a:tcPr marT="73152" marB="73152" anchor="ctr">
                    <a:lnL w="3175" cap="flat" cmpd="sng" algn="ctr">
                      <a:noFill/>
                      <a:prstDash val="solid"/>
                      <a:round/>
                      <a:headEnd type="none" w="med" len="med"/>
                      <a:tailEnd type="none" w="med" len="med"/>
                    </a:lnL>
                    <a:lnR w="12700" cmpd="sng">
                      <a:noFill/>
                    </a:lnR>
                    <a:lnT w="38100" cap="flat" cmpd="sng" algn="ctr">
                      <a:solidFill>
                        <a:schemeClr val="bg1">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defTabSz="914192">
                        <a:spcBef>
                          <a:spcPts val="100"/>
                        </a:spcBef>
                        <a:spcAft>
                          <a:spcPts val="200"/>
                        </a:spcAft>
                      </a:pPr>
                      <a:endParaRPr lang="en-US" sz="1400" b="0" dirty="0">
                        <a:solidFill>
                          <a:schemeClr val="tx1"/>
                        </a:solidFill>
                        <a:cs typeface="Segoe UI Semibold"/>
                      </a:endParaRPr>
                    </a:p>
                    <a:p>
                      <a:pPr defTabSz="914192">
                        <a:spcBef>
                          <a:spcPts val="100"/>
                        </a:spcBef>
                        <a:spcAft>
                          <a:spcPts val="200"/>
                        </a:spcAft>
                      </a:pPr>
                      <a:r>
                        <a:rPr lang="en-US" sz="1600" b="0" dirty="0">
                          <a:solidFill>
                            <a:schemeClr val="tx1"/>
                          </a:solidFill>
                          <a:latin typeface="+mj-lt"/>
                          <a:cs typeface="Segoe UI Semibold"/>
                        </a:rPr>
                        <a:t>Overview of Power BI in Microsoft Teams</a:t>
                      </a:r>
                    </a:p>
                  </a:txBody>
                  <a:tcPr marT="73152" marB="73152">
                    <a:lnL w="12700" cmpd="sng">
                      <a:noFill/>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indent="-228600" defTabSz="914192">
                        <a:spcBef>
                          <a:spcPts val="100"/>
                        </a:spcBef>
                        <a:spcAft>
                          <a:spcPts val="200"/>
                        </a:spcAft>
                        <a:buFont typeface="Wingdings" panose="05000000000000000000" pitchFamily="2" charset="2"/>
                        <a:buChar char="ü"/>
                      </a:pPr>
                      <a:endParaRPr lang="en-GB" sz="1400" b="0">
                        <a:solidFill>
                          <a:schemeClr val="tx1"/>
                        </a:solidFill>
                        <a:cs typeface="Segoe UI Semibold"/>
                      </a:endParaRPr>
                    </a:p>
                  </a:txBody>
                  <a:tcPr marT="73152" marB="73152">
                    <a:lnL w="12700" cmpd="sng">
                      <a:noFill/>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31179405"/>
                  </a:ext>
                </a:extLst>
              </a:tr>
              <a:tr h="903234">
                <a:tc>
                  <a:txBody>
                    <a:bodyPr/>
                    <a:lstStyle/>
                    <a:p>
                      <a:endParaRPr lang="en-US"/>
                    </a:p>
                  </a:txBody>
                  <a:tcPr>
                    <a:lnL w="3175" cap="flat" cmpd="sng" algn="ctr">
                      <a:solidFill>
                        <a:schemeClr val="bg1">
                          <a:lumMod val="75000"/>
                        </a:schemeClr>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600" b="1">
                          <a:solidFill>
                            <a:schemeClr val="tx2"/>
                          </a:solidFill>
                          <a:latin typeface="+mn-lt"/>
                        </a:rPr>
                        <a:t>2</a:t>
                      </a:r>
                    </a:p>
                  </a:txBody>
                  <a:tcPr marT="73152" marB="73152" anchor="ctr">
                    <a:lnL w="3175"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192" rtl="0" eaLnBrk="1" fontAlgn="auto" latinLnBrk="0" hangingPunct="1">
                        <a:lnSpc>
                          <a:spcPct val="100000"/>
                        </a:lnSpc>
                        <a:spcBef>
                          <a:spcPts val="100"/>
                        </a:spcBef>
                        <a:spcAft>
                          <a:spcPts val="20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Segoe UI Semibold"/>
                        <a:ea typeface="+mn-ea"/>
                        <a:cs typeface="Segoe UI Semibold"/>
                      </a:endParaRPr>
                    </a:p>
                    <a:p>
                      <a:pPr marL="0" marR="0" lvl="0" indent="0" algn="l" defTabSz="914192" rtl="0" eaLnBrk="1" fontAlgn="auto" latinLnBrk="0" hangingPunct="1">
                        <a:lnSpc>
                          <a:spcPct val="100000"/>
                        </a:lnSpc>
                        <a:spcBef>
                          <a:spcPts val="100"/>
                        </a:spcBef>
                        <a:spcAft>
                          <a:spcPts val="200"/>
                        </a:spcAft>
                        <a:buClrTx/>
                        <a:buSzTx/>
                        <a:buFontTx/>
                        <a:buNone/>
                        <a:tabLst/>
                        <a:defRPr/>
                      </a:pPr>
                      <a:r>
                        <a:rPr lang="en-US" sz="1600" b="0" kern="1200" noProof="0" dirty="0">
                          <a:solidFill>
                            <a:schemeClr val="tx1"/>
                          </a:solidFill>
                          <a:latin typeface="+mj-lt"/>
                          <a:ea typeface="+mn-ea"/>
                          <a:cs typeface="Segoe UI Semibold"/>
                        </a:rPr>
                        <a:t>Get data from Dataverse for Teams</a:t>
                      </a:r>
                    </a:p>
                  </a:txBody>
                  <a:tcPr marT="73152" marB="73152">
                    <a:lnL w="12700" cmpd="sng">
                      <a:noFill/>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228600" algn="l" defTabSz="914192" rtl="0" eaLnBrk="1" fontAlgn="auto" latinLnBrk="0" hangingPunct="1">
                        <a:lnSpc>
                          <a:spcPct val="100000"/>
                        </a:lnSpc>
                        <a:spcBef>
                          <a:spcPts val="100"/>
                        </a:spcBef>
                        <a:spcAft>
                          <a:spcPts val="200"/>
                        </a:spcAft>
                        <a:buClrTx/>
                        <a:buSzTx/>
                        <a:buFont typeface="Wingdings" panose="05000000000000000000" pitchFamily="2" charset="2"/>
                        <a:buChar char="ü"/>
                        <a:tabLst/>
                        <a:defRPr/>
                      </a:pPr>
                      <a:endParaRPr lang="en-GB" sz="1400" b="0">
                        <a:solidFill>
                          <a:schemeClr val="tx1"/>
                        </a:solidFill>
                        <a:cs typeface="Segoe UI Semibold"/>
                      </a:endParaRPr>
                    </a:p>
                  </a:txBody>
                  <a:tcPr marT="73152" marB="73152">
                    <a:lnL w="12700" cmpd="sng">
                      <a:noFill/>
                    </a:lnL>
                    <a:lnR w="3175" cap="flat" cmpd="sng" algn="ctr">
                      <a:solidFill>
                        <a:schemeClr val="bg1">
                          <a:lumMod val="75000"/>
                        </a:schemeClr>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8743437"/>
                  </a:ext>
                </a:extLst>
              </a:tr>
              <a:tr h="903234">
                <a:tc>
                  <a:txBody>
                    <a:bodyPr/>
                    <a:lstStyle/>
                    <a:p>
                      <a:endParaRPr lang="en-US"/>
                    </a:p>
                  </a:txBody>
                  <a:tcPr>
                    <a:lnL w="3175" cap="flat" cmpd="sng" algn="ctr">
                      <a:solidFill>
                        <a:schemeClr val="bg1">
                          <a:lumMod val="75000"/>
                        </a:schemeClr>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600" b="1">
                          <a:solidFill>
                            <a:schemeClr val="tx2"/>
                          </a:solidFill>
                          <a:latin typeface="+mn-lt"/>
                        </a:rPr>
                        <a:t>3</a:t>
                      </a:r>
                    </a:p>
                  </a:txBody>
                  <a:tcPr marT="73152" marB="73152" anchor="ctr">
                    <a:lnL w="3175"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192" rtl="0" eaLnBrk="1" fontAlgn="auto" latinLnBrk="0" hangingPunct="1">
                        <a:lnSpc>
                          <a:spcPct val="100000"/>
                        </a:lnSpc>
                        <a:spcBef>
                          <a:spcPts val="100"/>
                        </a:spcBef>
                        <a:spcAft>
                          <a:spcPts val="20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Segoe UI Semibold"/>
                        <a:ea typeface="+mn-ea"/>
                        <a:cs typeface="Segoe UI Semibold"/>
                      </a:endParaRPr>
                    </a:p>
                    <a:p>
                      <a:pPr marL="0" marR="0" lvl="0" indent="0" algn="l" defTabSz="914192" rtl="0" eaLnBrk="1" fontAlgn="auto" latinLnBrk="0" hangingPunct="1">
                        <a:lnSpc>
                          <a:spcPct val="100000"/>
                        </a:lnSpc>
                        <a:spcBef>
                          <a:spcPts val="100"/>
                        </a:spcBef>
                        <a:spcAft>
                          <a:spcPts val="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Segoe UI Semibold"/>
                        </a:rPr>
                        <a:t>Transforming and modelling data</a:t>
                      </a:r>
                    </a:p>
                  </a:txBody>
                  <a:tcPr marT="73152" marB="73152">
                    <a:lnL w="12700" cmpd="sng">
                      <a:noFill/>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228600" algn="l" defTabSz="914192" rtl="0" eaLnBrk="1" fontAlgn="auto" latinLnBrk="0" hangingPunct="1">
                        <a:lnSpc>
                          <a:spcPct val="100000"/>
                        </a:lnSpc>
                        <a:spcBef>
                          <a:spcPts val="100"/>
                        </a:spcBef>
                        <a:spcAft>
                          <a:spcPts val="200"/>
                        </a:spcAft>
                        <a:buClrTx/>
                        <a:buSzTx/>
                        <a:buFont typeface="Wingdings" panose="05000000000000000000" pitchFamily="2" charset="2"/>
                        <a:buChar char="ü"/>
                        <a:tabLst/>
                        <a:defRPr/>
                      </a:pPr>
                      <a:endParaRPr lang="en-GB" sz="1400" b="0">
                        <a:solidFill>
                          <a:schemeClr val="tx1"/>
                        </a:solidFill>
                        <a:cs typeface="Segoe UI Semibold"/>
                      </a:endParaRPr>
                    </a:p>
                  </a:txBody>
                  <a:tcPr marT="73152" marB="73152">
                    <a:lnL w="12700" cmpd="sng">
                      <a:noFill/>
                    </a:lnL>
                    <a:lnR w="3175" cap="flat" cmpd="sng" algn="ctr">
                      <a:solidFill>
                        <a:schemeClr val="bg1">
                          <a:lumMod val="75000"/>
                        </a:schemeClr>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92214051"/>
                  </a:ext>
                </a:extLst>
              </a:tr>
              <a:tr h="903234">
                <a:tc>
                  <a:txBody>
                    <a:bodyPr/>
                    <a:lstStyle/>
                    <a:p>
                      <a:endParaRPr lang="en-US"/>
                    </a:p>
                  </a:txBody>
                  <a:tcPr>
                    <a:lnL w="3175" cap="flat" cmpd="sng" algn="ctr">
                      <a:solidFill>
                        <a:schemeClr val="bg1">
                          <a:lumMod val="75000"/>
                        </a:schemeClr>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600" b="1">
                          <a:solidFill>
                            <a:schemeClr val="tx2"/>
                          </a:solidFill>
                          <a:latin typeface="+mn-lt"/>
                        </a:rPr>
                        <a:t>4</a:t>
                      </a:r>
                    </a:p>
                  </a:txBody>
                  <a:tcPr marT="73152" marB="73152" anchor="ctr">
                    <a:lnL w="3175"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192" rtl="0" eaLnBrk="1" fontAlgn="auto" latinLnBrk="0" hangingPunct="1">
                        <a:lnSpc>
                          <a:spcPct val="100000"/>
                        </a:lnSpc>
                        <a:spcBef>
                          <a:spcPts val="100"/>
                        </a:spcBef>
                        <a:spcAft>
                          <a:spcPts val="200"/>
                        </a:spcAft>
                        <a:buClrTx/>
                        <a:buSzTx/>
                        <a:buFontTx/>
                        <a:buNone/>
                        <a:tabLst/>
                        <a:defRPr/>
                      </a:pPr>
                      <a:endParaRPr lang="en-US" sz="1400" b="0" dirty="0">
                        <a:solidFill>
                          <a:schemeClr val="tx1"/>
                        </a:solidFill>
                        <a:cs typeface="Segoe UI Semibold"/>
                      </a:endParaRPr>
                    </a:p>
                    <a:p>
                      <a:pPr marL="0" marR="0" lvl="0" indent="0" algn="l" defTabSz="914192" rtl="0" eaLnBrk="1" fontAlgn="auto" latinLnBrk="0" hangingPunct="1">
                        <a:lnSpc>
                          <a:spcPct val="100000"/>
                        </a:lnSpc>
                        <a:spcBef>
                          <a:spcPts val="100"/>
                        </a:spcBef>
                        <a:spcAft>
                          <a:spcPts val="200"/>
                        </a:spcAft>
                        <a:buClrTx/>
                        <a:buSzTx/>
                        <a:buFontTx/>
                        <a:buNone/>
                        <a:tabLst/>
                        <a:defRPr/>
                      </a:pPr>
                      <a:r>
                        <a:rPr lang="en-GB" sz="1600" b="0" dirty="0">
                          <a:solidFill>
                            <a:schemeClr val="tx1"/>
                          </a:solidFill>
                          <a:latin typeface="+mj-lt"/>
                          <a:cs typeface="Segoe UI Semibold"/>
                        </a:rPr>
                        <a:t>Building reports</a:t>
                      </a:r>
                    </a:p>
                  </a:txBody>
                  <a:tcPr marT="73152" marB="73152">
                    <a:lnL w="12700" cmpd="sng">
                      <a:noFill/>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228600" algn="l" defTabSz="914192" rtl="0" eaLnBrk="1" fontAlgn="auto" latinLnBrk="0" hangingPunct="1">
                        <a:lnSpc>
                          <a:spcPct val="100000"/>
                        </a:lnSpc>
                        <a:spcBef>
                          <a:spcPts val="100"/>
                        </a:spcBef>
                        <a:spcAft>
                          <a:spcPts val="200"/>
                        </a:spcAft>
                        <a:buClrTx/>
                        <a:buSzTx/>
                        <a:buFont typeface="Wingdings" panose="05000000000000000000" pitchFamily="2" charset="2"/>
                        <a:buChar char="ü"/>
                        <a:tabLst/>
                        <a:defRPr/>
                      </a:pPr>
                      <a:endParaRPr lang="en-GB" sz="1400" b="0">
                        <a:solidFill>
                          <a:schemeClr val="tx1"/>
                        </a:solidFill>
                        <a:cs typeface="Segoe UI Semibold"/>
                      </a:endParaRPr>
                    </a:p>
                  </a:txBody>
                  <a:tcPr marT="73152" marB="73152">
                    <a:lnL w="12700" cmpd="sng">
                      <a:noFill/>
                    </a:lnL>
                    <a:lnR w="3175" cap="flat" cmpd="sng" algn="ctr">
                      <a:solidFill>
                        <a:schemeClr val="bg1">
                          <a:lumMod val="75000"/>
                        </a:schemeClr>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9691412"/>
                  </a:ext>
                </a:extLst>
              </a:tr>
              <a:tr h="903234">
                <a:tc>
                  <a:txBody>
                    <a:bodyPr/>
                    <a:lstStyle/>
                    <a:p>
                      <a:endParaRPr lang="en-US"/>
                    </a:p>
                  </a:txBody>
                  <a:tcPr>
                    <a:lnL w="3175" cap="flat" cmpd="sng" algn="ctr">
                      <a:solidFill>
                        <a:schemeClr val="bg1">
                          <a:lumMod val="75000"/>
                        </a:schemeClr>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600" b="1">
                          <a:solidFill>
                            <a:schemeClr val="tx2"/>
                          </a:solidFill>
                          <a:latin typeface="+mn-lt"/>
                        </a:rPr>
                        <a:t>5</a:t>
                      </a:r>
                    </a:p>
                  </a:txBody>
                  <a:tcPr marT="73152" marB="73152" anchor="ctr">
                    <a:lnL w="3175"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381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192" rtl="0" eaLnBrk="1" fontAlgn="auto" latinLnBrk="0" hangingPunct="1">
                        <a:lnSpc>
                          <a:spcPct val="100000"/>
                        </a:lnSpc>
                        <a:spcBef>
                          <a:spcPts val="100"/>
                        </a:spcBef>
                        <a:spcAft>
                          <a:spcPts val="200"/>
                        </a:spcAft>
                        <a:buClrTx/>
                        <a:buSzTx/>
                        <a:buFontTx/>
                        <a:buNone/>
                        <a:tabLst/>
                        <a:defRPr/>
                      </a:pPr>
                      <a:endParaRPr lang="en-US" sz="1400" b="0" dirty="0">
                        <a:solidFill>
                          <a:schemeClr val="tx1"/>
                        </a:solidFill>
                        <a:cs typeface="Segoe UI Semibold"/>
                      </a:endParaRPr>
                    </a:p>
                    <a:p>
                      <a:pPr marL="0" marR="0" lvl="0" indent="0" algn="l" defTabSz="914192" rtl="0" eaLnBrk="1" fontAlgn="auto" latinLnBrk="0" hangingPunct="1">
                        <a:lnSpc>
                          <a:spcPct val="100000"/>
                        </a:lnSpc>
                        <a:spcBef>
                          <a:spcPts val="100"/>
                        </a:spcBef>
                        <a:spcAft>
                          <a:spcPts val="200"/>
                        </a:spcAft>
                        <a:buClrTx/>
                        <a:buSzTx/>
                        <a:buFontTx/>
                        <a:buNone/>
                        <a:tabLst/>
                        <a:defRPr/>
                      </a:pPr>
                      <a:r>
                        <a:rPr lang="en-GB" sz="1600" b="0" dirty="0">
                          <a:solidFill>
                            <a:schemeClr val="tx1"/>
                          </a:solidFill>
                          <a:latin typeface="+mj-lt"/>
                          <a:cs typeface="Segoe UI Semibold"/>
                        </a:rPr>
                        <a:t>Optional lab: Use table data for Power BI Analytics</a:t>
                      </a:r>
                    </a:p>
                  </a:txBody>
                  <a:tcPr marT="73152" marB="73152">
                    <a:lnL w="12700" cmpd="sng">
                      <a:noFill/>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228600" algn="l" defTabSz="914192" rtl="0" eaLnBrk="1" fontAlgn="auto" latinLnBrk="0" hangingPunct="1">
                        <a:lnSpc>
                          <a:spcPct val="100000"/>
                        </a:lnSpc>
                        <a:spcBef>
                          <a:spcPts val="100"/>
                        </a:spcBef>
                        <a:spcAft>
                          <a:spcPts val="200"/>
                        </a:spcAft>
                        <a:buClrTx/>
                        <a:buSzTx/>
                        <a:buFont typeface="Wingdings" panose="05000000000000000000" pitchFamily="2" charset="2"/>
                        <a:buChar char="ü"/>
                        <a:tabLst/>
                        <a:defRPr/>
                      </a:pPr>
                      <a:endParaRPr lang="en-GB" sz="1400" b="0" dirty="0">
                        <a:solidFill>
                          <a:schemeClr val="tx1"/>
                        </a:solidFill>
                        <a:cs typeface="Segoe UI Semibold"/>
                      </a:endParaRPr>
                    </a:p>
                  </a:txBody>
                  <a:tcPr marT="73152" marB="73152">
                    <a:lnL w="12700" cmpd="sng">
                      <a:noFill/>
                    </a:lnL>
                    <a:lnR w="3175" cap="flat" cmpd="sng" algn="ctr">
                      <a:solidFill>
                        <a:schemeClr val="bg1">
                          <a:lumMod val="75000"/>
                        </a:schemeClr>
                      </a:solidFill>
                      <a:prstDash val="solid"/>
                      <a:round/>
                      <a:headEnd type="none" w="med" len="med"/>
                      <a:tailEnd type="none" w="med" len="med"/>
                    </a:lnR>
                    <a:lnT w="381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6803174"/>
                  </a:ext>
                </a:extLst>
              </a:tr>
            </a:tbl>
          </a:graphicData>
        </a:graphic>
      </p:graphicFrame>
      <p:cxnSp>
        <p:nvCxnSpPr>
          <p:cNvPr id="50" name="Straight Connector 49">
            <a:extLst>
              <a:ext uri="{FF2B5EF4-FFF2-40B4-BE49-F238E27FC236}">
                <a16:creationId xmlns:a16="http://schemas.microsoft.com/office/drawing/2014/main" id="{26FAB757-B91F-42E0-8DDA-81C39A2F8225}"/>
              </a:ext>
              <a:ext uri="{C183D7F6-B498-43B3-948B-1728B52AA6E4}">
                <adec:decorative xmlns:adec="http://schemas.microsoft.com/office/drawing/2017/decorative" val="1"/>
              </a:ext>
            </a:extLst>
          </p:cNvPr>
          <p:cNvCxnSpPr>
            <a:cxnSpLocks/>
          </p:cNvCxnSpPr>
          <p:nvPr/>
        </p:nvCxnSpPr>
        <p:spPr>
          <a:xfrm>
            <a:off x="8057878" y="2651173"/>
            <a:ext cx="563608" cy="0"/>
          </a:xfrm>
          <a:prstGeom prst="line">
            <a:avLst/>
          </a:prstGeom>
          <a:ln w="28575" cap="rnd">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238B2AE-E431-4EA1-8BC4-5D6AC984F8EB}"/>
              </a:ext>
              <a:ext uri="{C183D7F6-B498-43B3-948B-1728B52AA6E4}">
                <adec:decorative xmlns:adec="http://schemas.microsoft.com/office/drawing/2017/decorative" val="1"/>
              </a:ext>
            </a:extLst>
          </p:cNvPr>
          <p:cNvCxnSpPr>
            <a:cxnSpLocks/>
          </p:cNvCxnSpPr>
          <p:nvPr/>
        </p:nvCxnSpPr>
        <p:spPr>
          <a:xfrm>
            <a:off x="8057878" y="3552873"/>
            <a:ext cx="563608" cy="0"/>
          </a:xfrm>
          <a:prstGeom prst="line">
            <a:avLst/>
          </a:prstGeom>
          <a:ln w="28575" cap="rnd">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ECE0622-5E4F-47AD-AF38-87A50324A092}"/>
              </a:ext>
              <a:ext uri="{C183D7F6-B498-43B3-948B-1728B52AA6E4}">
                <adec:decorative xmlns:adec="http://schemas.microsoft.com/office/drawing/2017/decorative" val="1"/>
              </a:ext>
            </a:extLst>
          </p:cNvPr>
          <p:cNvCxnSpPr>
            <a:cxnSpLocks/>
          </p:cNvCxnSpPr>
          <p:nvPr/>
        </p:nvCxnSpPr>
        <p:spPr>
          <a:xfrm>
            <a:off x="8057878" y="4459653"/>
            <a:ext cx="563608" cy="0"/>
          </a:xfrm>
          <a:prstGeom prst="line">
            <a:avLst/>
          </a:prstGeom>
          <a:ln w="28575" cap="rnd">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589EBFA-EFA5-4BE1-BA44-BAE26F566D3E}"/>
              </a:ext>
              <a:ext uri="{C183D7F6-B498-43B3-948B-1728B52AA6E4}">
                <adec:decorative xmlns:adec="http://schemas.microsoft.com/office/drawing/2017/decorative" val="1"/>
              </a:ext>
            </a:extLst>
          </p:cNvPr>
          <p:cNvCxnSpPr>
            <a:cxnSpLocks/>
          </p:cNvCxnSpPr>
          <p:nvPr/>
        </p:nvCxnSpPr>
        <p:spPr>
          <a:xfrm>
            <a:off x="8057878" y="5364528"/>
            <a:ext cx="563608" cy="0"/>
          </a:xfrm>
          <a:prstGeom prst="line">
            <a:avLst/>
          </a:prstGeom>
          <a:ln w="28575" cap="rnd">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3" name="Footer Placeholder 2">
            <a:extLst>
              <a:ext uri="{FF2B5EF4-FFF2-40B4-BE49-F238E27FC236}">
                <a16:creationId xmlns:a16="http://schemas.microsoft.com/office/drawing/2014/main" id="{ECD277A2-DA01-4024-A1E9-96359B541ED7}"/>
              </a:ext>
              <a:ext uri="{C183D7F6-B498-43B3-948B-1728B52AA6E4}">
                <adec:decorative xmlns:adec="http://schemas.microsoft.com/office/drawing/2017/decorative" val="1"/>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pic>
        <p:nvPicPr>
          <p:cNvPr id="96" name="Picture 95" descr="Two co-workers walking in an office hallway, and having a discussions a surface laptop on their hands.">
            <a:extLst>
              <a:ext uri="{FF2B5EF4-FFF2-40B4-BE49-F238E27FC236}">
                <a16:creationId xmlns:a16="http://schemas.microsoft.com/office/drawing/2014/main" id="{305F1FC5-8F24-46D4-B8F3-C147DB355743}"/>
              </a:ext>
            </a:extLst>
          </p:cNvPr>
          <p:cNvPicPr>
            <a:picLocks noChangeAspect="1"/>
          </p:cNvPicPr>
          <p:nvPr/>
        </p:nvPicPr>
        <p:blipFill rotWithShape="1">
          <a:blip r:embed="rId5"/>
          <a:srcRect l="16228" t="2311" r="13881" b="2311"/>
          <a:stretch/>
        </p:blipFill>
        <p:spPr>
          <a:xfrm>
            <a:off x="8914424" y="0"/>
            <a:ext cx="3277576" cy="6858000"/>
          </a:xfrm>
          <a:custGeom>
            <a:avLst/>
            <a:gdLst>
              <a:gd name="connsiteX0" fmla="*/ 0 w 3627769"/>
              <a:gd name="connsiteY0" fmla="*/ 0 h 4875667"/>
              <a:gd name="connsiteX1" fmla="*/ 3627769 w 3627769"/>
              <a:gd name="connsiteY1" fmla="*/ 0 h 4875667"/>
              <a:gd name="connsiteX2" fmla="*/ 3627769 w 3627769"/>
              <a:gd name="connsiteY2" fmla="*/ 4875667 h 4875667"/>
              <a:gd name="connsiteX3" fmla="*/ 0 w 3627769"/>
              <a:gd name="connsiteY3" fmla="*/ 4875667 h 4875667"/>
            </a:gdLst>
            <a:ahLst/>
            <a:cxnLst>
              <a:cxn ang="0">
                <a:pos x="connsiteX0" y="connsiteY0"/>
              </a:cxn>
              <a:cxn ang="0">
                <a:pos x="connsiteX1" y="connsiteY1"/>
              </a:cxn>
              <a:cxn ang="0">
                <a:pos x="connsiteX2" y="connsiteY2"/>
              </a:cxn>
              <a:cxn ang="0">
                <a:pos x="connsiteX3" y="connsiteY3"/>
              </a:cxn>
            </a:cxnLst>
            <a:rect l="l" t="t" r="r" b="b"/>
            <a:pathLst>
              <a:path w="3627769" h="4875667">
                <a:moveTo>
                  <a:pt x="0" y="0"/>
                </a:moveTo>
                <a:lnTo>
                  <a:pt x="3627769" y="0"/>
                </a:lnTo>
                <a:lnTo>
                  <a:pt x="3627769" y="4875667"/>
                </a:lnTo>
                <a:lnTo>
                  <a:pt x="0" y="4875667"/>
                </a:lnTo>
                <a:close/>
              </a:path>
            </a:pathLst>
          </a:custGeom>
        </p:spPr>
      </p:pic>
      <p:sp>
        <p:nvSpPr>
          <p:cNvPr id="98" name="Slide Number Placeholder 5">
            <a:extLst>
              <a:ext uri="{FF2B5EF4-FFF2-40B4-BE49-F238E27FC236}">
                <a16:creationId xmlns:a16="http://schemas.microsoft.com/office/drawing/2014/main" id="{A9ABC2D8-91C0-4E2E-B712-C5930BDC5443}"/>
              </a:ext>
            </a:extLst>
          </p:cNvPr>
          <p:cNvSpPr>
            <a:spLocks noGrp="1"/>
          </p:cNvSpPr>
          <p:nvPr>
            <p:ph type="sldNum" sz="quarter" idx="4"/>
          </p:nvPr>
        </p:nvSpPr>
        <p:spPr>
          <a:xfrm>
            <a:off x="11697272" y="6539518"/>
            <a:ext cx="40424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chemeClr val="bg1"/>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a:ln>
                <a:noFill/>
              </a:ln>
              <a:solidFill>
                <a:schemeClr val="bg1"/>
              </a:solidFill>
              <a:effectLst/>
              <a:uLnTx/>
              <a:uFillTx/>
              <a:latin typeface="Segoe UI"/>
              <a:ea typeface="+mn-ea"/>
              <a:cs typeface="+mn-cs"/>
            </a:endParaRPr>
          </a:p>
        </p:txBody>
      </p:sp>
      <p:sp>
        <p:nvSpPr>
          <p:cNvPr id="3" name="Title 1">
            <a:extLst>
              <a:ext uri="{FF2B5EF4-FFF2-40B4-BE49-F238E27FC236}">
                <a16:creationId xmlns:a16="http://schemas.microsoft.com/office/drawing/2014/main" id="{FC4EC648-5ADE-C015-767E-9F704ED15FD3}"/>
              </a:ext>
            </a:extLst>
          </p:cNvPr>
          <p:cNvSpPr txBox="1">
            <a:spLocks/>
          </p:cNvSpPr>
          <p:nvPr/>
        </p:nvSpPr>
        <p:spPr>
          <a:xfrm>
            <a:off x="588263" y="457200"/>
            <a:ext cx="11018520" cy="553998"/>
          </a:xfrm>
          <a:prstGeom prst="rect">
            <a:avLst/>
          </a:prstGeom>
        </p:spPr>
        <p:txBody>
          <a:bodyPr vert="horz" wrap="square" lIns="0" tIns="0" rIns="0" bIns="0" rtlCol="0" anchor="t">
            <a:normAutofit/>
          </a:bodyPr>
          <a:lstStyle>
            <a:lvl1pPr algn="l" defTabSz="932742" rtl="0" eaLnBrk="1" latinLnBrk="0" hangingPunct="1">
              <a:lnSpc>
                <a:spcPct val="100000"/>
              </a:lnSpc>
              <a:spcBef>
                <a:spcPct val="0"/>
              </a:spcBef>
              <a:buNone/>
              <a:defRPr lang="en-US" sz="3600" b="0" kern="1200" cap="none" spc="0" baseline="0" dirty="0">
                <a:ln w="3175">
                  <a:noFill/>
                </a:ln>
                <a:solidFill>
                  <a:schemeClr val="tx2"/>
                </a:solidFill>
                <a:effectLst/>
                <a:latin typeface="+mj-lt"/>
                <a:ea typeface="+mn-ea"/>
                <a:cs typeface="Segoe UI" pitchFamily="34" charset="0"/>
              </a:defRPr>
            </a:lvl1pPr>
          </a:lstStyle>
          <a:p>
            <a:r>
              <a:rPr lang="en-GB" dirty="0">
                <a:solidFill>
                  <a:schemeClr val="accent2"/>
                </a:solidFill>
                <a:cs typeface="Segoe UI"/>
              </a:rPr>
              <a:t>Module overview</a:t>
            </a:r>
          </a:p>
        </p:txBody>
      </p:sp>
    </p:spTree>
    <p:custDataLst>
      <p:tags r:id="rId1"/>
    </p:custDataLst>
    <p:extLst>
      <p:ext uri="{BB962C8B-B14F-4D97-AF65-F5344CB8AC3E}">
        <p14:creationId xmlns:p14="http://schemas.microsoft.com/office/powerpoint/2010/main" val="64171119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8449-D7D1-4BA3-AADA-0BAF8C8CEE1E}"/>
              </a:ext>
            </a:extLst>
          </p:cNvPr>
          <p:cNvSpPr>
            <a:spLocks noGrp="1"/>
          </p:cNvSpPr>
          <p:nvPr>
            <p:ph type="title"/>
          </p:nvPr>
        </p:nvSpPr>
        <p:spPr>
          <a:xfrm>
            <a:off x="588263" y="457200"/>
            <a:ext cx="9877461" cy="553998"/>
          </a:xfrm>
        </p:spPr>
        <p:txBody>
          <a:bodyPr/>
          <a:lstStyle/>
          <a:p>
            <a:r>
              <a:rPr lang="en-GB" dirty="0">
                <a:solidFill>
                  <a:schemeClr val="tx2"/>
                </a:solidFill>
                <a:latin typeface="+mj-lt"/>
              </a:rPr>
              <a:t>Overview of Power BI and Microsoft Teams</a:t>
            </a:r>
          </a:p>
        </p:txBody>
      </p:sp>
      <p:sp>
        <p:nvSpPr>
          <p:cNvPr id="3" name="Content Placeholder 2">
            <a:extLst>
              <a:ext uri="{FF2B5EF4-FFF2-40B4-BE49-F238E27FC236}">
                <a16:creationId xmlns:a16="http://schemas.microsoft.com/office/drawing/2014/main" id="{F32146E4-E142-4C05-AD3F-181F7C8E8CE3}"/>
              </a:ext>
            </a:extLst>
          </p:cNvPr>
          <p:cNvSpPr>
            <a:spLocks noGrp="1"/>
          </p:cNvSpPr>
          <p:nvPr>
            <p:ph sz="quarter" idx="10"/>
          </p:nvPr>
        </p:nvSpPr>
        <p:spPr>
          <a:xfrm>
            <a:off x="1471833" y="1565196"/>
            <a:ext cx="6397673" cy="3250121"/>
          </a:xfrm>
        </p:spPr>
        <p:txBody>
          <a:bodyPr/>
          <a:lstStyle/>
          <a:p>
            <a:pPr marL="0" indent="0">
              <a:buNone/>
            </a:pPr>
            <a:r>
              <a:rPr lang="en-GB" sz="2400" dirty="0">
                <a:solidFill>
                  <a:schemeClr val="tx1">
                    <a:lumMod val="85000"/>
                    <a:lumOff val="15000"/>
                  </a:schemeClr>
                </a:solidFill>
                <a:cs typeface="Segoe UI" pitchFamily="34" charset="0"/>
              </a:rPr>
              <a:t>Power BI enables users to create reports based on data from Dataverse for Teams tables and other data sources</a:t>
            </a:r>
          </a:p>
          <a:p>
            <a:pPr marL="0" indent="0">
              <a:buNone/>
            </a:pPr>
            <a:endParaRPr lang="en-GB" sz="2400" dirty="0">
              <a:solidFill>
                <a:schemeClr val="tx1">
                  <a:lumMod val="85000"/>
                  <a:lumOff val="15000"/>
                </a:schemeClr>
              </a:solidFill>
            </a:endParaRPr>
          </a:p>
          <a:p>
            <a:pPr marL="0" indent="0">
              <a:buNone/>
            </a:pPr>
            <a:r>
              <a:rPr lang="en-US" sz="2400" dirty="0">
                <a:solidFill>
                  <a:schemeClr val="tx1">
                    <a:lumMod val="85000"/>
                    <a:lumOff val="15000"/>
                  </a:schemeClr>
                </a:solidFill>
              </a:rPr>
              <a:t>Access to the data is determined by Dataverse for Teams security model</a:t>
            </a:r>
            <a:endParaRPr lang="en-US" sz="2400" dirty="0">
              <a:solidFill>
                <a:schemeClr val="tx1">
                  <a:lumMod val="85000"/>
                  <a:lumOff val="15000"/>
                </a:schemeClr>
              </a:solidFill>
              <a:cs typeface="Segoe UI" pitchFamily="34" charset="0"/>
            </a:endParaRPr>
          </a:p>
          <a:p>
            <a:pPr marL="0" indent="0">
              <a:buNone/>
            </a:pPr>
            <a:endParaRPr lang="en-US" sz="2400" dirty="0">
              <a:solidFill>
                <a:schemeClr val="tx1">
                  <a:lumMod val="85000"/>
                  <a:lumOff val="15000"/>
                </a:schemeClr>
              </a:solidFill>
            </a:endParaRPr>
          </a:p>
          <a:p>
            <a:pPr marL="0" indent="0">
              <a:buNone/>
            </a:pPr>
            <a:r>
              <a:rPr lang="en-GB" sz="2400" b="0" i="0" dirty="0">
                <a:solidFill>
                  <a:schemeClr val="tx1">
                    <a:lumMod val="85000"/>
                    <a:lumOff val="15000"/>
                  </a:schemeClr>
                </a:solidFill>
                <a:effectLst/>
              </a:rPr>
              <a:t>Has additional licensing requirements</a:t>
            </a:r>
            <a:endParaRPr lang="en-GB" sz="2400" dirty="0">
              <a:solidFill>
                <a:schemeClr val="tx1">
                  <a:lumMod val="85000"/>
                  <a:lumOff val="15000"/>
                </a:schemeClr>
              </a:solidFill>
            </a:endParaRPr>
          </a:p>
        </p:txBody>
      </p:sp>
      <p:grpSp>
        <p:nvGrpSpPr>
          <p:cNvPr id="14" name="Group 13">
            <a:extLst>
              <a:ext uri="{FF2B5EF4-FFF2-40B4-BE49-F238E27FC236}">
                <a16:creationId xmlns:a16="http://schemas.microsoft.com/office/drawing/2014/main" id="{27F90476-9C57-C049-03CC-0C12869CEA83}"/>
              </a:ext>
            </a:extLst>
          </p:cNvPr>
          <p:cNvGrpSpPr/>
          <p:nvPr/>
        </p:nvGrpSpPr>
        <p:grpSpPr>
          <a:xfrm>
            <a:off x="730104" y="3263588"/>
            <a:ext cx="572073" cy="555449"/>
            <a:chOff x="677689" y="3321777"/>
            <a:chExt cx="572073" cy="555449"/>
          </a:xfrm>
        </p:grpSpPr>
        <p:sp>
          <p:nvSpPr>
            <p:cNvPr id="8" name="Oval 7">
              <a:extLst>
                <a:ext uri="{FF2B5EF4-FFF2-40B4-BE49-F238E27FC236}">
                  <a16:creationId xmlns:a16="http://schemas.microsoft.com/office/drawing/2014/main" id="{6B38C554-A3B7-E819-758D-92CC55CE7833}"/>
                </a:ext>
              </a:extLst>
            </p:cNvPr>
            <p:cNvSpPr/>
            <p:nvPr/>
          </p:nvSpPr>
          <p:spPr bwMode="auto">
            <a:xfrm>
              <a:off x="677689" y="3321777"/>
              <a:ext cx="572073" cy="555449"/>
            </a:xfrm>
            <a:prstGeom prst="ellipse">
              <a:avLst/>
            </a:prstGeom>
            <a:solidFill>
              <a:schemeClr val="bg1">
                <a:lumMod val="95000"/>
              </a:schemeClr>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a:solidFill>
                  <a:schemeClr val="tx1">
                    <a:lumMod val="85000"/>
                    <a:lumOff val="15000"/>
                  </a:schemeClr>
                </a:solidFill>
                <a:ea typeface="Segoe UI" pitchFamily="34" charset="0"/>
                <a:cs typeface="Segoe UI" pitchFamily="34" charset="0"/>
              </a:endParaRPr>
            </a:p>
          </p:txBody>
        </p:sp>
        <p:pic>
          <p:nvPicPr>
            <p:cNvPr id="10" name="Graphic 9">
              <a:extLst>
                <a:ext uri="{FF2B5EF4-FFF2-40B4-BE49-F238E27FC236}">
                  <a16:creationId xmlns:a16="http://schemas.microsoft.com/office/drawing/2014/main" id="{A6BDBBD9-0772-432C-9FE2-18B741CF4B8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5237" y="3441012"/>
              <a:ext cx="316981" cy="316981"/>
            </a:xfrm>
            <a:prstGeom prst="rect">
              <a:avLst/>
            </a:prstGeom>
          </p:spPr>
        </p:pic>
      </p:grpSp>
      <p:grpSp>
        <p:nvGrpSpPr>
          <p:cNvPr id="12" name="Group 11">
            <a:extLst>
              <a:ext uri="{FF2B5EF4-FFF2-40B4-BE49-F238E27FC236}">
                <a16:creationId xmlns:a16="http://schemas.microsoft.com/office/drawing/2014/main" id="{DD20AD0C-97F8-9DB0-FAB1-FFA0CDB1629B}"/>
              </a:ext>
            </a:extLst>
          </p:cNvPr>
          <p:cNvGrpSpPr/>
          <p:nvPr/>
        </p:nvGrpSpPr>
        <p:grpSpPr>
          <a:xfrm>
            <a:off x="730106" y="1640133"/>
            <a:ext cx="572073" cy="555449"/>
            <a:chOff x="643908" y="1680021"/>
            <a:chExt cx="572073" cy="555449"/>
          </a:xfrm>
        </p:grpSpPr>
        <p:sp>
          <p:nvSpPr>
            <p:cNvPr id="7" name="Oval 6">
              <a:extLst>
                <a:ext uri="{FF2B5EF4-FFF2-40B4-BE49-F238E27FC236}">
                  <a16:creationId xmlns:a16="http://schemas.microsoft.com/office/drawing/2014/main" id="{430DB963-711A-A7A6-0E00-076B66F2C6C4}"/>
                </a:ext>
              </a:extLst>
            </p:cNvPr>
            <p:cNvSpPr/>
            <p:nvPr/>
          </p:nvSpPr>
          <p:spPr bwMode="auto">
            <a:xfrm>
              <a:off x="643908" y="1680021"/>
              <a:ext cx="572073" cy="555449"/>
            </a:xfrm>
            <a:prstGeom prst="ellipse">
              <a:avLst/>
            </a:prstGeom>
            <a:solidFill>
              <a:schemeClr val="bg1">
                <a:lumMod val="95000"/>
              </a:schemeClr>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a:solidFill>
                  <a:schemeClr val="tx1">
                    <a:lumMod val="85000"/>
                    <a:lumOff val="15000"/>
                  </a:schemeClr>
                </a:solidFill>
                <a:ea typeface="Segoe UI" pitchFamily="34" charset="0"/>
                <a:cs typeface="Segoe UI" pitchFamily="34" charset="0"/>
              </a:endParaRPr>
            </a:p>
          </p:txBody>
        </p:sp>
        <p:pic>
          <p:nvPicPr>
            <p:cNvPr id="11" name="Graphic 10">
              <a:extLst>
                <a:ext uri="{FF2B5EF4-FFF2-40B4-BE49-F238E27FC236}">
                  <a16:creationId xmlns:a16="http://schemas.microsoft.com/office/drawing/2014/main" id="{3EB64906-3866-485E-BEBF-1A30FC16193D}"/>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1453" y="1799255"/>
              <a:ext cx="316981" cy="316981"/>
            </a:xfrm>
            <a:prstGeom prst="rect">
              <a:avLst/>
            </a:prstGeom>
          </p:spPr>
        </p:pic>
      </p:grpSp>
      <p:grpSp>
        <p:nvGrpSpPr>
          <p:cNvPr id="4" name="Group 3">
            <a:extLst>
              <a:ext uri="{FF2B5EF4-FFF2-40B4-BE49-F238E27FC236}">
                <a16:creationId xmlns:a16="http://schemas.microsoft.com/office/drawing/2014/main" id="{C343F53C-9BFC-40E6-973D-D85BF440B370}"/>
              </a:ext>
              <a:ext uri="{C183D7F6-B498-43B3-948B-1728B52AA6E4}">
                <adec:decorative xmlns:adec="http://schemas.microsoft.com/office/drawing/2017/decorative" val="1"/>
              </a:ext>
            </a:extLst>
          </p:cNvPr>
          <p:cNvGrpSpPr/>
          <p:nvPr/>
        </p:nvGrpSpPr>
        <p:grpSpPr>
          <a:xfrm>
            <a:off x="8509503" y="2904294"/>
            <a:ext cx="3163136" cy="1059430"/>
            <a:chOff x="8509503" y="2904294"/>
            <a:chExt cx="3163136" cy="1059430"/>
          </a:xfrm>
        </p:grpSpPr>
        <p:grpSp>
          <p:nvGrpSpPr>
            <p:cNvPr id="15" name="Group 14">
              <a:extLst>
                <a:ext uri="{FF2B5EF4-FFF2-40B4-BE49-F238E27FC236}">
                  <a16:creationId xmlns:a16="http://schemas.microsoft.com/office/drawing/2014/main" id="{EA021B11-8633-4EA3-919A-40FF140138A0}"/>
                </a:ext>
              </a:extLst>
            </p:cNvPr>
            <p:cNvGrpSpPr/>
            <p:nvPr/>
          </p:nvGrpSpPr>
          <p:grpSpPr>
            <a:xfrm>
              <a:off x="8509503" y="2904294"/>
              <a:ext cx="1030160" cy="1049411"/>
              <a:chOff x="8878056" y="467071"/>
              <a:chExt cx="1030160" cy="1049411"/>
            </a:xfrm>
          </p:grpSpPr>
          <p:sp>
            <p:nvSpPr>
              <p:cNvPr id="18" name="Oval 17">
                <a:extLst>
                  <a:ext uri="{FF2B5EF4-FFF2-40B4-BE49-F238E27FC236}">
                    <a16:creationId xmlns:a16="http://schemas.microsoft.com/office/drawing/2014/main" id="{01A7C7EA-2D14-4A9D-8659-11D95270B336}"/>
                  </a:ext>
                </a:extLst>
              </p:cNvPr>
              <p:cNvSpPr/>
              <p:nvPr/>
            </p:nvSpPr>
            <p:spPr bwMode="auto">
              <a:xfrm>
                <a:off x="8878056" y="467071"/>
                <a:ext cx="1030160" cy="1049411"/>
              </a:xfrm>
              <a:prstGeom prst="ellipse">
                <a:avLst/>
              </a:prstGeom>
              <a:solidFill>
                <a:schemeClr val="bg1">
                  <a:lumMod val="95000"/>
                </a:schemeClr>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a:solidFill>
                    <a:srgbClr val="FFFFFF"/>
                  </a:solidFill>
                  <a:ea typeface="Segoe UI" pitchFamily="34" charset="0"/>
                  <a:cs typeface="Segoe UI" pitchFamily="34" charset="0"/>
                </a:endParaRPr>
              </a:p>
            </p:txBody>
          </p:sp>
          <p:pic>
            <p:nvPicPr>
              <p:cNvPr id="19" name="Picture 18" descr="A picture containing object, clock, drawing&#10;&#10;Description automatically generated">
                <a:extLst>
                  <a:ext uri="{FF2B5EF4-FFF2-40B4-BE49-F238E27FC236}">
                    <a16:creationId xmlns:a16="http://schemas.microsoft.com/office/drawing/2014/main" id="{46C2135D-728D-4CEF-859D-78561AC8AE8A}"/>
                  </a:ext>
                </a:extLst>
              </p:cNvPr>
              <p:cNvPicPr>
                <a:picLocks noChangeAspect="1"/>
              </p:cNvPicPr>
              <p:nvPr/>
            </p:nvPicPr>
            <p:blipFill>
              <a:blip r:embed="rId7"/>
              <a:stretch>
                <a:fillRect/>
              </a:stretch>
            </p:blipFill>
            <p:spPr>
              <a:xfrm>
                <a:off x="9062057" y="700110"/>
                <a:ext cx="633187" cy="588864"/>
              </a:xfrm>
              <a:prstGeom prst="rect">
                <a:avLst/>
              </a:prstGeom>
            </p:spPr>
          </p:pic>
        </p:grpSp>
        <p:pic>
          <p:nvPicPr>
            <p:cNvPr id="20" name="Graphic 19" descr="Add with solid fill">
              <a:extLst>
                <a:ext uri="{FF2B5EF4-FFF2-40B4-BE49-F238E27FC236}">
                  <a16:creationId xmlns:a16="http://schemas.microsoft.com/office/drawing/2014/main" id="{58D89776-D7A7-45D2-8F68-B777C97C12E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08865" y="3164343"/>
              <a:ext cx="536218" cy="536218"/>
            </a:xfrm>
            <a:prstGeom prst="rect">
              <a:avLst/>
            </a:prstGeom>
          </p:spPr>
        </p:pic>
        <p:sp>
          <p:nvSpPr>
            <p:cNvPr id="13" name="Oval 12">
              <a:extLst>
                <a:ext uri="{FF2B5EF4-FFF2-40B4-BE49-F238E27FC236}">
                  <a16:creationId xmlns:a16="http://schemas.microsoft.com/office/drawing/2014/main" id="{40F0E9F5-7330-40BA-BC67-6750DB5D20E6}"/>
                </a:ext>
              </a:extLst>
            </p:cNvPr>
            <p:cNvSpPr/>
            <p:nvPr/>
          </p:nvSpPr>
          <p:spPr bwMode="auto">
            <a:xfrm>
              <a:off x="10611416" y="2914314"/>
              <a:ext cx="1061223" cy="1049410"/>
            </a:xfrm>
            <a:prstGeom prst="ellipse">
              <a:avLst/>
            </a:prstGeom>
            <a:solidFill>
              <a:schemeClr val="bg1">
                <a:lumMod val="95000"/>
              </a:schemeClr>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pic>
          <p:nvPicPr>
            <p:cNvPr id="22" name="Picture 2">
              <a:extLst>
                <a:ext uri="{FF2B5EF4-FFF2-40B4-BE49-F238E27FC236}">
                  <a16:creationId xmlns:a16="http://schemas.microsoft.com/office/drawing/2014/main" id="{F5B313A9-C0D3-41B5-AD81-33E96A1704A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51547" y="3137333"/>
              <a:ext cx="569733" cy="5697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a:extLst>
              <a:ext uri="{FF2B5EF4-FFF2-40B4-BE49-F238E27FC236}">
                <a16:creationId xmlns:a16="http://schemas.microsoft.com/office/drawing/2014/main" id="{94A65C02-5993-791A-A55D-69DD0EE541E2}"/>
              </a:ext>
            </a:extLst>
          </p:cNvPr>
          <p:cNvGrpSpPr/>
          <p:nvPr/>
        </p:nvGrpSpPr>
        <p:grpSpPr>
          <a:xfrm>
            <a:off x="730103" y="4319279"/>
            <a:ext cx="572073" cy="555449"/>
            <a:chOff x="677690" y="4402885"/>
            <a:chExt cx="572073" cy="555449"/>
          </a:xfrm>
        </p:grpSpPr>
        <p:sp>
          <p:nvSpPr>
            <p:cNvPr id="9" name="Oval 8">
              <a:extLst>
                <a:ext uri="{FF2B5EF4-FFF2-40B4-BE49-F238E27FC236}">
                  <a16:creationId xmlns:a16="http://schemas.microsoft.com/office/drawing/2014/main" id="{EBA2E1FE-8226-A3BF-63D7-0A6B2D50E3DB}"/>
                </a:ext>
              </a:extLst>
            </p:cNvPr>
            <p:cNvSpPr/>
            <p:nvPr/>
          </p:nvSpPr>
          <p:spPr bwMode="auto">
            <a:xfrm>
              <a:off x="677690" y="4402885"/>
              <a:ext cx="572073" cy="555449"/>
            </a:xfrm>
            <a:prstGeom prst="ellipse">
              <a:avLst/>
            </a:prstGeom>
            <a:solidFill>
              <a:schemeClr val="bg1">
                <a:lumMod val="95000"/>
              </a:schemeClr>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a:solidFill>
                  <a:schemeClr val="tx1">
                    <a:lumMod val="85000"/>
                    <a:lumOff val="15000"/>
                  </a:schemeClr>
                </a:solidFill>
                <a:ea typeface="Segoe UI" pitchFamily="34" charset="0"/>
                <a:cs typeface="Segoe UI" pitchFamily="34" charset="0"/>
              </a:endParaRPr>
            </a:p>
          </p:txBody>
        </p:sp>
        <p:pic>
          <p:nvPicPr>
            <p:cNvPr id="6" name="Graphic 5">
              <a:extLst>
                <a:ext uri="{FF2B5EF4-FFF2-40B4-BE49-F238E27FC236}">
                  <a16:creationId xmlns:a16="http://schemas.microsoft.com/office/drawing/2014/main" id="{9543E610-DD11-4EC3-BB4D-EBE6A12E90A4}"/>
                </a:ext>
                <a:ext uri="{C183D7F6-B498-43B3-948B-1728B52AA6E4}">
                  <adec:decorative xmlns:adec="http://schemas.microsoft.com/office/drawing/2017/decorative" val="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33813" y="4545904"/>
              <a:ext cx="269412" cy="269412"/>
            </a:xfrm>
            <a:prstGeom prst="rect">
              <a:avLst/>
            </a:prstGeom>
          </p:spPr>
        </p:pic>
      </p:grpSp>
      <p:sp>
        <p:nvSpPr>
          <p:cNvPr id="5" name="Footer Placeholder 2">
            <a:extLst>
              <a:ext uri="{FF2B5EF4-FFF2-40B4-BE49-F238E27FC236}">
                <a16:creationId xmlns:a16="http://schemas.microsoft.com/office/drawing/2014/main" id="{4B114A5F-2C24-B629-F417-F6395BA7514B}"/>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250833544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1FFA-3B78-4AEA-8F27-9DC7B36180C0}"/>
              </a:ext>
            </a:extLst>
          </p:cNvPr>
          <p:cNvSpPr>
            <a:spLocks noGrp="1"/>
          </p:cNvSpPr>
          <p:nvPr>
            <p:ph type="title"/>
          </p:nvPr>
        </p:nvSpPr>
        <p:spPr/>
        <p:txBody>
          <a:bodyPr/>
          <a:lstStyle/>
          <a:p>
            <a:r>
              <a:rPr lang="en-US" dirty="0">
                <a:solidFill>
                  <a:schemeClr val="tx2"/>
                </a:solidFill>
                <a:latin typeface="+mj-lt"/>
              </a:rPr>
              <a:t>Power BI Desktop and Power BI Service</a:t>
            </a:r>
            <a:endParaRPr lang="en-GB" dirty="0">
              <a:solidFill>
                <a:schemeClr val="tx2"/>
              </a:solidFill>
              <a:latin typeface="+mj-lt"/>
            </a:endParaRPr>
          </a:p>
        </p:txBody>
      </p:sp>
      <p:sp>
        <p:nvSpPr>
          <p:cNvPr id="4" name="Rectangle 3">
            <a:extLst>
              <a:ext uri="{FF2B5EF4-FFF2-40B4-BE49-F238E27FC236}">
                <a16:creationId xmlns:a16="http://schemas.microsoft.com/office/drawing/2014/main" id="{5DA2EA07-8060-4931-B551-CB8C29D8BD40}"/>
              </a:ext>
            </a:extLst>
          </p:cNvPr>
          <p:cNvSpPr/>
          <p:nvPr/>
        </p:nvSpPr>
        <p:spPr>
          <a:xfrm>
            <a:off x="1936532" y="1845891"/>
            <a:ext cx="3483832" cy="406265"/>
          </a:xfrm>
          <a:prstGeom prst="rect">
            <a:avLst/>
          </a:prstGeom>
        </p:spPr>
        <p:txBody>
          <a:bodyPr wrap="square" lIns="186521">
            <a:spAutoFit/>
          </a:bodyPr>
          <a:lstStyle/>
          <a:p>
            <a:pPr algn="ctr" defTabSz="932384" fontAlgn="base">
              <a:spcAft>
                <a:spcPct val="0"/>
              </a:spcAft>
              <a:buSzPct val="90000"/>
              <a:defRPr/>
            </a:pPr>
            <a:r>
              <a:rPr lang="en-US" sz="2040">
                <a:ln w="3175">
                  <a:noFill/>
                </a:ln>
                <a:solidFill>
                  <a:schemeClr val="tx1">
                    <a:lumMod val="85000"/>
                    <a:lumOff val="15000"/>
                  </a:schemeClr>
                </a:solidFill>
                <a:latin typeface="+mj-lt"/>
              </a:rPr>
              <a:t>Power BI Desktop</a:t>
            </a:r>
          </a:p>
        </p:txBody>
      </p:sp>
      <p:sp>
        <p:nvSpPr>
          <p:cNvPr id="3" name="Rectangle 2">
            <a:extLst>
              <a:ext uri="{FF2B5EF4-FFF2-40B4-BE49-F238E27FC236}">
                <a16:creationId xmlns:a16="http://schemas.microsoft.com/office/drawing/2014/main" id="{AF769F13-4C1E-4A2E-9D55-594B40469866}"/>
              </a:ext>
            </a:extLst>
          </p:cNvPr>
          <p:cNvSpPr/>
          <p:nvPr/>
        </p:nvSpPr>
        <p:spPr>
          <a:xfrm>
            <a:off x="1196751" y="5231006"/>
            <a:ext cx="4081219" cy="646331"/>
          </a:xfrm>
          <a:prstGeom prst="rect">
            <a:avLst/>
          </a:prstGeom>
        </p:spPr>
        <p:txBody>
          <a:bodyPr wrap="square" lIns="186521">
            <a:spAutoFit/>
          </a:bodyPr>
          <a:lstStyle/>
          <a:p>
            <a:pPr algn="ctr" defTabSz="932384" fontAlgn="base">
              <a:spcAft>
                <a:spcPct val="0"/>
              </a:spcAft>
              <a:buSzPct val="90000"/>
              <a:defRPr/>
            </a:pPr>
            <a:r>
              <a:rPr lang="en-US" sz="1800">
                <a:ln w="3175">
                  <a:noFill/>
                </a:ln>
                <a:solidFill>
                  <a:schemeClr val="tx1">
                    <a:lumMod val="85000"/>
                    <a:lumOff val="15000"/>
                  </a:schemeClr>
                </a:solidFill>
              </a:rPr>
              <a:t>Authoring tool – connect to data, transform, model and visualize</a:t>
            </a:r>
          </a:p>
        </p:txBody>
      </p:sp>
      <p:pic>
        <p:nvPicPr>
          <p:cNvPr id="37" name="Picture 36" descr="Example of an authoring process in Power BI Desktop">
            <a:extLst>
              <a:ext uri="{FF2B5EF4-FFF2-40B4-BE49-F238E27FC236}">
                <a16:creationId xmlns:a16="http://schemas.microsoft.com/office/drawing/2014/main" id="{0913D3EE-F732-4F7C-B37A-A7FC7DA641CD}"/>
              </a:ext>
            </a:extLst>
          </p:cNvPr>
          <p:cNvPicPr>
            <a:picLocks noChangeAspect="1"/>
          </p:cNvPicPr>
          <p:nvPr/>
        </p:nvPicPr>
        <p:blipFill>
          <a:blip r:embed="rId3"/>
          <a:stretch>
            <a:fillRect/>
          </a:stretch>
        </p:blipFill>
        <p:spPr>
          <a:xfrm>
            <a:off x="1135419" y="2536823"/>
            <a:ext cx="4203911" cy="2604823"/>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7" name="Rectangle 6">
            <a:extLst>
              <a:ext uri="{FF2B5EF4-FFF2-40B4-BE49-F238E27FC236}">
                <a16:creationId xmlns:a16="http://schemas.microsoft.com/office/drawing/2014/main" id="{3C3DC9E9-ECBE-456E-A671-FE771BC80823}"/>
              </a:ext>
            </a:extLst>
          </p:cNvPr>
          <p:cNvSpPr/>
          <p:nvPr/>
        </p:nvSpPr>
        <p:spPr>
          <a:xfrm>
            <a:off x="7468712" y="1871126"/>
            <a:ext cx="3871187" cy="374846"/>
          </a:xfrm>
          <a:prstGeom prst="rect">
            <a:avLst/>
          </a:prstGeom>
        </p:spPr>
        <p:txBody>
          <a:bodyPr wrap="square" lIns="186521">
            <a:spAutoFit/>
          </a:bodyPr>
          <a:lstStyle/>
          <a:p>
            <a:pPr marL="0" lvl="1" algn="ctr" defTabSz="932384" fontAlgn="base">
              <a:lnSpc>
                <a:spcPct val="90000"/>
              </a:lnSpc>
              <a:spcAft>
                <a:spcPct val="0"/>
              </a:spcAft>
              <a:buSzPct val="90000"/>
              <a:defRPr/>
            </a:pPr>
            <a:r>
              <a:rPr lang="en-US" sz="2040" dirty="0">
                <a:ln w="3175">
                  <a:noFill/>
                </a:ln>
                <a:solidFill>
                  <a:schemeClr val="tx1">
                    <a:lumMod val="85000"/>
                    <a:lumOff val="15000"/>
                  </a:schemeClr>
                </a:solidFill>
                <a:latin typeface="+mj-lt"/>
              </a:rPr>
              <a:t>Power BI Service</a:t>
            </a:r>
          </a:p>
        </p:txBody>
      </p:sp>
      <p:sp>
        <p:nvSpPr>
          <p:cNvPr id="5" name="Rectangle 4">
            <a:extLst>
              <a:ext uri="{FF2B5EF4-FFF2-40B4-BE49-F238E27FC236}">
                <a16:creationId xmlns:a16="http://schemas.microsoft.com/office/drawing/2014/main" id="{138A8FB4-BD45-4507-9F73-85DBFF8FDA9E}"/>
              </a:ext>
            </a:extLst>
          </p:cNvPr>
          <p:cNvSpPr/>
          <p:nvPr/>
        </p:nvSpPr>
        <p:spPr>
          <a:xfrm>
            <a:off x="6667500" y="5281276"/>
            <a:ext cx="4572000" cy="590931"/>
          </a:xfrm>
          <a:prstGeom prst="rect">
            <a:avLst/>
          </a:prstGeom>
        </p:spPr>
        <p:txBody>
          <a:bodyPr wrap="square" lIns="186521">
            <a:spAutoFit/>
          </a:bodyPr>
          <a:lstStyle/>
          <a:p>
            <a:pPr marL="0" lvl="1" algn="ctr" defTabSz="932384" fontAlgn="base">
              <a:lnSpc>
                <a:spcPct val="90000"/>
              </a:lnSpc>
              <a:spcAft>
                <a:spcPct val="0"/>
              </a:spcAft>
              <a:buSzPct val="90000"/>
              <a:defRPr/>
            </a:pPr>
            <a:r>
              <a:rPr lang="en-US" sz="1800" dirty="0">
                <a:ln w="3175">
                  <a:noFill/>
                </a:ln>
                <a:solidFill>
                  <a:schemeClr val="tx1">
                    <a:lumMod val="85000"/>
                    <a:lumOff val="15000"/>
                  </a:schemeClr>
                </a:solidFill>
              </a:rPr>
              <a:t>Publish reports and dashboards, apply permissions and enable data refresh</a:t>
            </a:r>
          </a:p>
        </p:txBody>
      </p:sp>
      <p:pic>
        <p:nvPicPr>
          <p:cNvPr id="10" name="Picture 9" descr="Example of published report embedded to Teams channel">
            <a:extLst>
              <a:ext uri="{FF2B5EF4-FFF2-40B4-BE49-F238E27FC236}">
                <a16:creationId xmlns:a16="http://schemas.microsoft.com/office/drawing/2014/main" id="{D896E939-8869-4465-A8D2-368FE3FAE71D}"/>
              </a:ext>
            </a:extLst>
          </p:cNvPr>
          <p:cNvPicPr>
            <a:picLocks noChangeAspect="1"/>
          </p:cNvPicPr>
          <p:nvPr/>
        </p:nvPicPr>
        <p:blipFill>
          <a:blip r:embed="rId4"/>
          <a:stretch>
            <a:fillRect/>
          </a:stretch>
        </p:blipFill>
        <p:spPr>
          <a:xfrm>
            <a:off x="6571174" y="2536823"/>
            <a:ext cx="4768725" cy="2639096"/>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pic>
        <p:nvPicPr>
          <p:cNvPr id="41" name="Graphic 40">
            <a:extLst>
              <a:ext uri="{FF2B5EF4-FFF2-40B4-BE49-F238E27FC236}">
                <a16:creationId xmlns:a16="http://schemas.microsoft.com/office/drawing/2014/main" id="{EE19CADB-6402-4275-B7AD-E5BC9BDAC869}"/>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40903" y="1579617"/>
            <a:ext cx="914400" cy="914400"/>
          </a:xfrm>
          <a:prstGeom prst="rect">
            <a:avLst/>
          </a:prstGeom>
        </p:spPr>
      </p:pic>
      <p:pic>
        <p:nvPicPr>
          <p:cNvPr id="45" name="Graphic 44">
            <a:extLst>
              <a:ext uri="{FF2B5EF4-FFF2-40B4-BE49-F238E27FC236}">
                <a16:creationId xmlns:a16="http://schemas.microsoft.com/office/drawing/2014/main" id="{53BAB2B1-26C7-4549-A31A-BF1C3D1A0719}"/>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68712" y="1579617"/>
            <a:ext cx="914400" cy="914400"/>
          </a:xfrm>
          <a:prstGeom prst="rect">
            <a:avLst/>
          </a:prstGeom>
        </p:spPr>
      </p:pic>
      <p:sp>
        <p:nvSpPr>
          <p:cNvPr id="46" name="Arrow: Right 45">
            <a:extLst>
              <a:ext uri="{FF2B5EF4-FFF2-40B4-BE49-F238E27FC236}">
                <a16:creationId xmlns:a16="http://schemas.microsoft.com/office/drawing/2014/main" id="{8F6DF7C6-1148-45EA-9264-576F9B52E58D}"/>
              </a:ext>
              <a:ext uri="{C183D7F6-B498-43B3-948B-1728B52AA6E4}">
                <adec:decorative xmlns:adec="http://schemas.microsoft.com/office/drawing/2017/decorative" val="1"/>
              </a:ext>
            </a:extLst>
          </p:cNvPr>
          <p:cNvSpPr/>
          <p:nvPr/>
        </p:nvSpPr>
        <p:spPr bwMode="auto">
          <a:xfrm>
            <a:off x="5277971" y="3465465"/>
            <a:ext cx="1293203" cy="747539"/>
          </a:xfrm>
          <a:prstGeom prst="rightArrow">
            <a:avLst>
              <a:gd name="adj1" fmla="val 57195"/>
              <a:gd name="adj2" fmla="val 50000"/>
            </a:avLst>
          </a:prstGeom>
          <a:gradFill flip="none" rotWithShape="1">
            <a:gsLst>
              <a:gs pos="0">
                <a:schemeClr val="bg1">
                  <a:lumMod val="95000"/>
                </a:schemeClr>
              </a:gs>
              <a:gs pos="35000">
                <a:schemeClr val="accent6">
                  <a:lumMod val="0"/>
                  <a:lumOff val="100000"/>
                </a:schemeClr>
              </a:gs>
              <a:gs pos="100000">
                <a:schemeClr val="bg1"/>
              </a:gs>
            </a:gsLst>
            <a:lin ang="0" scaled="1"/>
            <a:tileRect/>
          </a:gradFill>
          <a:ln>
            <a:solidFill>
              <a:schemeClr val="tx1">
                <a:lumMod val="50000"/>
                <a:lumOff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sp>
        <p:nvSpPr>
          <p:cNvPr id="47" name="TextBox 46">
            <a:extLst>
              <a:ext uri="{FF2B5EF4-FFF2-40B4-BE49-F238E27FC236}">
                <a16:creationId xmlns:a16="http://schemas.microsoft.com/office/drawing/2014/main" id="{2F23B79C-F34C-46E0-809C-AE84DFFBA5CB}"/>
              </a:ext>
              <a:ext uri="{C183D7F6-B498-43B3-948B-1728B52AA6E4}">
                <adec:decorative xmlns:adec="http://schemas.microsoft.com/office/drawing/2017/decorative" val="1"/>
              </a:ext>
            </a:extLst>
          </p:cNvPr>
          <p:cNvSpPr txBox="1"/>
          <p:nvPr/>
        </p:nvSpPr>
        <p:spPr>
          <a:xfrm>
            <a:off x="5437094" y="3685344"/>
            <a:ext cx="847989" cy="307777"/>
          </a:xfrm>
          <a:prstGeom prst="rect">
            <a:avLst/>
          </a:prstGeom>
          <a:noFill/>
        </p:spPr>
        <p:txBody>
          <a:bodyPr wrap="none" lIns="0" tIns="0" rIns="0" bIns="0" rtlCol="0">
            <a:spAutoFit/>
          </a:bodyPr>
          <a:lstStyle/>
          <a:p>
            <a:pPr algn="l"/>
            <a:r>
              <a:rPr lang="en-US" sz="2000">
                <a:latin typeface="+mj-lt"/>
              </a:rPr>
              <a:t>Publish</a:t>
            </a:r>
            <a:endParaRPr lang="en-GB" sz="2000" err="1">
              <a:latin typeface="+mj-lt"/>
            </a:endParaRPr>
          </a:p>
        </p:txBody>
      </p:sp>
      <p:sp>
        <p:nvSpPr>
          <p:cNvPr id="6" name="Footer Placeholder 2">
            <a:extLst>
              <a:ext uri="{FF2B5EF4-FFF2-40B4-BE49-F238E27FC236}">
                <a16:creationId xmlns:a16="http://schemas.microsoft.com/office/drawing/2014/main" id="{3E35F189-D6D3-30CE-8701-E199DD52B19A}"/>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19949375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14ABE-B909-434A-BC84-3884AC82C644}"/>
              </a:ext>
            </a:extLst>
          </p:cNvPr>
          <p:cNvSpPr>
            <a:spLocks noGrp="1"/>
          </p:cNvSpPr>
          <p:nvPr>
            <p:ph type="title"/>
          </p:nvPr>
        </p:nvSpPr>
        <p:spPr/>
        <p:txBody>
          <a:bodyPr/>
          <a:lstStyle/>
          <a:p>
            <a:r>
              <a:rPr lang="en-US" dirty="0">
                <a:solidFill>
                  <a:schemeClr val="tx2"/>
                </a:solidFill>
                <a:latin typeface="+mj-lt"/>
              </a:rPr>
              <a:t>Power BI report creation stages</a:t>
            </a:r>
            <a:endParaRPr lang="en-GB" dirty="0">
              <a:solidFill>
                <a:schemeClr val="tx2"/>
              </a:solidFill>
              <a:latin typeface="+mj-lt"/>
            </a:endParaRPr>
          </a:p>
        </p:txBody>
      </p:sp>
      <p:sp>
        <p:nvSpPr>
          <p:cNvPr id="16" name="Right Arrow 17">
            <a:extLst>
              <a:ext uri="{FF2B5EF4-FFF2-40B4-BE49-F238E27FC236}">
                <a16:creationId xmlns:a16="http://schemas.microsoft.com/office/drawing/2014/main" id="{2FEE2BAC-C8C0-46C1-9A6A-4A7CB665051D}"/>
              </a:ext>
              <a:ext uri="{C183D7F6-B498-43B3-948B-1728B52AA6E4}">
                <adec:decorative xmlns:adec="http://schemas.microsoft.com/office/drawing/2017/decorative" val="1"/>
              </a:ext>
            </a:extLst>
          </p:cNvPr>
          <p:cNvSpPr/>
          <p:nvPr/>
        </p:nvSpPr>
        <p:spPr bwMode="auto">
          <a:xfrm>
            <a:off x="4683118" y="3531207"/>
            <a:ext cx="488935" cy="431341"/>
          </a:xfrm>
          <a:prstGeom prst="rightArrow">
            <a:avLst/>
          </a:prstGeom>
          <a:solidFill>
            <a:schemeClr val="bg1">
              <a:lumMod val="95000"/>
            </a:schemeClr>
          </a:solidFill>
          <a:ln>
            <a:headEnd type="none" w="med" len="med"/>
            <a:tailEnd type="none" w="med" len="med"/>
          </a:ln>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19" name="Right Arrow 17">
            <a:extLst>
              <a:ext uri="{FF2B5EF4-FFF2-40B4-BE49-F238E27FC236}">
                <a16:creationId xmlns:a16="http://schemas.microsoft.com/office/drawing/2014/main" id="{7B0BD473-09EF-467B-8A34-C57A0990D096}"/>
              </a:ext>
              <a:ext uri="{C183D7F6-B498-43B3-948B-1728B52AA6E4}">
                <adec:decorative xmlns:adec="http://schemas.microsoft.com/office/drawing/2017/decorative" val="1"/>
              </a:ext>
            </a:extLst>
          </p:cNvPr>
          <p:cNvSpPr/>
          <p:nvPr/>
        </p:nvSpPr>
        <p:spPr bwMode="auto">
          <a:xfrm>
            <a:off x="2490050" y="3525980"/>
            <a:ext cx="475108" cy="431341"/>
          </a:xfrm>
          <a:prstGeom prst="rightArrow">
            <a:avLst/>
          </a:prstGeom>
          <a:solidFill>
            <a:schemeClr val="bg1">
              <a:lumMod val="95000"/>
            </a:schemeClr>
          </a:solidFill>
          <a:ln>
            <a:headEnd type="none" w="med" len="med"/>
            <a:tailEnd type="none" w="med" len="med"/>
          </a:ln>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22" name="Right Arrow 17">
            <a:extLst>
              <a:ext uri="{FF2B5EF4-FFF2-40B4-BE49-F238E27FC236}">
                <a16:creationId xmlns:a16="http://schemas.microsoft.com/office/drawing/2014/main" id="{5DA238BA-D425-4048-903E-C2B0474A1AA0}"/>
              </a:ext>
              <a:ext uri="{C183D7F6-B498-43B3-948B-1728B52AA6E4}">
                <adec:decorative xmlns:adec="http://schemas.microsoft.com/office/drawing/2017/decorative" val="1"/>
              </a:ext>
            </a:extLst>
          </p:cNvPr>
          <p:cNvSpPr/>
          <p:nvPr/>
        </p:nvSpPr>
        <p:spPr bwMode="auto">
          <a:xfrm>
            <a:off x="9156106" y="3545004"/>
            <a:ext cx="526654" cy="431341"/>
          </a:xfrm>
          <a:prstGeom prst="rightArrow">
            <a:avLst/>
          </a:prstGeom>
          <a:solidFill>
            <a:schemeClr val="bg1">
              <a:lumMod val="95000"/>
            </a:schemeClr>
          </a:solidFill>
          <a:ln>
            <a:headEnd type="none" w="med" len="med"/>
            <a:tailEnd type="none" w="med" len="med"/>
          </a:ln>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descr="Data Acquisition - Get data from the data sources">
            <a:extLst>
              <a:ext uri="{FF2B5EF4-FFF2-40B4-BE49-F238E27FC236}">
                <a16:creationId xmlns:a16="http://schemas.microsoft.com/office/drawing/2014/main" id="{71B44045-9E66-4957-B501-FBD5254D5255}"/>
              </a:ext>
            </a:extLst>
          </p:cNvPr>
          <p:cNvGrpSpPr/>
          <p:nvPr/>
        </p:nvGrpSpPr>
        <p:grpSpPr>
          <a:xfrm>
            <a:off x="772090" y="2113130"/>
            <a:ext cx="1717960" cy="3261163"/>
            <a:chOff x="772090" y="2113130"/>
            <a:chExt cx="1717960" cy="3261163"/>
          </a:xfrm>
        </p:grpSpPr>
        <p:grpSp>
          <p:nvGrpSpPr>
            <p:cNvPr id="33" name="Group 32">
              <a:extLst>
                <a:ext uri="{FF2B5EF4-FFF2-40B4-BE49-F238E27FC236}">
                  <a16:creationId xmlns:a16="http://schemas.microsoft.com/office/drawing/2014/main" id="{4F38BCAF-845A-4C01-8FE5-F6A5DC3D6812}"/>
                </a:ext>
              </a:extLst>
            </p:cNvPr>
            <p:cNvGrpSpPr/>
            <p:nvPr/>
          </p:nvGrpSpPr>
          <p:grpSpPr>
            <a:xfrm>
              <a:off x="772090" y="2113130"/>
              <a:ext cx="1717960" cy="3261163"/>
              <a:chOff x="772090" y="2113130"/>
              <a:chExt cx="1717960" cy="3261163"/>
            </a:xfrm>
            <a:effectLst>
              <a:outerShdw blurRad="50800" dist="38100" dir="2700000" algn="tl" rotWithShape="0">
                <a:prstClr val="black">
                  <a:alpha val="40000"/>
                </a:prstClr>
              </a:outerShdw>
            </a:effectLst>
          </p:grpSpPr>
          <p:sp>
            <p:nvSpPr>
              <p:cNvPr id="17" name="Rectangle 16">
                <a:extLst>
                  <a:ext uri="{FF2B5EF4-FFF2-40B4-BE49-F238E27FC236}">
                    <a16:creationId xmlns:a16="http://schemas.microsoft.com/office/drawing/2014/main" id="{B1BEBA80-7397-4013-8A78-BA4D72B05F7B}"/>
                  </a:ext>
                </a:extLst>
              </p:cNvPr>
              <p:cNvSpPr/>
              <p:nvPr/>
            </p:nvSpPr>
            <p:spPr bwMode="auto">
              <a:xfrm>
                <a:off x="772090" y="3746880"/>
                <a:ext cx="1717960" cy="1627413"/>
              </a:xfrm>
              <a:prstGeom prst="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428">
                    <a:solidFill>
                      <a:schemeClr val="tx1"/>
                    </a:solidFill>
                    <a:ea typeface="Segoe UI" pitchFamily="34" charset="0"/>
                    <a:cs typeface="Segoe UI" pitchFamily="34" charset="0"/>
                  </a:rPr>
                  <a:t>Get data from Dataverse tables and more</a:t>
                </a:r>
              </a:p>
            </p:txBody>
          </p:sp>
          <p:sp>
            <p:nvSpPr>
              <p:cNvPr id="18" name="Rectangle 17">
                <a:extLst>
                  <a:ext uri="{FF2B5EF4-FFF2-40B4-BE49-F238E27FC236}">
                    <a16:creationId xmlns:a16="http://schemas.microsoft.com/office/drawing/2014/main" id="{F671420F-0E3B-47D8-B5F6-02DE7B28A51E}"/>
                  </a:ext>
                </a:extLst>
              </p:cNvPr>
              <p:cNvSpPr/>
              <p:nvPr/>
            </p:nvSpPr>
            <p:spPr bwMode="auto">
              <a:xfrm>
                <a:off x="772090" y="2113130"/>
                <a:ext cx="1717959" cy="1647545"/>
              </a:xfrm>
              <a:prstGeom prst="rect">
                <a:avLst/>
              </a:prstGeom>
              <a:solidFill>
                <a:schemeClr val="tx2"/>
              </a:solidFill>
              <a:ln>
                <a:no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Data acquisition</a:t>
                </a:r>
              </a:p>
            </p:txBody>
          </p:sp>
        </p:grpSp>
        <p:pic>
          <p:nvPicPr>
            <p:cNvPr id="24" name="Picture 23">
              <a:extLst>
                <a:ext uri="{FF2B5EF4-FFF2-40B4-BE49-F238E27FC236}">
                  <a16:creationId xmlns:a16="http://schemas.microsoft.com/office/drawing/2014/main" id="{7296F75A-8E1E-4ADC-B3C0-F91F27FC5F67}"/>
                </a:ext>
              </a:extLst>
            </p:cNvPr>
            <p:cNvPicPr>
              <a:picLocks noChangeAspect="1"/>
            </p:cNvPicPr>
            <p:nvPr/>
          </p:nvPicPr>
          <p:blipFill rotWithShape="1">
            <a:blip r:embed="rId2"/>
            <a:srcRect t="4996" b="3664"/>
            <a:stretch/>
          </p:blipFill>
          <p:spPr>
            <a:xfrm>
              <a:off x="1392060" y="4611700"/>
              <a:ext cx="485775" cy="669922"/>
            </a:xfrm>
            <a:prstGeom prst="rect">
              <a:avLst/>
            </a:prstGeom>
            <a:ln>
              <a:solidFill>
                <a:schemeClr val="tx1">
                  <a:lumMod val="50000"/>
                  <a:lumOff val="50000"/>
                </a:schemeClr>
              </a:solidFill>
            </a:ln>
          </p:spPr>
        </p:pic>
      </p:grpSp>
      <p:grpSp>
        <p:nvGrpSpPr>
          <p:cNvPr id="4" name="Group 3" descr="Prepare and refine your data">
            <a:extLst>
              <a:ext uri="{FF2B5EF4-FFF2-40B4-BE49-F238E27FC236}">
                <a16:creationId xmlns:a16="http://schemas.microsoft.com/office/drawing/2014/main" id="{266EB63B-41E1-4F6D-A4F3-C43F57819E01}"/>
              </a:ext>
            </a:extLst>
          </p:cNvPr>
          <p:cNvGrpSpPr/>
          <p:nvPr/>
        </p:nvGrpSpPr>
        <p:grpSpPr>
          <a:xfrm>
            <a:off x="2976961" y="2113130"/>
            <a:ext cx="1717960" cy="3261163"/>
            <a:chOff x="2976961" y="2113130"/>
            <a:chExt cx="1717960" cy="3261163"/>
          </a:xfrm>
        </p:grpSpPr>
        <p:grpSp>
          <p:nvGrpSpPr>
            <p:cNvPr id="34" name="Group 33">
              <a:extLst>
                <a:ext uri="{FF2B5EF4-FFF2-40B4-BE49-F238E27FC236}">
                  <a16:creationId xmlns:a16="http://schemas.microsoft.com/office/drawing/2014/main" id="{15E00BB3-D045-4D59-9839-31E57FA950A0}"/>
                </a:ext>
              </a:extLst>
            </p:cNvPr>
            <p:cNvGrpSpPr/>
            <p:nvPr/>
          </p:nvGrpSpPr>
          <p:grpSpPr>
            <a:xfrm>
              <a:off x="2976961" y="2113130"/>
              <a:ext cx="1717960" cy="3261163"/>
              <a:chOff x="2976961" y="2113130"/>
              <a:chExt cx="1717960" cy="3261163"/>
            </a:xfrm>
            <a:effectLst>
              <a:outerShdw blurRad="50800" dist="38100" dir="2700000" algn="tl" rotWithShape="0">
                <a:prstClr val="black">
                  <a:alpha val="40000"/>
                </a:prstClr>
              </a:outerShdw>
            </a:effectLst>
          </p:grpSpPr>
          <p:sp>
            <p:nvSpPr>
              <p:cNvPr id="6" name="Rectangle 5">
                <a:extLst>
                  <a:ext uri="{FF2B5EF4-FFF2-40B4-BE49-F238E27FC236}">
                    <a16:creationId xmlns:a16="http://schemas.microsoft.com/office/drawing/2014/main" id="{D61A2F6C-2425-47ED-979E-AF03B71C0D09}"/>
                  </a:ext>
                </a:extLst>
              </p:cNvPr>
              <p:cNvSpPr/>
              <p:nvPr/>
            </p:nvSpPr>
            <p:spPr bwMode="auto">
              <a:xfrm>
                <a:off x="2976961" y="3746880"/>
                <a:ext cx="1717960" cy="1627413"/>
              </a:xfrm>
              <a:prstGeom prst="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428" dirty="0">
                    <a:solidFill>
                      <a:schemeClr val="tx1"/>
                    </a:solidFill>
                    <a:ea typeface="Segoe UI" pitchFamily="34" charset="0"/>
                    <a:cs typeface="Segoe UI" pitchFamily="34" charset="0"/>
                  </a:rPr>
                  <a:t>Prepare data using </a:t>
                </a:r>
                <a:br>
                  <a:rPr lang="en-US" sz="1428" dirty="0">
                    <a:solidFill>
                      <a:schemeClr val="tx1"/>
                    </a:solidFill>
                    <a:ea typeface="Segoe UI" pitchFamily="34" charset="0"/>
                    <a:cs typeface="Segoe UI" pitchFamily="34" charset="0"/>
                  </a:rPr>
                </a:br>
                <a:r>
                  <a:rPr lang="en-US" sz="1428" dirty="0">
                    <a:solidFill>
                      <a:schemeClr val="tx1"/>
                    </a:solidFill>
                    <a:ea typeface="Segoe UI" pitchFamily="34" charset="0"/>
                    <a:cs typeface="Segoe UI" pitchFamily="34" charset="0"/>
                  </a:rPr>
                  <a:t>Power Query</a:t>
                </a:r>
              </a:p>
              <a:p>
                <a:pPr defTabSz="951028" fontAlgn="base">
                  <a:lnSpc>
                    <a:spcPct val="90000"/>
                  </a:lnSpc>
                  <a:spcBef>
                    <a:spcPct val="0"/>
                  </a:spcBef>
                  <a:spcAft>
                    <a:spcPct val="0"/>
                  </a:spcAft>
                </a:pPr>
                <a:endParaRPr lang="en-US" sz="1428" dirty="0">
                  <a:solidFill>
                    <a:schemeClr val="tx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4D8E22AF-C689-4E15-B0D6-53D875DD52FF}"/>
                  </a:ext>
                </a:extLst>
              </p:cNvPr>
              <p:cNvSpPr/>
              <p:nvPr/>
            </p:nvSpPr>
            <p:spPr bwMode="auto">
              <a:xfrm>
                <a:off x="2976961" y="2113130"/>
                <a:ext cx="1717959" cy="1647545"/>
              </a:xfrm>
              <a:prstGeom prst="rect">
                <a:avLst/>
              </a:prstGeom>
              <a:solidFill>
                <a:schemeClr val="tx2"/>
              </a:solidFill>
              <a:ln>
                <a:no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Transform data</a:t>
                </a:r>
              </a:p>
            </p:txBody>
          </p:sp>
        </p:grpSp>
        <p:pic>
          <p:nvPicPr>
            <p:cNvPr id="26" name="Picture 25">
              <a:extLst>
                <a:ext uri="{FF2B5EF4-FFF2-40B4-BE49-F238E27FC236}">
                  <a16:creationId xmlns:a16="http://schemas.microsoft.com/office/drawing/2014/main" id="{67177958-7B0F-42BE-BFEB-D28DBB693C87}"/>
                </a:ext>
              </a:extLst>
            </p:cNvPr>
            <p:cNvPicPr>
              <a:picLocks noChangeAspect="1"/>
            </p:cNvPicPr>
            <p:nvPr/>
          </p:nvPicPr>
          <p:blipFill rotWithShape="1">
            <a:blip r:embed="rId3"/>
            <a:srcRect r="3823"/>
            <a:stretch/>
          </p:blipFill>
          <p:spPr>
            <a:xfrm>
              <a:off x="3540445" y="4608976"/>
              <a:ext cx="595457" cy="666750"/>
            </a:xfrm>
            <a:prstGeom prst="rect">
              <a:avLst/>
            </a:prstGeom>
            <a:ln>
              <a:solidFill>
                <a:schemeClr val="tx1">
                  <a:lumMod val="50000"/>
                  <a:lumOff val="50000"/>
                </a:schemeClr>
              </a:solidFill>
            </a:ln>
          </p:spPr>
        </p:pic>
      </p:grpSp>
      <p:grpSp>
        <p:nvGrpSpPr>
          <p:cNvPr id="7" name="Group 6" descr="Model your data - add relationships, calculations and logic to it">
            <a:extLst>
              <a:ext uri="{FF2B5EF4-FFF2-40B4-BE49-F238E27FC236}">
                <a16:creationId xmlns:a16="http://schemas.microsoft.com/office/drawing/2014/main" id="{ADCFE546-1EAA-4271-8261-94061EB74859}"/>
              </a:ext>
            </a:extLst>
          </p:cNvPr>
          <p:cNvGrpSpPr/>
          <p:nvPr/>
        </p:nvGrpSpPr>
        <p:grpSpPr>
          <a:xfrm>
            <a:off x="5174077" y="2113130"/>
            <a:ext cx="1826682" cy="3267499"/>
            <a:chOff x="5174077" y="2113130"/>
            <a:chExt cx="1826682" cy="3267499"/>
          </a:xfrm>
        </p:grpSpPr>
        <p:grpSp>
          <p:nvGrpSpPr>
            <p:cNvPr id="35" name="Group 34">
              <a:extLst>
                <a:ext uri="{FF2B5EF4-FFF2-40B4-BE49-F238E27FC236}">
                  <a16:creationId xmlns:a16="http://schemas.microsoft.com/office/drawing/2014/main" id="{A5C2E1EC-F107-49AD-ABA4-DAC891E2A519}"/>
                </a:ext>
              </a:extLst>
            </p:cNvPr>
            <p:cNvGrpSpPr/>
            <p:nvPr/>
          </p:nvGrpSpPr>
          <p:grpSpPr>
            <a:xfrm>
              <a:off x="5174077" y="2113130"/>
              <a:ext cx="1826682" cy="3267499"/>
              <a:chOff x="5174077" y="2113130"/>
              <a:chExt cx="1826682" cy="3267499"/>
            </a:xfrm>
            <a:effectLst>
              <a:outerShdw blurRad="50800" dist="38100" dir="2700000" algn="tl" rotWithShape="0">
                <a:prstClr val="black">
                  <a:alpha val="40000"/>
                </a:prstClr>
              </a:outerShdw>
            </a:effectLst>
          </p:grpSpPr>
          <p:sp>
            <p:nvSpPr>
              <p:cNvPr id="8" name="Rectangle 7">
                <a:extLst>
                  <a:ext uri="{FF2B5EF4-FFF2-40B4-BE49-F238E27FC236}">
                    <a16:creationId xmlns:a16="http://schemas.microsoft.com/office/drawing/2014/main" id="{2F4C34BC-C8DE-416B-94FC-7A9EE3E1A7A3}"/>
                  </a:ext>
                </a:extLst>
              </p:cNvPr>
              <p:cNvSpPr/>
              <p:nvPr/>
            </p:nvSpPr>
            <p:spPr bwMode="auto">
              <a:xfrm>
                <a:off x="5174077" y="3746879"/>
                <a:ext cx="1824656" cy="1633750"/>
              </a:xfrm>
              <a:prstGeom prst="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a:lnSpc>
                    <a:spcPct val="90000"/>
                  </a:lnSpc>
                  <a:spcAft>
                    <a:spcPts val="612"/>
                  </a:spcAft>
                </a:pPr>
                <a:r>
                  <a:rPr lang="en-US" sz="1428" dirty="0">
                    <a:gradFill>
                      <a:gsLst>
                        <a:gs pos="2917">
                          <a:schemeClr val="tx1"/>
                        </a:gs>
                        <a:gs pos="30000">
                          <a:schemeClr val="tx1"/>
                        </a:gs>
                      </a:gsLst>
                      <a:lin ang="5400000" scaled="0"/>
                    </a:gradFill>
                  </a:rPr>
                  <a:t>Define relationships and calculations</a:t>
                </a:r>
              </a:p>
            </p:txBody>
          </p:sp>
          <p:sp>
            <p:nvSpPr>
              <p:cNvPr id="14" name="Rectangle 13">
                <a:extLst>
                  <a:ext uri="{FF2B5EF4-FFF2-40B4-BE49-F238E27FC236}">
                    <a16:creationId xmlns:a16="http://schemas.microsoft.com/office/drawing/2014/main" id="{D3486D51-8EC1-4163-8123-7068FFD220FA}"/>
                  </a:ext>
                </a:extLst>
              </p:cNvPr>
              <p:cNvSpPr/>
              <p:nvPr/>
            </p:nvSpPr>
            <p:spPr bwMode="auto">
              <a:xfrm>
                <a:off x="5176102" y="2113130"/>
                <a:ext cx="1824657" cy="1647545"/>
              </a:xfrm>
              <a:prstGeom prst="rect">
                <a:avLst/>
              </a:prstGeom>
              <a:solidFill>
                <a:schemeClr val="tx2"/>
              </a:solidFill>
              <a:ln>
                <a:no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Data Modeling</a:t>
                </a:r>
              </a:p>
            </p:txBody>
          </p:sp>
        </p:grpSp>
        <p:pic>
          <p:nvPicPr>
            <p:cNvPr id="28" name="Picture 27">
              <a:extLst>
                <a:ext uri="{FF2B5EF4-FFF2-40B4-BE49-F238E27FC236}">
                  <a16:creationId xmlns:a16="http://schemas.microsoft.com/office/drawing/2014/main" id="{E47DFDC8-AAB7-4290-BFD3-7AD2FBD41BDB}"/>
                </a:ext>
              </a:extLst>
            </p:cNvPr>
            <p:cNvPicPr>
              <a:picLocks noChangeAspect="1"/>
            </p:cNvPicPr>
            <p:nvPr/>
          </p:nvPicPr>
          <p:blipFill rotWithShape="1">
            <a:blip r:embed="rId4"/>
            <a:srcRect r="2311"/>
            <a:stretch/>
          </p:blipFill>
          <p:spPr>
            <a:xfrm>
              <a:off x="5421893" y="4561351"/>
              <a:ext cx="1330599" cy="714375"/>
            </a:xfrm>
            <a:prstGeom prst="rect">
              <a:avLst/>
            </a:prstGeom>
            <a:ln>
              <a:solidFill>
                <a:schemeClr val="tx1">
                  <a:lumMod val="50000"/>
                  <a:lumOff val="50000"/>
                </a:schemeClr>
              </a:solidFill>
            </a:ln>
          </p:spPr>
        </p:pic>
      </p:grpSp>
      <p:grpSp>
        <p:nvGrpSpPr>
          <p:cNvPr id="9" name="Group 8" descr="Finally, create a report by dragging and dropping stunning visuals to the canvas">
            <a:extLst>
              <a:ext uri="{FF2B5EF4-FFF2-40B4-BE49-F238E27FC236}">
                <a16:creationId xmlns:a16="http://schemas.microsoft.com/office/drawing/2014/main" id="{A7DA2FF6-33E8-4696-8146-B264704D38C0}"/>
              </a:ext>
            </a:extLst>
          </p:cNvPr>
          <p:cNvGrpSpPr/>
          <p:nvPr/>
        </p:nvGrpSpPr>
        <p:grpSpPr>
          <a:xfrm>
            <a:off x="7477892" y="2113130"/>
            <a:ext cx="1678214" cy="3299685"/>
            <a:chOff x="7477892" y="2113130"/>
            <a:chExt cx="1678214" cy="3299685"/>
          </a:xfrm>
        </p:grpSpPr>
        <p:grpSp>
          <p:nvGrpSpPr>
            <p:cNvPr id="36" name="Group 35">
              <a:extLst>
                <a:ext uri="{FF2B5EF4-FFF2-40B4-BE49-F238E27FC236}">
                  <a16:creationId xmlns:a16="http://schemas.microsoft.com/office/drawing/2014/main" id="{1C1EF14E-6241-4572-AA87-57E0DD9A24C5}"/>
                </a:ext>
              </a:extLst>
            </p:cNvPr>
            <p:cNvGrpSpPr/>
            <p:nvPr/>
          </p:nvGrpSpPr>
          <p:grpSpPr>
            <a:xfrm>
              <a:off x="7477892" y="2113130"/>
              <a:ext cx="1678214" cy="3299685"/>
              <a:chOff x="7477892" y="2113130"/>
              <a:chExt cx="1678214" cy="3299685"/>
            </a:xfrm>
            <a:effectLst>
              <a:outerShdw blurRad="50800" dist="38100" dir="2700000" algn="tl" rotWithShape="0">
                <a:prstClr val="black">
                  <a:alpha val="40000"/>
                </a:prstClr>
              </a:outerShdw>
            </a:effectLst>
          </p:grpSpPr>
          <p:sp>
            <p:nvSpPr>
              <p:cNvPr id="11" name="Rectangle 10">
                <a:extLst>
                  <a:ext uri="{FF2B5EF4-FFF2-40B4-BE49-F238E27FC236}">
                    <a16:creationId xmlns:a16="http://schemas.microsoft.com/office/drawing/2014/main" id="{F68E5339-F2F6-41D1-881C-2DE22AF88144}"/>
                  </a:ext>
                </a:extLst>
              </p:cNvPr>
              <p:cNvSpPr/>
              <p:nvPr/>
            </p:nvSpPr>
            <p:spPr bwMode="auto">
              <a:xfrm>
                <a:off x="7477892" y="3765270"/>
                <a:ext cx="1678214" cy="1647545"/>
              </a:xfrm>
              <a:prstGeom prst="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a:lnSpc>
                    <a:spcPct val="90000"/>
                  </a:lnSpc>
                  <a:spcAft>
                    <a:spcPts val="612"/>
                  </a:spcAft>
                </a:pPr>
                <a:r>
                  <a:rPr lang="en-US" sz="1428">
                    <a:gradFill>
                      <a:gsLst>
                        <a:gs pos="2917">
                          <a:schemeClr val="tx1"/>
                        </a:gs>
                        <a:gs pos="30000">
                          <a:schemeClr val="tx1"/>
                        </a:gs>
                      </a:gsLst>
                      <a:lin ang="5400000" scaled="0"/>
                    </a:gradFill>
                  </a:rPr>
                  <a:t>Evaluate calculations and build visuals</a:t>
                </a:r>
              </a:p>
            </p:txBody>
          </p:sp>
          <p:sp>
            <p:nvSpPr>
              <p:cNvPr id="15" name="Rectangle 14">
                <a:extLst>
                  <a:ext uri="{FF2B5EF4-FFF2-40B4-BE49-F238E27FC236}">
                    <a16:creationId xmlns:a16="http://schemas.microsoft.com/office/drawing/2014/main" id="{D45081BC-8166-4531-AC57-F9047A6226EE}"/>
                  </a:ext>
                </a:extLst>
              </p:cNvPr>
              <p:cNvSpPr/>
              <p:nvPr/>
            </p:nvSpPr>
            <p:spPr bwMode="auto">
              <a:xfrm>
                <a:off x="7477892" y="2113130"/>
                <a:ext cx="1678214" cy="1647545"/>
              </a:xfrm>
              <a:prstGeom prst="rect">
                <a:avLst/>
              </a:prstGeom>
              <a:solidFill>
                <a:schemeClr val="tx2"/>
              </a:solidFill>
              <a:ln>
                <a:no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Report Creation</a:t>
                </a:r>
              </a:p>
            </p:txBody>
          </p:sp>
        </p:grpSp>
        <p:pic>
          <p:nvPicPr>
            <p:cNvPr id="30" name="Picture 29">
              <a:extLst>
                <a:ext uri="{FF2B5EF4-FFF2-40B4-BE49-F238E27FC236}">
                  <a16:creationId xmlns:a16="http://schemas.microsoft.com/office/drawing/2014/main" id="{C77CE7C1-5C9A-4BC1-A0EF-7C8C07CD93CE}"/>
                </a:ext>
              </a:extLst>
            </p:cNvPr>
            <p:cNvPicPr>
              <a:picLocks noChangeAspect="1"/>
            </p:cNvPicPr>
            <p:nvPr/>
          </p:nvPicPr>
          <p:blipFill>
            <a:blip r:embed="rId5"/>
            <a:stretch>
              <a:fillRect/>
            </a:stretch>
          </p:blipFill>
          <p:spPr>
            <a:xfrm>
              <a:off x="7697874" y="4561351"/>
              <a:ext cx="1289844" cy="714375"/>
            </a:xfrm>
            <a:prstGeom prst="rect">
              <a:avLst/>
            </a:prstGeom>
            <a:ln>
              <a:solidFill>
                <a:schemeClr val="tx1">
                  <a:lumMod val="50000"/>
                  <a:lumOff val="50000"/>
                </a:schemeClr>
              </a:solidFill>
            </a:ln>
          </p:spPr>
        </p:pic>
      </p:grpSp>
      <p:grpSp>
        <p:nvGrpSpPr>
          <p:cNvPr id="10" name="Group 9" descr="Publish the result to Power BI service, configure data refresh, embed to Teams">
            <a:extLst>
              <a:ext uri="{FF2B5EF4-FFF2-40B4-BE49-F238E27FC236}">
                <a16:creationId xmlns:a16="http://schemas.microsoft.com/office/drawing/2014/main" id="{CCA5A5D9-DD60-4FF9-983F-2B991163C86E}"/>
              </a:ext>
            </a:extLst>
          </p:cNvPr>
          <p:cNvGrpSpPr/>
          <p:nvPr/>
        </p:nvGrpSpPr>
        <p:grpSpPr>
          <a:xfrm>
            <a:off x="9682760" y="2113130"/>
            <a:ext cx="1678214" cy="3299685"/>
            <a:chOff x="9682760" y="2113130"/>
            <a:chExt cx="1678214" cy="3299685"/>
          </a:xfrm>
        </p:grpSpPr>
        <p:grpSp>
          <p:nvGrpSpPr>
            <p:cNvPr id="37" name="Group 36">
              <a:extLst>
                <a:ext uri="{FF2B5EF4-FFF2-40B4-BE49-F238E27FC236}">
                  <a16:creationId xmlns:a16="http://schemas.microsoft.com/office/drawing/2014/main" id="{DCD0BF70-19E4-4D62-87CB-A7766CFEB6EA}"/>
                </a:ext>
              </a:extLst>
            </p:cNvPr>
            <p:cNvGrpSpPr/>
            <p:nvPr/>
          </p:nvGrpSpPr>
          <p:grpSpPr>
            <a:xfrm>
              <a:off x="9682760" y="2113130"/>
              <a:ext cx="1678214" cy="3299685"/>
              <a:chOff x="9682760" y="2113130"/>
              <a:chExt cx="1678214" cy="3299685"/>
            </a:xfrm>
            <a:effectLst>
              <a:outerShdw blurRad="50800" dist="38100" dir="2700000" algn="tl" rotWithShape="0">
                <a:prstClr val="black">
                  <a:alpha val="40000"/>
                </a:prstClr>
              </a:outerShdw>
            </a:effectLst>
          </p:grpSpPr>
          <p:sp>
            <p:nvSpPr>
              <p:cNvPr id="20" name="Rectangle 19">
                <a:extLst>
                  <a:ext uri="{FF2B5EF4-FFF2-40B4-BE49-F238E27FC236}">
                    <a16:creationId xmlns:a16="http://schemas.microsoft.com/office/drawing/2014/main" id="{0CB3FEA5-6D27-4E05-A23D-B3AB0826CF1A}"/>
                  </a:ext>
                </a:extLst>
              </p:cNvPr>
              <p:cNvSpPr/>
              <p:nvPr/>
            </p:nvSpPr>
            <p:spPr bwMode="auto">
              <a:xfrm>
                <a:off x="9682760" y="3765270"/>
                <a:ext cx="1678214" cy="1647545"/>
              </a:xfrm>
              <a:prstGeom prst="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a:lnSpc>
                    <a:spcPct val="90000"/>
                  </a:lnSpc>
                  <a:spcAft>
                    <a:spcPts val="612"/>
                  </a:spcAft>
                </a:pPr>
                <a:r>
                  <a:rPr lang="en-US" sz="1428">
                    <a:gradFill>
                      <a:gsLst>
                        <a:gs pos="2917">
                          <a:schemeClr val="tx1"/>
                        </a:gs>
                        <a:gs pos="30000">
                          <a:schemeClr val="tx1"/>
                        </a:gs>
                      </a:gsLst>
                      <a:lin ang="5400000" scaled="0"/>
                    </a:gradFill>
                  </a:rPr>
                  <a:t>Publish to Power BI Service</a:t>
                </a:r>
              </a:p>
            </p:txBody>
          </p:sp>
          <p:sp>
            <p:nvSpPr>
              <p:cNvPr id="21" name="Rectangle 20">
                <a:extLst>
                  <a:ext uri="{FF2B5EF4-FFF2-40B4-BE49-F238E27FC236}">
                    <a16:creationId xmlns:a16="http://schemas.microsoft.com/office/drawing/2014/main" id="{0632B15E-50A1-4064-9C9B-1E021E28D846}"/>
                  </a:ext>
                </a:extLst>
              </p:cNvPr>
              <p:cNvSpPr/>
              <p:nvPr/>
            </p:nvSpPr>
            <p:spPr bwMode="auto">
              <a:xfrm>
                <a:off x="9682760" y="2113130"/>
                <a:ext cx="1678214" cy="1647545"/>
              </a:xfrm>
              <a:prstGeom prst="rect">
                <a:avLst/>
              </a:prstGeom>
              <a:solidFill>
                <a:schemeClr val="tx2"/>
              </a:solidFill>
              <a:ln>
                <a:no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Publish and secure</a:t>
                </a:r>
              </a:p>
            </p:txBody>
          </p:sp>
        </p:grpSp>
        <p:pic>
          <p:nvPicPr>
            <p:cNvPr id="32" name="Picture 31">
              <a:extLst>
                <a:ext uri="{FF2B5EF4-FFF2-40B4-BE49-F238E27FC236}">
                  <a16:creationId xmlns:a16="http://schemas.microsoft.com/office/drawing/2014/main" id="{5430EADF-30A5-4955-AF95-9C6E08707200}"/>
                </a:ext>
              </a:extLst>
            </p:cNvPr>
            <p:cNvPicPr>
              <a:picLocks noChangeAspect="1"/>
            </p:cNvPicPr>
            <p:nvPr/>
          </p:nvPicPr>
          <p:blipFill>
            <a:blip r:embed="rId6"/>
            <a:stretch>
              <a:fillRect/>
            </a:stretch>
          </p:blipFill>
          <p:spPr>
            <a:xfrm>
              <a:off x="10248132" y="4561351"/>
              <a:ext cx="612125" cy="710502"/>
            </a:xfrm>
            <a:prstGeom prst="rect">
              <a:avLst/>
            </a:prstGeom>
            <a:ln>
              <a:solidFill>
                <a:schemeClr val="tx1">
                  <a:lumMod val="50000"/>
                  <a:lumOff val="50000"/>
                </a:schemeClr>
              </a:solidFill>
            </a:ln>
          </p:spPr>
        </p:pic>
      </p:grpSp>
      <p:sp>
        <p:nvSpPr>
          <p:cNvPr id="5" name="Right Arrow 17">
            <a:extLst>
              <a:ext uri="{FF2B5EF4-FFF2-40B4-BE49-F238E27FC236}">
                <a16:creationId xmlns:a16="http://schemas.microsoft.com/office/drawing/2014/main" id="{D155CAFC-339E-4F67-9967-EAEE7F1EA07F}"/>
              </a:ext>
              <a:ext uri="{C183D7F6-B498-43B3-948B-1728B52AA6E4}">
                <adec:decorative xmlns:adec="http://schemas.microsoft.com/office/drawing/2017/decorative" val="1"/>
              </a:ext>
            </a:extLst>
          </p:cNvPr>
          <p:cNvSpPr/>
          <p:nvPr/>
        </p:nvSpPr>
        <p:spPr bwMode="auto">
          <a:xfrm>
            <a:off x="7002783" y="3531210"/>
            <a:ext cx="475109" cy="431341"/>
          </a:xfrm>
          <a:prstGeom prst="rightArrow">
            <a:avLst/>
          </a:prstGeom>
          <a:solidFill>
            <a:schemeClr val="bg1">
              <a:lumMod val="95000"/>
            </a:schemeClr>
          </a:solidFill>
          <a:ln>
            <a:headEnd type="none" w="med" len="med"/>
            <a:tailEnd type="none" w="med" len="med"/>
          </a:ln>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12" name="Footer Placeholder 2">
            <a:extLst>
              <a:ext uri="{FF2B5EF4-FFF2-40B4-BE49-F238E27FC236}">
                <a16:creationId xmlns:a16="http://schemas.microsoft.com/office/drawing/2014/main" id="{A41272A6-01C8-CACC-E794-7ED5B2B3C1B3}"/>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22131388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69CF-5480-495C-93EC-84BC97E185E2}"/>
              </a:ext>
            </a:extLst>
          </p:cNvPr>
          <p:cNvSpPr>
            <a:spLocks noGrp="1"/>
          </p:cNvSpPr>
          <p:nvPr>
            <p:ph type="title"/>
          </p:nvPr>
        </p:nvSpPr>
        <p:spPr/>
        <p:txBody>
          <a:bodyPr/>
          <a:lstStyle/>
          <a:p>
            <a:r>
              <a:rPr lang="en-GB" dirty="0">
                <a:solidFill>
                  <a:schemeClr val="tx2"/>
                </a:solidFill>
                <a:latin typeface="+mj-lt"/>
              </a:rPr>
              <a:t>Data acquisition</a:t>
            </a:r>
          </a:p>
        </p:txBody>
      </p:sp>
      <p:grpSp>
        <p:nvGrpSpPr>
          <p:cNvPr id="48" name="Group 47">
            <a:extLst>
              <a:ext uri="{FF2B5EF4-FFF2-40B4-BE49-F238E27FC236}">
                <a16:creationId xmlns:a16="http://schemas.microsoft.com/office/drawing/2014/main" id="{86C5EAB0-0160-496F-896E-294B8E93F09D}"/>
              </a:ext>
              <a:ext uri="{C183D7F6-B498-43B3-948B-1728B52AA6E4}">
                <adec:decorative xmlns:adec="http://schemas.microsoft.com/office/drawing/2017/decorative" val="1"/>
              </a:ext>
            </a:extLst>
          </p:cNvPr>
          <p:cNvGrpSpPr/>
          <p:nvPr/>
        </p:nvGrpSpPr>
        <p:grpSpPr>
          <a:xfrm>
            <a:off x="6821302" y="1652863"/>
            <a:ext cx="4712174" cy="2877755"/>
            <a:chOff x="1509315" y="2460290"/>
            <a:chExt cx="4041746" cy="2376886"/>
          </a:xfrm>
        </p:grpSpPr>
        <p:sp>
          <p:nvSpPr>
            <p:cNvPr id="49" name="Rectangle 48">
              <a:extLst>
                <a:ext uri="{FF2B5EF4-FFF2-40B4-BE49-F238E27FC236}">
                  <a16:creationId xmlns:a16="http://schemas.microsoft.com/office/drawing/2014/main" id="{AFFA394A-E80E-4B21-AADF-20E86341268D}"/>
                </a:ext>
              </a:extLst>
            </p:cNvPr>
            <p:cNvSpPr/>
            <p:nvPr/>
          </p:nvSpPr>
          <p:spPr bwMode="auto">
            <a:xfrm>
              <a:off x="1509876" y="2468727"/>
              <a:ext cx="4034028" cy="2368449"/>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32114" fontAlgn="base">
                <a:spcBef>
                  <a:spcPct val="0"/>
                </a:spcBef>
                <a:spcAft>
                  <a:spcPct val="0"/>
                </a:spcAft>
                <a:defRPr/>
              </a:pPr>
              <a:endParaRPr lang="en-US" sz="240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0" name="Rectangle 49">
              <a:extLst>
                <a:ext uri="{FF2B5EF4-FFF2-40B4-BE49-F238E27FC236}">
                  <a16:creationId xmlns:a16="http://schemas.microsoft.com/office/drawing/2014/main" id="{95936282-AE3C-4F9F-8D58-02F4785F3C5C}"/>
                </a:ext>
              </a:extLst>
            </p:cNvPr>
            <p:cNvSpPr/>
            <p:nvPr/>
          </p:nvSpPr>
          <p:spPr bwMode="auto">
            <a:xfrm>
              <a:off x="1509318" y="2460290"/>
              <a:ext cx="4034586" cy="2372510"/>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28" tIns="146262" rIns="182828" bIns="146262"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114"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1" name="Group 50">
              <a:extLst>
                <a:ext uri="{FF2B5EF4-FFF2-40B4-BE49-F238E27FC236}">
                  <a16:creationId xmlns:a16="http://schemas.microsoft.com/office/drawing/2014/main" id="{875871F5-E4F9-4C98-B622-3E036516CC84}"/>
                </a:ext>
              </a:extLst>
            </p:cNvPr>
            <p:cNvGrpSpPr/>
            <p:nvPr/>
          </p:nvGrpSpPr>
          <p:grpSpPr>
            <a:xfrm>
              <a:off x="1509315" y="2491996"/>
              <a:ext cx="4041746" cy="2322093"/>
              <a:chOff x="1189037" y="2191868"/>
              <a:chExt cx="4569788" cy="2625459"/>
            </a:xfrm>
          </p:grpSpPr>
          <p:sp>
            <p:nvSpPr>
              <p:cNvPr id="55" name="Freeform: Shape 54">
                <a:extLst>
                  <a:ext uri="{FF2B5EF4-FFF2-40B4-BE49-F238E27FC236}">
                    <a16:creationId xmlns:a16="http://schemas.microsoft.com/office/drawing/2014/main" id="{73B396A7-9C2A-4B5A-A2EF-F1559FEA9352}"/>
                  </a:ext>
                </a:extLst>
              </p:cNvPr>
              <p:cNvSpPr/>
              <p:nvPr/>
            </p:nvSpPr>
            <p:spPr bwMode="auto">
              <a:xfrm>
                <a:off x="3946080" y="4677904"/>
                <a:ext cx="1811086" cy="104597"/>
              </a:xfrm>
              <a:custGeom>
                <a:avLst/>
                <a:gdLst>
                  <a:gd name="connsiteX0" fmla="*/ 0 w 1668780"/>
                  <a:gd name="connsiteY0" fmla="*/ 0 h 91440"/>
                  <a:gd name="connsiteX1" fmla="*/ 91440 w 1668780"/>
                  <a:gd name="connsiteY1" fmla="*/ 91440 h 91440"/>
                  <a:gd name="connsiteX2" fmla="*/ 891540 w 1668780"/>
                  <a:gd name="connsiteY2" fmla="*/ 91440 h 91440"/>
                  <a:gd name="connsiteX3" fmla="*/ 967740 w 1668780"/>
                  <a:gd name="connsiteY3" fmla="*/ 15240 h 91440"/>
                  <a:gd name="connsiteX4" fmla="*/ 1668780 w 1668780"/>
                  <a:gd name="connsiteY4" fmla="*/ 15240 h 91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8780" h="91440">
                    <a:moveTo>
                      <a:pt x="0" y="0"/>
                    </a:moveTo>
                    <a:lnTo>
                      <a:pt x="91440" y="91440"/>
                    </a:lnTo>
                    <a:lnTo>
                      <a:pt x="891540" y="91440"/>
                    </a:lnTo>
                    <a:lnTo>
                      <a:pt x="967740" y="15240"/>
                    </a:lnTo>
                    <a:lnTo>
                      <a:pt x="1668780" y="1524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defRPr/>
                </a:pPr>
                <a:endParaRPr lang="en-US">
                  <a:solidFill>
                    <a:srgbClr val="FFFFFF"/>
                  </a:solidFill>
                  <a:latin typeface="Segoe UI Semilight"/>
                </a:endParaRPr>
              </a:p>
            </p:txBody>
          </p:sp>
          <p:sp>
            <p:nvSpPr>
              <p:cNvPr id="56" name="Oval 55">
                <a:extLst>
                  <a:ext uri="{FF2B5EF4-FFF2-40B4-BE49-F238E27FC236}">
                    <a16:creationId xmlns:a16="http://schemas.microsoft.com/office/drawing/2014/main" id="{55CC1B94-4012-4DB9-B19F-6F5DAEB18023}"/>
                  </a:ext>
                </a:extLst>
              </p:cNvPr>
              <p:cNvSpPr/>
              <p:nvPr/>
            </p:nvSpPr>
            <p:spPr bwMode="auto">
              <a:xfrm>
                <a:off x="4805181" y="4751230"/>
                <a:ext cx="66097" cy="66097"/>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grpSp>
            <p:nvGrpSpPr>
              <p:cNvPr id="57" name="Group 56">
                <a:extLst>
                  <a:ext uri="{FF2B5EF4-FFF2-40B4-BE49-F238E27FC236}">
                    <a16:creationId xmlns:a16="http://schemas.microsoft.com/office/drawing/2014/main" id="{23CD6054-DB74-402E-859E-2D8F2809180A}"/>
                  </a:ext>
                </a:extLst>
              </p:cNvPr>
              <p:cNvGrpSpPr/>
              <p:nvPr/>
            </p:nvGrpSpPr>
            <p:grpSpPr>
              <a:xfrm>
                <a:off x="2208541" y="2228545"/>
                <a:ext cx="2537433" cy="2537433"/>
                <a:chOff x="2137447" y="2379299"/>
                <a:chExt cx="2602873" cy="2602873"/>
              </a:xfrm>
            </p:grpSpPr>
            <p:sp>
              <p:nvSpPr>
                <p:cNvPr id="146" name="Oval 145">
                  <a:extLst>
                    <a:ext uri="{FF2B5EF4-FFF2-40B4-BE49-F238E27FC236}">
                      <a16:creationId xmlns:a16="http://schemas.microsoft.com/office/drawing/2014/main" id="{9E96DDFB-DA2D-4D72-BC81-94585B7FD784}"/>
                    </a:ext>
                  </a:extLst>
                </p:cNvPr>
                <p:cNvSpPr/>
                <p:nvPr/>
              </p:nvSpPr>
              <p:spPr bwMode="auto">
                <a:xfrm>
                  <a:off x="2137447" y="2379299"/>
                  <a:ext cx="2602873" cy="2602873"/>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48" name="Picture 147">
                  <a:extLst>
                    <a:ext uri="{FF2B5EF4-FFF2-40B4-BE49-F238E27FC236}">
                      <a16:creationId xmlns:a16="http://schemas.microsoft.com/office/drawing/2014/main" id="{02E36D3C-E182-4456-AA4F-2DE8EFFC0315}"/>
                    </a:ext>
                  </a:extLst>
                </p:cNvPr>
                <p:cNvPicPr>
                  <a:picLocks noChangeAspect="1"/>
                </p:cNvPicPr>
                <p:nvPr/>
              </p:nvPicPr>
              <p:blipFill>
                <a:blip r:embed="rId3"/>
                <a:stretch>
                  <a:fillRect/>
                </a:stretch>
              </p:blipFill>
              <p:spPr>
                <a:xfrm>
                  <a:off x="2296946" y="3627618"/>
                  <a:ext cx="386619" cy="378215"/>
                </a:xfrm>
                <a:prstGeom prst="rect">
                  <a:avLst/>
                </a:prstGeom>
              </p:spPr>
            </p:pic>
            <p:pic>
              <p:nvPicPr>
                <p:cNvPr id="149" name="Picture 148">
                  <a:extLst>
                    <a:ext uri="{FF2B5EF4-FFF2-40B4-BE49-F238E27FC236}">
                      <a16:creationId xmlns:a16="http://schemas.microsoft.com/office/drawing/2014/main" id="{AED9ABDB-5922-478C-9689-52C79035B7E9}"/>
                    </a:ext>
                  </a:extLst>
                </p:cNvPr>
                <p:cNvPicPr>
                  <a:picLocks noChangeAspect="1"/>
                </p:cNvPicPr>
                <p:nvPr/>
              </p:nvPicPr>
              <p:blipFill>
                <a:blip r:embed="rId4"/>
                <a:stretch>
                  <a:fillRect/>
                </a:stretch>
              </p:blipFill>
              <p:spPr>
                <a:xfrm>
                  <a:off x="3224818" y="2506958"/>
                  <a:ext cx="422689" cy="415872"/>
                </a:xfrm>
                <a:prstGeom prst="rect">
                  <a:avLst/>
                </a:prstGeom>
              </p:spPr>
            </p:pic>
            <p:pic>
              <p:nvPicPr>
                <p:cNvPr id="151" name="Picture 150">
                  <a:extLst>
                    <a:ext uri="{FF2B5EF4-FFF2-40B4-BE49-F238E27FC236}">
                      <a16:creationId xmlns:a16="http://schemas.microsoft.com/office/drawing/2014/main" id="{1A5C807F-A93B-4DDD-B0D3-707DE2C84DAD}"/>
                    </a:ext>
                  </a:extLst>
                </p:cNvPr>
                <p:cNvPicPr>
                  <a:picLocks noChangeAspect="1"/>
                </p:cNvPicPr>
                <p:nvPr/>
              </p:nvPicPr>
              <p:blipFill>
                <a:blip r:embed="rId5"/>
                <a:stretch>
                  <a:fillRect/>
                </a:stretch>
              </p:blipFill>
              <p:spPr>
                <a:xfrm>
                  <a:off x="2791847" y="3043756"/>
                  <a:ext cx="354820" cy="352538"/>
                </a:xfrm>
                <a:prstGeom prst="rect">
                  <a:avLst/>
                </a:prstGeom>
              </p:spPr>
            </p:pic>
            <p:pic>
              <p:nvPicPr>
                <p:cNvPr id="153" name="Picture 152">
                  <a:extLst>
                    <a:ext uri="{FF2B5EF4-FFF2-40B4-BE49-F238E27FC236}">
                      <a16:creationId xmlns:a16="http://schemas.microsoft.com/office/drawing/2014/main" id="{AAA80A77-D4BF-4581-AB16-2376E3D04EBE}"/>
                    </a:ext>
                  </a:extLst>
                </p:cNvPr>
                <p:cNvPicPr>
                  <a:picLocks noChangeAspect="1"/>
                </p:cNvPicPr>
                <p:nvPr/>
              </p:nvPicPr>
              <p:blipFill>
                <a:blip r:embed="rId6"/>
                <a:stretch>
                  <a:fillRect/>
                </a:stretch>
              </p:blipFill>
              <p:spPr>
                <a:xfrm>
                  <a:off x="2303025" y="3225559"/>
                  <a:ext cx="236538" cy="236538"/>
                </a:xfrm>
                <a:prstGeom prst="rect">
                  <a:avLst/>
                </a:prstGeom>
              </p:spPr>
            </p:pic>
            <p:pic>
              <p:nvPicPr>
                <p:cNvPr id="155" name="Picture 154" descr="tmpb3jdpwfd">
                  <a:extLst>
                    <a:ext uri="{FF2B5EF4-FFF2-40B4-BE49-F238E27FC236}">
                      <a16:creationId xmlns:a16="http://schemas.microsoft.com/office/drawing/2014/main" id="{21406E2B-0E09-4D64-8F10-44DF283A7C5B}"/>
                    </a:ext>
                  </a:extLst>
                </p:cNvPr>
                <p:cNvPicPr>
                  <a:picLocks noChangeAspect="1"/>
                </p:cNvPicPr>
                <p:nvPr/>
              </p:nvPicPr>
              <p:blipFill>
                <a:blip r:embed="rId7"/>
                <a:stretch>
                  <a:fillRect/>
                </a:stretch>
              </p:blipFill>
              <p:spPr>
                <a:xfrm>
                  <a:off x="3785965" y="4066444"/>
                  <a:ext cx="705806" cy="496269"/>
                </a:xfrm>
                <a:prstGeom prst="rect">
                  <a:avLst/>
                </a:prstGeom>
              </p:spPr>
            </p:pic>
            <p:pic>
              <p:nvPicPr>
                <p:cNvPr id="156" name="Picture 4" descr="Image result for mailchimp logo">
                  <a:extLst>
                    <a:ext uri="{FF2B5EF4-FFF2-40B4-BE49-F238E27FC236}">
                      <a16:creationId xmlns:a16="http://schemas.microsoft.com/office/drawing/2014/main" id="{FF648204-0A32-49AC-A6DB-C107C8AB789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33506" y="2816327"/>
                  <a:ext cx="264318" cy="277091"/>
                </a:xfrm>
                <a:prstGeom prst="rect">
                  <a:avLst/>
                </a:prstGeom>
                <a:extLst>
                  <a:ext uri="{909E8E84-426E-40DD-AFC4-6F175D3DCCD1}">
                    <a14:hiddenFill xmlns:a14="http://schemas.microsoft.com/office/drawing/2010/main">
                      <a:solidFill>
                        <a:srgbClr val="FFFFFF"/>
                      </a:solidFill>
                    </a14:hiddenFill>
                  </a:ext>
                </a:extLst>
              </p:spPr>
            </p:pic>
            <p:pic>
              <p:nvPicPr>
                <p:cNvPr id="157" name="Picture 10" descr="Related image">
                  <a:extLst>
                    <a:ext uri="{FF2B5EF4-FFF2-40B4-BE49-F238E27FC236}">
                      <a16:creationId xmlns:a16="http://schemas.microsoft.com/office/drawing/2014/main" id="{35E9B804-2B2F-452C-98BD-8B61AA8DBC3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64629" y="3801083"/>
                  <a:ext cx="443834" cy="443834"/>
                </a:xfrm>
                <a:prstGeom prst="rect">
                  <a:avLst/>
                </a:prstGeom>
                <a:noFill/>
                <a:extLst>
                  <a:ext uri="{909E8E84-426E-40DD-AFC4-6F175D3DCCD1}">
                    <a14:hiddenFill xmlns:a14="http://schemas.microsoft.com/office/drawing/2010/main">
                      <a:solidFill>
                        <a:srgbClr val="FFFFFF"/>
                      </a:solidFill>
                    </a14:hiddenFill>
                  </a:ext>
                </a:extLst>
              </p:spPr>
            </p:pic>
            <p:pic>
              <p:nvPicPr>
                <p:cNvPr id="158" name="Picture 157" descr="tmp1jb5nrdx">
                  <a:extLst>
                    <a:ext uri="{FF2B5EF4-FFF2-40B4-BE49-F238E27FC236}">
                      <a16:creationId xmlns:a16="http://schemas.microsoft.com/office/drawing/2014/main" id="{7BB1B6BE-BEFA-4533-A094-A4E161F3DD17}"/>
                    </a:ext>
                  </a:extLst>
                </p:cNvPr>
                <p:cNvPicPr>
                  <a:picLocks noChangeAspect="1"/>
                </p:cNvPicPr>
                <p:nvPr/>
              </p:nvPicPr>
              <p:blipFill rotWithShape="1">
                <a:blip r:embed="rId10">
                  <a:clrChange>
                    <a:clrFrom>
                      <a:srgbClr val="FFFFFF"/>
                    </a:clrFrom>
                    <a:clrTo>
                      <a:srgbClr val="FFFFFF">
                        <a:alpha val="0"/>
                      </a:srgbClr>
                    </a:clrTo>
                  </a:clrChange>
                </a:blip>
                <a:srcRect r="66893"/>
                <a:stretch/>
              </p:blipFill>
              <p:spPr>
                <a:xfrm>
                  <a:off x="3771380" y="3400122"/>
                  <a:ext cx="379561" cy="352539"/>
                </a:xfrm>
                <a:prstGeom prst="rect">
                  <a:avLst/>
                </a:prstGeom>
              </p:spPr>
            </p:pic>
            <p:pic>
              <p:nvPicPr>
                <p:cNvPr id="159" name="Picture 158">
                  <a:extLst>
                    <a:ext uri="{FF2B5EF4-FFF2-40B4-BE49-F238E27FC236}">
                      <a16:creationId xmlns:a16="http://schemas.microsoft.com/office/drawing/2014/main" id="{4BD7BA30-AD8D-4C99-B183-697D0A3F1A67}"/>
                    </a:ext>
                  </a:extLst>
                </p:cNvPr>
                <p:cNvPicPr>
                  <a:picLocks noChangeAspect="1"/>
                </p:cNvPicPr>
                <p:nvPr/>
              </p:nvPicPr>
              <p:blipFill>
                <a:blip r:embed="rId11"/>
                <a:stretch>
                  <a:fillRect/>
                </a:stretch>
              </p:blipFill>
              <p:spPr>
                <a:xfrm>
                  <a:off x="2714460" y="2568653"/>
                  <a:ext cx="549398" cy="456366"/>
                </a:xfrm>
                <a:prstGeom prst="rect">
                  <a:avLst/>
                </a:prstGeom>
              </p:spPr>
            </p:pic>
          </p:grpSp>
          <p:sp>
            <p:nvSpPr>
              <p:cNvPr id="58" name="Oval 57">
                <a:extLst>
                  <a:ext uri="{FF2B5EF4-FFF2-40B4-BE49-F238E27FC236}">
                    <a16:creationId xmlns:a16="http://schemas.microsoft.com/office/drawing/2014/main" id="{3A2C584D-F4AB-4682-B5E6-6155D9370B20}"/>
                  </a:ext>
                </a:extLst>
              </p:cNvPr>
              <p:cNvSpPr/>
              <p:nvPr/>
            </p:nvSpPr>
            <p:spPr bwMode="auto">
              <a:xfrm>
                <a:off x="2276779" y="4688814"/>
                <a:ext cx="66097" cy="66097"/>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59" name="Oval 58">
                <a:extLst>
                  <a:ext uri="{FF2B5EF4-FFF2-40B4-BE49-F238E27FC236}">
                    <a16:creationId xmlns:a16="http://schemas.microsoft.com/office/drawing/2014/main" id="{72F65DA1-AB99-4981-8764-6226DD865F70}"/>
                  </a:ext>
                </a:extLst>
              </p:cNvPr>
              <p:cNvSpPr/>
              <p:nvPr/>
            </p:nvSpPr>
            <p:spPr bwMode="auto">
              <a:xfrm>
                <a:off x="3141434" y="4693933"/>
                <a:ext cx="66097" cy="66097"/>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grpSp>
            <p:nvGrpSpPr>
              <p:cNvPr id="60" name="Group 59">
                <a:extLst>
                  <a:ext uri="{FF2B5EF4-FFF2-40B4-BE49-F238E27FC236}">
                    <a16:creationId xmlns:a16="http://schemas.microsoft.com/office/drawing/2014/main" id="{ECA24A63-1C3C-4BE0-99F3-40153E63BD08}"/>
                  </a:ext>
                </a:extLst>
              </p:cNvPr>
              <p:cNvGrpSpPr/>
              <p:nvPr/>
            </p:nvGrpSpPr>
            <p:grpSpPr>
              <a:xfrm>
                <a:off x="1189037" y="2191868"/>
                <a:ext cx="4569788" cy="2535104"/>
                <a:chOff x="1279541" y="2341680"/>
                <a:chExt cx="4687643" cy="2600489"/>
              </a:xfrm>
            </p:grpSpPr>
            <p:sp>
              <p:nvSpPr>
                <p:cNvPr id="61" name="Freeform: Shape 60">
                  <a:extLst>
                    <a:ext uri="{FF2B5EF4-FFF2-40B4-BE49-F238E27FC236}">
                      <a16:creationId xmlns:a16="http://schemas.microsoft.com/office/drawing/2014/main" id="{A561CE39-3029-47DE-871A-5E8782F87752}"/>
                    </a:ext>
                  </a:extLst>
                </p:cNvPr>
                <p:cNvSpPr/>
                <p:nvPr/>
              </p:nvSpPr>
              <p:spPr bwMode="auto">
                <a:xfrm>
                  <a:off x="1280962" y="2529817"/>
                  <a:ext cx="1517522" cy="128821"/>
                </a:xfrm>
                <a:custGeom>
                  <a:avLst/>
                  <a:gdLst>
                    <a:gd name="connsiteX0" fmla="*/ 0 w 1130300"/>
                    <a:gd name="connsiteY0" fmla="*/ 0 h 120650"/>
                    <a:gd name="connsiteX1" fmla="*/ 920750 w 1130300"/>
                    <a:gd name="connsiteY1" fmla="*/ 0 h 120650"/>
                    <a:gd name="connsiteX2" fmla="*/ 1041400 w 1130300"/>
                    <a:gd name="connsiteY2" fmla="*/ 120650 h 120650"/>
                    <a:gd name="connsiteX3" fmla="*/ 1130300 w 1130300"/>
                    <a:gd name="connsiteY3" fmla="*/ 120650 h 120650"/>
                  </a:gdLst>
                  <a:ahLst/>
                  <a:cxnLst>
                    <a:cxn ang="0">
                      <a:pos x="connsiteX0" y="connsiteY0"/>
                    </a:cxn>
                    <a:cxn ang="0">
                      <a:pos x="connsiteX1" y="connsiteY1"/>
                    </a:cxn>
                    <a:cxn ang="0">
                      <a:pos x="connsiteX2" y="connsiteY2"/>
                    </a:cxn>
                    <a:cxn ang="0">
                      <a:pos x="connsiteX3" y="connsiteY3"/>
                    </a:cxn>
                  </a:cxnLst>
                  <a:rect l="l" t="t" r="r" b="b"/>
                  <a:pathLst>
                    <a:path w="1130300" h="120650">
                      <a:moveTo>
                        <a:pt x="0" y="0"/>
                      </a:moveTo>
                      <a:lnTo>
                        <a:pt x="920750" y="0"/>
                      </a:lnTo>
                      <a:lnTo>
                        <a:pt x="1041400" y="120650"/>
                      </a:lnTo>
                      <a:lnTo>
                        <a:pt x="1130300" y="12065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defRPr/>
                  </a:pPr>
                  <a:endParaRPr lang="en-US">
                    <a:solidFill>
                      <a:srgbClr val="FFFFFF"/>
                    </a:solidFill>
                    <a:latin typeface="Segoe UI Semilight"/>
                  </a:endParaRPr>
                </a:p>
              </p:txBody>
            </p:sp>
            <p:sp>
              <p:nvSpPr>
                <p:cNvPr id="62" name="Freeform: Shape 61">
                  <a:extLst>
                    <a:ext uri="{FF2B5EF4-FFF2-40B4-BE49-F238E27FC236}">
                      <a16:creationId xmlns:a16="http://schemas.microsoft.com/office/drawing/2014/main" id="{3C4163C0-4DE1-4FCF-A0A6-EA1BC407A903}"/>
                    </a:ext>
                  </a:extLst>
                </p:cNvPr>
                <p:cNvSpPr/>
                <p:nvPr/>
              </p:nvSpPr>
              <p:spPr bwMode="auto">
                <a:xfrm flipV="1">
                  <a:off x="1288065" y="4172290"/>
                  <a:ext cx="1155359" cy="121195"/>
                </a:xfrm>
                <a:custGeom>
                  <a:avLst/>
                  <a:gdLst>
                    <a:gd name="connsiteX0" fmla="*/ 0 w 1038225"/>
                    <a:gd name="connsiteY0" fmla="*/ 0 h 0"/>
                    <a:gd name="connsiteX1" fmla="*/ 1038225 w 1038225"/>
                    <a:gd name="connsiteY1" fmla="*/ 0 h 0"/>
                  </a:gdLst>
                  <a:ahLst/>
                  <a:cxnLst>
                    <a:cxn ang="0">
                      <a:pos x="connsiteX0" y="connsiteY0"/>
                    </a:cxn>
                    <a:cxn ang="0">
                      <a:pos x="connsiteX1" y="connsiteY1"/>
                    </a:cxn>
                  </a:cxnLst>
                  <a:rect l="l" t="t" r="r" b="b"/>
                  <a:pathLst>
                    <a:path w="1038225">
                      <a:moveTo>
                        <a:pt x="0" y="0"/>
                      </a:moveTo>
                      <a:lnTo>
                        <a:pt x="1038225" y="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63" name="Freeform: Shape 62">
                  <a:extLst>
                    <a:ext uri="{FF2B5EF4-FFF2-40B4-BE49-F238E27FC236}">
                      <a16:creationId xmlns:a16="http://schemas.microsoft.com/office/drawing/2014/main" id="{E93EF979-D9BC-49ED-817A-54CCABDFE931}"/>
                    </a:ext>
                  </a:extLst>
                </p:cNvPr>
                <p:cNvSpPr/>
                <p:nvPr/>
              </p:nvSpPr>
              <p:spPr bwMode="auto">
                <a:xfrm>
                  <a:off x="1288065" y="2882573"/>
                  <a:ext cx="1202850" cy="101701"/>
                </a:xfrm>
                <a:custGeom>
                  <a:avLst/>
                  <a:gdLst>
                    <a:gd name="connsiteX0" fmla="*/ 0 w 914400"/>
                    <a:gd name="connsiteY0" fmla="*/ 0 h 95250"/>
                    <a:gd name="connsiteX1" fmla="*/ 819150 w 914400"/>
                    <a:gd name="connsiteY1" fmla="*/ 0 h 95250"/>
                    <a:gd name="connsiteX2" fmla="*/ 914400 w 914400"/>
                    <a:gd name="connsiteY2" fmla="*/ 95250 h 95250"/>
                  </a:gdLst>
                  <a:ahLst/>
                  <a:cxnLst>
                    <a:cxn ang="0">
                      <a:pos x="connsiteX0" y="connsiteY0"/>
                    </a:cxn>
                    <a:cxn ang="0">
                      <a:pos x="connsiteX1" y="connsiteY1"/>
                    </a:cxn>
                    <a:cxn ang="0">
                      <a:pos x="connsiteX2" y="connsiteY2"/>
                    </a:cxn>
                  </a:cxnLst>
                  <a:rect l="l" t="t" r="r" b="b"/>
                  <a:pathLst>
                    <a:path w="914400" h="95250">
                      <a:moveTo>
                        <a:pt x="0" y="0"/>
                      </a:moveTo>
                      <a:lnTo>
                        <a:pt x="819150" y="0"/>
                      </a:lnTo>
                      <a:lnTo>
                        <a:pt x="914400" y="9525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defRPr/>
                  </a:pPr>
                  <a:endParaRPr lang="en-US">
                    <a:solidFill>
                      <a:srgbClr val="FFFFFF"/>
                    </a:solidFill>
                    <a:latin typeface="Segoe UI Semilight"/>
                  </a:endParaRPr>
                </a:p>
              </p:txBody>
            </p:sp>
            <p:sp>
              <p:nvSpPr>
                <p:cNvPr id="64" name="Freeform: Shape 63">
                  <a:extLst>
                    <a:ext uri="{FF2B5EF4-FFF2-40B4-BE49-F238E27FC236}">
                      <a16:creationId xmlns:a16="http://schemas.microsoft.com/office/drawing/2014/main" id="{F7801277-FA6F-45DA-85D2-1CB7E747B765}"/>
                    </a:ext>
                  </a:extLst>
                </p:cNvPr>
                <p:cNvSpPr/>
                <p:nvPr/>
              </p:nvSpPr>
              <p:spPr bwMode="auto">
                <a:xfrm>
                  <a:off x="1280959" y="3110363"/>
                  <a:ext cx="1107215" cy="132212"/>
                </a:xfrm>
                <a:custGeom>
                  <a:avLst/>
                  <a:gdLst>
                    <a:gd name="connsiteX0" fmla="*/ 0 w 952500"/>
                    <a:gd name="connsiteY0" fmla="*/ 0 h 123825"/>
                    <a:gd name="connsiteX1" fmla="*/ 333375 w 952500"/>
                    <a:gd name="connsiteY1" fmla="*/ 0 h 123825"/>
                    <a:gd name="connsiteX2" fmla="*/ 457200 w 952500"/>
                    <a:gd name="connsiteY2" fmla="*/ 123825 h 123825"/>
                    <a:gd name="connsiteX3" fmla="*/ 952500 w 952500"/>
                    <a:gd name="connsiteY3" fmla="*/ 123825 h 123825"/>
                  </a:gdLst>
                  <a:ahLst/>
                  <a:cxnLst>
                    <a:cxn ang="0">
                      <a:pos x="connsiteX0" y="connsiteY0"/>
                    </a:cxn>
                    <a:cxn ang="0">
                      <a:pos x="connsiteX1" y="connsiteY1"/>
                    </a:cxn>
                    <a:cxn ang="0">
                      <a:pos x="connsiteX2" y="connsiteY2"/>
                    </a:cxn>
                    <a:cxn ang="0">
                      <a:pos x="connsiteX3" y="connsiteY3"/>
                    </a:cxn>
                  </a:cxnLst>
                  <a:rect l="l" t="t" r="r" b="b"/>
                  <a:pathLst>
                    <a:path w="952500" h="123825">
                      <a:moveTo>
                        <a:pt x="0" y="0"/>
                      </a:moveTo>
                      <a:lnTo>
                        <a:pt x="333375" y="0"/>
                      </a:lnTo>
                      <a:lnTo>
                        <a:pt x="457200" y="123825"/>
                      </a:lnTo>
                      <a:lnTo>
                        <a:pt x="952500" y="123825"/>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defRPr/>
                  </a:pPr>
                  <a:endParaRPr lang="en-US">
                    <a:solidFill>
                      <a:srgbClr val="FFFFFF"/>
                    </a:solidFill>
                    <a:latin typeface="Segoe UI Semilight"/>
                  </a:endParaRPr>
                </a:p>
              </p:txBody>
            </p:sp>
            <p:sp>
              <p:nvSpPr>
                <p:cNvPr id="65" name="Freeform: Shape 64">
                  <a:extLst>
                    <a:ext uri="{FF2B5EF4-FFF2-40B4-BE49-F238E27FC236}">
                      <a16:creationId xmlns:a16="http://schemas.microsoft.com/office/drawing/2014/main" id="{AB6C71FD-A951-4F59-824F-33BB2F557B1E}"/>
                    </a:ext>
                  </a:extLst>
                </p:cNvPr>
                <p:cNvSpPr/>
                <p:nvPr/>
              </p:nvSpPr>
              <p:spPr bwMode="auto">
                <a:xfrm flipV="1">
                  <a:off x="1753357" y="2974209"/>
                  <a:ext cx="737558" cy="50690"/>
                </a:xfrm>
                <a:custGeom>
                  <a:avLst/>
                  <a:gdLst>
                    <a:gd name="connsiteX0" fmla="*/ 0 w 571500"/>
                    <a:gd name="connsiteY0" fmla="*/ 0 h 0"/>
                    <a:gd name="connsiteX1" fmla="*/ 571500 w 571500"/>
                    <a:gd name="connsiteY1" fmla="*/ 0 h 0"/>
                  </a:gdLst>
                  <a:ahLst/>
                  <a:cxnLst>
                    <a:cxn ang="0">
                      <a:pos x="connsiteX0" y="connsiteY0"/>
                    </a:cxn>
                    <a:cxn ang="0">
                      <a:pos x="connsiteX1" y="connsiteY1"/>
                    </a:cxn>
                  </a:cxnLst>
                  <a:rect l="l" t="t" r="r" b="b"/>
                  <a:pathLst>
                    <a:path w="571500">
                      <a:moveTo>
                        <a:pt x="0" y="0"/>
                      </a:moveTo>
                      <a:lnTo>
                        <a:pt x="571500" y="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defRPr/>
                  </a:pPr>
                  <a:endParaRPr lang="en-US">
                    <a:solidFill>
                      <a:srgbClr val="FFFFFF"/>
                    </a:solidFill>
                    <a:latin typeface="Segoe UI Semilight"/>
                  </a:endParaRPr>
                </a:p>
              </p:txBody>
            </p:sp>
            <p:sp>
              <p:nvSpPr>
                <p:cNvPr id="66" name="Freeform: Shape 65">
                  <a:extLst>
                    <a:ext uri="{FF2B5EF4-FFF2-40B4-BE49-F238E27FC236}">
                      <a16:creationId xmlns:a16="http://schemas.microsoft.com/office/drawing/2014/main" id="{F7A04EED-CB66-46FA-AE8A-F15D966A672A}"/>
                    </a:ext>
                  </a:extLst>
                </p:cNvPr>
                <p:cNvSpPr/>
                <p:nvPr/>
              </p:nvSpPr>
              <p:spPr bwMode="auto">
                <a:xfrm>
                  <a:off x="1288066" y="2380656"/>
                  <a:ext cx="1804333" cy="108481"/>
                </a:xfrm>
                <a:custGeom>
                  <a:avLst/>
                  <a:gdLst>
                    <a:gd name="connsiteX0" fmla="*/ 0 w 1612900"/>
                    <a:gd name="connsiteY0" fmla="*/ 0 h 101600"/>
                    <a:gd name="connsiteX1" fmla="*/ 1289050 w 1612900"/>
                    <a:gd name="connsiteY1" fmla="*/ 0 h 101600"/>
                    <a:gd name="connsiteX2" fmla="*/ 1612900 w 1612900"/>
                    <a:gd name="connsiteY2" fmla="*/ 101600 h 101600"/>
                  </a:gdLst>
                  <a:ahLst/>
                  <a:cxnLst>
                    <a:cxn ang="0">
                      <a:pos x="connsiteX0" y="connsiteY0"/>
                    </a:cxn>
                    <a:cxn ang="0">
                      <a:pos x="connsiteX1" y="connsiteY1"/>
                    </a:cxn>
                    <a:cxn ang="0">
                      <a:pos x="connsiteX2" y="connsiteY2"/>
                    </a:cxn>
                  </a:cxnLst>
                  <a:rect l="l" t="t" r="r" b="b"/>
                  <a:pathLst>
                    <a:path w="1612900" h="101600">
                      <a:moveTo>
                        <a:pt x="0" y="0"/>
                      </a:moveTo>
                      <a:lnTo>
                        <a:pt x="1289050" y="0"/>
                      </a:lnTo>
                      <a:lnTo>
                        <a:pt x="1612900" y="10160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defRPr/>
                  </a:pPr>
                  <a:endParaRPr lang="en-US">
                    <a:solidFill>
                      <a:srgbClr val="FFFFFF"/>
                    </a:solidFill>
                    <a:latin typeface="Segoe UI Semilight"/>
                  </a:endParaRPr>
                </a:p>
              </p:txBody>
            </p:sp>
            <p:sp>
              <p:nvSpPr>
                <p:cNvPr id="67" name="Freeform: Shape 66">
                  <a:extLst>
                    <a:ext uri="{FF2B5EF4-FFF2-40B4-BE49-F238E27FC236}">
                      <a16:creationId xmlns:a16="http://schemas.microsoft.com/office/drawing/2014/main" id="{76B369A6-AC8B-4385-A3BD-052B5109565B}"/>
                    </a:ext>
                  </a:extLst>
                </p:cNvPr>
                <p:cNvSpPr/>
                <p:nvPr/>
              </p:nvSpPr>
              <p:spPr bwMode="auto">
                <a:xfrm>
                  <a:off x="1295170" y="4701137"/>
                  <a:ext cx="1647163" cy="101701"/>
                </a:xfrm>
                <a:custGeom>
                  <a:avLst/>
                  <a:gdLst>
                    <a:gd name="connsiteX0" fmla="*/ 1460500 w 1460500"/>
                    <a:gd name="connsiteY0" fmla="*/ 95250 h 95250"/>
                    <a:gd name="connsiteX1" fmla="*/ 1212850 w 1460500"/>
                    <a:gd name="connsiteY1" fmla="*/ 0 h 95250"/>
                    <a:gd name="connsiteX2" fmla="*/ 0 w 1460500"/>
                    <a:gd name="connsiteY2" fmla="*/ 0 h 95250"/>
                  </a:gdLst>
                  <a:ahLst/>
                  <a:cxnLst>
                    <a:cxn ang="0">
                      <a:pos x="connsiteX0" y="connsiteY0"/>
                    </a:cxn>
                    <a:cxn ang="0">
                      <a:pos x="connsiteX1" y="connsiteY1"/>
                    </a:cxn>
                    <a:cxn ang="0">
                      <a:pos x="connsiteX2" y="connsiteY2"/>
                    </a:cxn>
                  </a:cxnLst>
                  <a:rect l="l" t="t" r="r" b="b"/>
                  <a:pathLst>
                    <a:path w="1460500" h="95250">
                      <a:moveTo>
                        <a:pt x="1460500" y="95250"/>
                      </a:moveTo>
                      <a:lnTo>
                        <a:pt x="1212850" y="0"/>
                      </a:lnTo>
                      <a:lnTo>
                        <a:pt x="0" y="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defRPr/>
                  </a:pPr>
                  <a:endParaRPr lang="en-US">
                    <a:solidFill>
                      <a:srgbClr val="FFFFFF"/>
                    </a:solidFill>
                    <a:latin typeface="Segoe UI Semilight"/>
                  </a:endParaRPr>
                </a:p>
              </p:txBody>
            </p:sp>
            <p:sp>
              <p:nvSpPr>
                <p:cNvPr id="68" name="Freeform: Shape 67">
                  <a:extLst>
                    <a:ext uri="{FF2B5EF4-FFF2-40B4-BE49-F238E27FC236}">
                      <a16:creationId xmlns:a16="http://schemas.microsoft.com/office/drawing/2014/main" id="{BDB7D0AA-EDA4-4EAB-AEDC-8CD4FFC6DF8F}"/>
                    </a:ext>
                  </a:extLst>
                </p:cNvPr>
                <p:cNvSpPr/>
                <p:nvPr/>
              </p:nvSpPr>
              <p:spPr bwMode="auto">
                <a:xfrm>
                  <a:off x="1280963" y="3397649"/>
                  <a:ext cx="412013" cy="0"/>
                </a:xfrm>
                <a:custGeom>
                  <a:avLst/>
                  <a:gdLst>
                    <a:gd name="connsiteX0" fmla="*/ 0 w 368300"/>
                    <a:gd name="connsiteY0" fmla="*/ 0 h 0"/>
                    <a:gd name="connsiteX1" fmla="*/ 368300 w 368300"/>
                    <a:gd name="connsiteY1" fmla="*/ 0 h 0"/>
                  </a:gdLst>
                  <a:ahLst/>
                  <a:cxnLst>
                    <a:cxn ang="0">
                      <a:pos x="connsiteX0" y="connsiteY0"/>
                    </a:cxn>
                    <a:cxn ang="0">
                      <a:pos x="connsiteX1" y="connsiteY1"/>
                    </a:cxn>
                  </a:cxnLst>
                  <a:rect l="l" t="t" r="r" b="b"/>
                  <a:pathLst>
                    <a:path w="368300">
                      <a:moveTo>
                        <a:pt x="0" y="0"/>
                      </a:moveTo>
                      <a:lnTo>
                        <a:pt x="368300" y="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defRPr/>
                  </a:pPr>
                  <a:endParaRPr lang="en-US">
                    <a:solidFill>
                      <a:srgbClr val="FFFFFF"/>
                    </a:solidFill>
                    <a:latin typeface="Segoe UI Semilight"/>
                  </a:endParaRPr>
                </a:p>
              </p:txBody>
            </p:sp>
            <p:sp>
              <p:nvSpPr>
                <p:cNvPr id="69" name="Freeform: Shape 68">
                  <a:extLst>
                    <a:ext uri="{FF2B5EF4-FFF2-40B4-BE49-F238E27FC236}">
                      <a16:creationId xmlns:a16="http://schemas.microsoft.com/office/drawing/2014/main" id="{B028F548-C621-4978-9A41-A4A617744755}"/>
                    </a:ext>
                  </a:extLst>
                </p:cNvPr>
                <p:cNvSpPr/>
                <p:nvPr/>
              </p:nvSpPr>
              <p:spPr bwMode="auto">
                <a:xfrm>
                  <a:off x="1283265" y="3549054"/>
                  <a:ext cx="1024492" cy="49284"/>
                </a:xfrm>
                <a:custGeom>
                  <a:avLst/>
                  <a:gdLst>
                    <a:gd name="connsiteX0" fmla="*/ 0 w 882650"/>
                    <a:gd name="connsiteY0" fmla="*/ 0 h 0"/>
                    <a:gd name="connsiteX1" fmla="*/ 882650 w 882650"/>
                    <a:gd name="connsiteY1" fmla="*/ 0 h 0"/>
                  </a:gdLst>
                  <a:ahLst/>
                  <a:cxnLst>
                    <a:cxn ang="0">
                      <a:pos x="connsiteX0" y="connsiteY0"/>
                    </a:cxn>
                    <a:cxn ang="0">
                      <a:pos x="connsiteX1" y="connsiteY1"/>
                    </a:cxn>
                  </a:cxnLst>
                  <a:rect l="l" t="t" r="r" b="b"/>
                  <a:pathLst>
                    <a:path w="882650">
                      <a:moveTo>
                        <a:pt x="0" y="0"/>
                      </a:moveTo>
                      <a:lnTo>
                        <a:pt x="882650" y="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defRPr/>
                  </a:pPr>
                  <a:endParaRPr lang="en-US">
                    <a:solidFill>
                      <a:srgbClr val="FFFFFF"/>
                    </a:solidFill>
                    <a:latin typeface="Segoe UI Semilight"/>
                  </a:endParaRPr>
                </a:p>
              </p:txBody>
            </p:sp>
            <p:sp>
              <p:nvSpPr>
                <p:cNvPr id="70" name="Freeform: Shape 69">
                  <a:extLst>
                    <a:ext uri="{FF2B5EF4-FFF2-40B4-BE49-F238E27FC236}">
                      <a16:creationId xmlns:a16="http://schemas.microsoft.com/office/drawing/2014/main" id="{E5762C28-12AE-4C74-A62A-F7F81C7C06ED}"/>
                    </a:ext>
                  </a:extLst>
                </p:cNvPr>
                <p:cNvSpPr/>
                <p:nvPr/>
              </p:nvSpPr>
              <p:spPr bwMode="auto">
                <a:xfrm>
                  <a:off x="1295170" y="3946854"/>
                  <a:ext cx="1088945" cy="142382"/>
                </a:xfrm>
                <a:custGeom>
                  <a:avLst/>
                  <a:gdLst>
                    <a:gd name="connsiteX0" fmla="*/ 0 w 933450"/>
                    <a:gd name="connsiteY0" fmla="*/ 0 h 133350"/>
                    <a:gd name="connsiteX1" fmla="*/ 654050 w 933450"/>
                    <a:gd name="connsiteY1" fmla="*/ 0 h 133350"/>
                    <a:gd name="connsiteX2" fmla="*/ 787400 w 933450"/>
                    <a:gd name="connsiteY2" fmla="*/ 133350 h 133350"/>
                    <a:gd name="connsiteX3" fmla="*/ 933450 w 933450"/>
                    <a:gd name="connsiteY3" fmla="*/ 133350 h 133350"/>
                  </a:gdLst>
                  <a:ahLst/>
                  <a:cxnLst>
                    <a:cxn ang="0">
                      <a:pos x="connsiteX0" y="connsiteY0"/>
                    </a:cxn>
                    <a:cxn ang="0">
                      <a:pos x="connsiteX1" y="connsiteY1"/>
                    </a:cxn>
                    <a:cxn ang="0">
                      <a:pos x="connsiteX2" y="connsiteY2"/>
                    </a:cxn>
                    <a:cxn ang="0">
                      <a:pos x="connsiteX3" y="connsiteY3"/>
                    </a:cxn>
                  </a:cxnLst>
                  <a:rect l="l" t="t" r="r" b="b"/>
                  <a:pathLst>
                    <a:path w="933450" h="133350">
                      <a:moveTo>
                        <a:pt x="0" y="0"/>
                      </a:moveTo>
                      <a:lnTo>
                        <a:pt x="654050" y="0"/>
                      </a:lnTo>
                      <a:lnTo>
                        <a:pt x="787400" y="133350"/>
                      </a:lnTo>
                      <a:lnTo>
                        <a:pt x="933450" y="13335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defRPr/>
                  </a:pPr>
                  <a:endParaRPr lang="en-US">
                    <a:solidFill>
                      <a:srgbClr val="FFFFFF"/>
                    </a:solidFill>
                    <a:latin typeface="Segoe UI Semilight"/>
                  </a:endParaRPr>
                </a:p>
              </p:txBody>
            </p:sp>
            <p:sp>
              <p:nvSpPr>
                <p:cNvPr id="71" name="Freeform: Shape 70">
                  <a:extLst>
                    <a:ext uri="{FF2B5EF4-FFF2-40B4-BE49-F238E27FC236}">
                      <a16:creationId xmlns:a16="http://schemas.microsoft.com/office/drawing/2014/main" id="{6DE663EF-11BB-46AB-823D-579165307DB7}"/>
                    </a:ext>
                  </a:extLst>
                </p:cNvPr>
                <p:cNvSpPr/>
                <p:nvPr/>
              </p:nvSpPr>
              <p:spPr bwMode="auto">
                <a:xfrm>
                  <a:off x="1279541" y="4421459"/>
                  <a:ext cx="1276123" cy="97633"/>
                </a:xfrm>
                <a:custGeom>
                  <a:avLst/>
                  <a:gdLst>
                    <a:gd name="connsiteX0" fmla="*/ 1097280 w 1097280"/>
                    <a:gd name="connsiteY0" fmla="*/ 0 h 91440"/>
                    <a:gd name="connsiteX1" fmla="*/ 1051560 w 1097280"/>
                    <a:gd name="connsiteY1" fmla="*/ 91440 h 91440"/>
                    <a:gd name="connsiteX2" fmla="*/ 0 w 1097280"/>
                    <a:gd name="connsiteY2" fmla="*/ 91440 h 91440"/>
                  </a:gdLst>
                  <a:ahLst/>
                  <a:cxnLst>
                    <a:cxn ang="0">
                      <a:pos x="connsiteX0" y="connsiteY0"/>
                    </a:cxn>
                    <a:cxn ang="0">
                      <a:pos x="connsiteX1" y="connsiteY1"/>
                    </a:cxn>
                    <a:cxn ang="0">
                      <a:pos x="connsiteX2" y="connsiteY2"/>
                    </a:cxn>
                  </a:cxnLst>
                  <a:rect l="l" t="t" r="r" b="b"/>
                  <a:pathLst>
                    <a:path w="1097280" h="91440">
                      <a:moveTo>
                        <a:pt x="1097280" y="0"/>
                      </a:moveTo>
                      <a:lnTo>
                        <a:pt x="1051560" y="91440"/>
                      </a:lnTo>
                      <a:lnTo>
                        <a:pt x="0" y="9144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defRPr/>
                  </a:pPr>
                  <a:endParaRPr lang="en-US">
                    <a:solidFill>
                      <a:srgbClr val="FFFFFF"/>
                    </a:solidFill>
                    <a:latin typeface="Segoe UI Semilight"/>
                  </a:endParaRPr>
                </a:p>
              </p:txBody>
            </p:sp>
            <p:sp>
              <p:nvSpPr>
                <p:cNvPr id="72" name="Freeform: Shape 71">
                  <a:extLst>
                    <a:ext uri="{FF2B5EF4-FFF2-40B4-BE49-F238E27FC236}">
                      <a16:creationId xmlns:a16="http://schemas.microsoft.com/office/drawing/2014/main" id="{0DC13AF6-DE31-42D6-A68D-CFA9B265497B}"/>
                    </a:ext>
                  </a:extLst>
                </p:cNvPr>
                <p:cNvSpPr/>
                <p:nvPr/>
              </p:nvSpPr>
              <p:spPr bwMode="auto">
                <a:xfrm>
                  <a:off x="1288064" y="3705483"/>
                  <a:ext cx="988833" cy="73225"/>
                </a:xfrm>
                <a:custGeom>
                  <a:avLst/>
                  <a:gdLst>
                    <a:gd name="connsiteX0" fmla="*/ 0 w 891540"/>
                    <a:gd name="connsiteY0" fmla="*/ 0 h 68580"/>
                    <a:gd name="connsiteX1" fmla="*/ 182880 w 891540"/>
                    <a:gd name="connsiteY1" fmla="*/ 0 h 68580"/>
                    <a:gd name="connsiteX2" fmla="*/ 251460 w 891540"/>
                    <a:gd name="connsiteY2" fmla="*/ 68580 h 68580"/>
                    <a:gd name="connsiteX3" fmla="*/ 891540 w 891540"/>
                    <a:gd name="connsiteY3" fmla="*/ 68580 h 68580"/>
                  </a:gdLst>
                  <a:ahLst/>
                  <a:cxnLst>
                    <a:cxn ang="0">
                      <a:pos x="connsiteX0" y="connsiteY0"/>
                    </a:cxn>
                    <a:cxn ang="0">
                      <a:pos x="connsiteX1" y="connsiteY1"/>
                    </a:cxn>
                    <a:cxn ang="0">
                      <a:pos x="connsiteX2" y="connsiteY2"/>
                    </a:cxn>
                    <a:cxn ang="0">
                      <a:pos x="connsiteX3" y="connsiteY3"/>
                    </a:cxn>
                  </a:cxnLst>
                  <a:rect l="l" t="t" r="r" b="b"/>
                  <a:pathLst>
                    <a:path w="891540" h="68580">
                      <a:moveTo>
                        <a:pt x="0" y="0"/>
                      </a:moveTo>
                      <a:lnTo>
                        <a:pt x="182880" y="0"/>
                      </a:lnTo>
                      <a:lnTo>
                        <a:pt x="251460" y="68580"/>
                      </a:lnTo>
                      <a:lnTo>
                        <a:pt x="891540" y="6858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defRPr/>
                  </a:pPr>
                  <a:endParaRPr lang="en-US">
                    <a:solidFill>
                      <a:srgbClr val="FFFFFF"/>
                    </a:solidFill>
                    <a:latin typeface="Segoe UI Semilight"/>
                  </a:endParaRPr>
                </a:p>
              </p:txBody>
            </p:sp>
            <p:sp>
              <p:nvSpPr>
                <p:cNvPr id="73" name="Freeform: Shape 72">
                  <a:extLst>
                    <a:ext uri="{FF2B5EF4-FFF2-40B4-BE49-F238E27FC236}">
                      <a16:creationId xmlns:a16="http://schemas.microsoft.com/office/drawing/2014/main" id="{736DF5AF-AEE8-4B2B-B0AD-241FE164616B}"/>
                    </a:ext>
                  </a:extLst>
                </p:cNvPr>
                <p:cNvSpPr/>
                <p:nvPr/>
              </p:nvSpPr>
              <p:spPr bwMode="auto">
                <a:xfrm>
                  <a:off x="1279542" y="4828264"/>
                  <a:ext cx="2045857" cy="113905"/>
                </a:xfrm>
                <a:custGeom>
                  <a:avLst/>
                  <a:gdLst>
                    <a:gd name="connsiteX0" fmla="*/ 0 w 1828800"/>
                    <a:gd name="connsiteY0" fmla="*/ 68580 h 106680"/>
                    <a:gd name="connsiteX1" fmla="*/ 259080 w 1828800"/>
                    <a:gd name="connsiteY1" fmla="*/ 68580 h 106680"/>
                    <a:gd name="connsiteX2" fmla="*/ 327660 w 1828800"/>
                    <a:gd name="connsiteY2" fmla="*/ 0 h 106680"/>
                    <a:gd name="connsiteX3" fmla="*/ 914400 w 1828800"/>
                    <a:gd name="connsiteY3" fmla="*/ 0 h 106680"/>
                    <a:gd name="connsiteX4" fmla="*/ 1021080 w 1828800"/>
                    <a:gd name="connsiteY4" fmla="*/ 106680 h 106680"/>
                    <a:gd name="connsiteX5" fmla="*/ 1828800 w 1828800"/>
                    <a:gd name="connsiteY5" fmla="*/ 106680 h 106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106680">
                      <a:moveTo>
                        <a:pt x="0" y="68580"/>
                      </a:moveTo>
                      <a:lnTo>
                        <a:pt x="259080" y="68580"/>
                      </a:lnTo>
                      <a:lnTo>
                        <a:pt x="327660" y="0"/>
                      </a:lnTo>
                      <a:lnTo>
                        <a:pt x="914400" y="0"/>
                      </a:lnTo>
                      <a:lnTo>
                        <a:pt x="1021080" y="106680"/>
                      </a:lnTo>
                      <a:lnTo>
                        <a:pt x="1828800" y="10668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defRPr/>
                  </a:pPr>
                  <a:endParaRPr lang="en-US">
                    <a:solidFill>
                      <a:srgbClr val="FFFFFF"/>
                    </a:solidFill>
                    <a:latin typeface="Segoe UI Semilight"/>
                  </a:endParaRPr>
                </a:p>
              </p:txBody>
            </p:sp>
            <p:sp>
              <p:nvSpPr>
                <p:cNvPr id="74" name="Freeform: Shape 73">
                  <a:extLst>
                    <a:ext uri="{FF2B5EF4-FFF2-40B4-BE49-F238E27FC236}">
                      <a16:creationId xmlns:a16="http://schemas.microsoft.com/office/drawing/2014/main" id="{AC1B13B0-2B3B-4218-AB14-DD1DCBC4C44D}"/>
                    </a:ext>
                  </a:extLst>
                </p:cNvPr>
                <p:cNvSpPr/>
                <p:nvPr/>
              </p:nvSpPr>
              <p:spPr bwMode="auto">
                <a:xfrm>
                  <a:off x="1280962" y="2543378"/>
                  <a:ext cx="492841" cy="81361"/>
                </a:xfrm>
                <a:custGeom>
                  <a:avLst/>
                  <a:gdLst>
                    <a:gd name="connsiteX0" fmla="*/ 0 w 215900"/>
                    <a:gd name="connsiteY0" fmla="*/ 76200 h 76200"/>
                    <a:gd name="connsiteX1" fmla="*/ 177800 w 215900"/>
                    <a:gd name="connsiteY1" fmla="*/ 76200 h 76200"/>
                    <a:gd name="connsiteX2" fmla="*/ 215900 w 215900"/>
                    <a:gd name="connsiteY2" fmla="*/ 0 h 76200"/>
                  </a:gdLst>
                  <a:ahLst/>
                  <a:cxnLst>
                    <a:cxn ang="0">
                      <a:pos x="connsiteX0" y="connsiteY0"/>
                    </a:cxn>
                    <a:cxn ang="0">
                      <a:pos x="connsiteX1" y="connsiteY1"/>
                    </a:cxn>
                    <a:cxn ang="0">
                      <a:pos x="connsiteX2" y="connsiteY2"/>
                    </a:cxn>
                  </a:cxnLst>
                  <a:rect l="l" t="t" r="r" b="b"/>
                  <a:pathLst>
                    <a:path w="215900" h="76200">
                      <a:moveTo>
                        <a:pt x="0" y="76200"/>
                      </a:moveTo>
                      <a:lnTo>
                        <a:pt x="177800" y="76200"/>
                      </a:lnTo>
                      <a:lnTo>
                        <a:pt x="215900" y="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75" name="Freeform: Shape 74">
                  <a:extLst>
                    <a:ext uri="{FF2B5EF4-FFF2-40B4-BE49-F238E27FC236}">
                      <a16:creationId xmlns:a16="http://schemas.microsoft.com/office/drawing/2014/main" id="{6171DE78-56AA-4A0D-9D1A-717AFAC97137}"/>
                    </a:ext>
                  </a:extLst>
                </p:cNvPr>
                <p:cNvSpPr/>
                <p:nvPr/>
              </p:nvSpPr>
              <p:spPr bwMode="auto">
                <a:xfrm>
                  <a:off x="1288065" y="4096015"/>
                  <a:ext cx="561993" cy="162722"/>
                </a:xfrm>
                <a:custGeom>
                  <a:avLst/>
                  <a:gdLst>
                    <a:gd name="connsiteX0" fmla="*/ 0 w 444500"/>
                    <a:gd name="connsiteY0" fmla="*/ 0 h 152400"/>
                    <a:gd name="connsiteX1" fmla="*/ 349250 w 444500"/>
                    <a:gd name="connsiteY1" fmla="*/ 0 h 152400"/>
                    <a:gd name="connsiteX2" fmla="*/ 444500 w 444500"/>
                    <a:gd name="connsiteY2" fmla="*/ 152400 h 152400"/>
                  </a:gdLst>
                  <a:ahLst/>
                  <a:cxnLst>
                    <a:cxn ang="0">
                      <a:pos x="connsiteX0" y="connsiteY0"/>
                    </a:cxn>
                    <a:cxn ang="0">
                      <a:pos x="connsiteX1" y="connsiteY1"/>
                    </a:cxn>
                    <a:cxn ang="0">
                      <a:pos x="connsiteX2" y="connsiteY2"/>
                    </a:cxn>
                  </a:cxnLst>
                  <a:rect l="l" t="t" r="r" b="b"/>
                  <a:pathLst>
                    <a:path w="444500" h="152400">
                      <a:moveTo>
                        <a:pt x="0" y="0"/>
                      </a:moveTo>
                      <a:lnTo>
                        <a:pt x="349250" y="0"/>
                      </a:lnTo>
                      <a:lnTo>
                        <a:pt x="444500" y="15240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76" name="Oval 75">
                  <a:extLst>
                    <a:ext uri="{FF2B5EF4-FFF2-40B4-BE49-F238E27FC236}">
                      <a16:creationId xmlns:a16="http://schemas.microsoft.com/office/drawing/2014/main" id="{F87F67FC-9EB8-47D0-83C5-11BF7BD306AB}"/>
                    </a:ext>
                  </a:extLst>
                </p:cNvPr>
                <p:cNvSpPr/>
                <p:nvPr/>
              </p:nvSpPr>
              <p:spPr bwMode="auto">
                <a:xfrm>
                  <a:off x="1741832" y="2989125"/>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77" name="Oval 76">
                  <a:extLst>
                    <a:ext uri="{FF2B5EF4-FFF2-40B4-BE49-F238E27FC236}">
                      <a16:creationId xmlns:a16="http://schemas.microsoft.com/office/drawing/2014/main" id="{A83FAFB8-27AB-4329-B50B-CD0F261C4CB3}"/>
                    </a:ext>
                  </a:extLst>
                </p:cNvPr>
                <p:cNvSpPr/>
                <p:nvPr/>
              </p:nvSpPr>
              <p:spPr bwMode="auto">
                <a:xfrm>
                  <a:off x="1621657" y="3079243"/>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78" name="Oval 77">
                  <a:extLst>
                    <a:ext uri="{FF2B5EF4-FFF2-40B4-BE49-F238E27FC236}">
                      <a16:creationId xmlns:a16="http://schemas.microsoft.com/office/drawing/2014/main" id="{20BD61DD-02E2-45C2-9B39-9AB8EA52C80B}"/>
                    </a:ext>
                  </a:extLst>
                </p:cNvPr>
                <p:cNvSpPr/>
                <p:nvPr/>
              </p:nvSpPr>
              <p:spPr bwMode="auto">
                <a:xfrm>
                  <a:off x="1786583" y="3214065"/>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79" name="Oval 78">
                  <a:extLst>
                    <a:ext uri="{FF2B5EF4-FFF2-40B4-BE49-F238E27FC236}">
                      <a16:creationId xmlns:a16="http://schemas.microsoft.com/office/drawing/2014/main" id="{FE81941C-DC11-4205-94CC-7134AC8B3DB8}"/>
                    </a:ext>
                  </a:extLst>
                </p:cNvPr>
                <p:cNvSpPr/>
                <p:nvPr/>
              </p:nvSpPr>
              <p:spPr bwMode="auto">
                <a:xfrm>
                  <a:off x="1685999" y="3362391"/>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80" name="Oval 79">
                  <a:extLst>
                    <a:ext uri="{FF2B5EF4-FFF2-40B4-BE49-F238E27FC236}">
                      <a16:creationId xmlns:a16="http://schemas.microsoft.com/office/drawing/2014/main" id="{7A14F1E3-899E-4ACB-96E4-CF7128B5CAB4}"/>
                    </a:ext>
                  </a:extLst>
                </p:cNvPr>
                <p:cNvSpPr/>
                <p:nvPr/>
              </p:nvSpPr>
              <p:spPr bwMode="auto">
                <a:xfrm>
                  <a:off x="1448620" y="3670229"/>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81" name="Oval 80">
                  <a:extLst>
                    <a:ext uri="{FF2B5EF4-FFF2-40B4-BE49-F238E27FC236}">
                      <a16:creationId xmlns:a16="http://schemas.microsoft.com/office/drawing/2014/main" id="{FEC7B8C4-C40D-4C37-9FEC-ADD7DB1A078A}"/>
                    </a:ext>
                  </a:extLst>
                </p:cNvPr>
                <p:cNvSpPr/>
                <p:nvPr/>
              </p:nvSpPr>
              <p:spPr bwMode="auto">
                <a:xfrm>
                  <a:off x="2017828" y="3921428"/>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82" name="Oval 81">
                  <a:extLst>
                    <a:ext uri="{FF2B5EF4-FFF2-40B4-BE49-F238E27FC236}">
                      <a16:creationId xmlns:a16="http://schemas.microsoft.com/office/drawing/2014/main" id="{F3367945-5296-4177-9795-5C1B547F01A7}"/>
                    </a:ext>
                  </a:extLst>
                </p:cNvPr>
                <p:cNvSpPr/>
                <p:nvPr/>
              </p:nvSpPr>
              <p:spPr bwMode="auto">
                <a:xfrm>
                  <a:off x="1608852" y="3912953"/>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83" name="Oval 82">
                  <a:extLst>
                    <a:ext uri="{FF2B5EF4-FFF2-40B4-BE49-F238E27FC236}">
                      <a16:creationId xmlns:a16="http://schemas.microsoft.com/office/drawing/2014/main" id="{3D1EC18C-0C0C-4BD9-8B8B-86146C6CA03D}"/>
                    </a:ext>
                  </a:extLst>
                </p:cNvPr>
                <p:cNvSpPr/>
                <p:nvPr/>
              </p:nvSpPr>
              <p:spPr bwMode="auto">
                <a:xfrm>
                  <a:off x="1735132" y="2489137"/>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84" name="Oval 83">
                  <a:extLst>
                    <a:ext uri="{FF2B5EF4-FFF2-40B4-BE49-F238E27FC236}">
                      <a16:creationId xmlns:a16="http://schemas.microsoft.com/office/drawing/2014/main" id="{6FC6639D-823B-4CE8-A0C0-8C1EB5D120B4}"/>
                    </a:ext>
                  </a:extLst>
                </p:cNvPr>
                <p:cNvSpPr/>
                <p:nvPr/>
              </p:nvSpPr>
              <p:spPr bwMode="auto">
                <a:xfrm>
                  <a:off x="1812085" y="4259414"/>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85" name="Oval 84">
                  <a:extLst>
                    <a:ext uri="{FF2B5EF4-FFF2-40B4-BE49-F238E27FC236}">
                      <a16:creationId xmlns:a16="http://schemas.microsoft.com/office/drawing/2014/main" id="{B381E516-B85B-439D-B993-7314BAA30029}"/>
                    </a:ext>
                  </a:extLst>
                </p:cNvPr>
                <p:cNvSpPr/>
                <p:nvPr/>
              </p:nvSpPr>
              <p:spPr bwMode="auto">
                <a:xfrm>
                  <a:off x="1819205" y="4482987"/>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86" name="Oval 85">
                  <a:extLst>
                    <a:ext uri="{FF2B5EF4-FFF2-40B4-BE49-F238E27FC236}">
                      <a16:creationId xmlns:a16="http://schemas.microsoft.com/office/drawing/2014/main" id="{C055B0D7-61E9-43C0-A2FC-AEAC1A846162}"/>
                    </a:ext>
                  </a:extLst>
                </p:cNvPr>
                <p:cNvSpPr/>
                <p:nvPr/>
              </p:nvSpPr>
              <p:spPr bwMode="auto">
                <a:xfrm>
                  <a:off x="2180920" y="4663612"/>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87" name="Oval 86">
                  <a:extLst>
                    <a:ext uri="{FF2B5EF4-FFF2-40B4-BE49-F238E27FC236}">
                      <a16:creationId xmlns:a16="http://schemas.microsoft.com/office/drawing/2014/main" id="{760ED79D-0283-4CB8-9684-E8095B3D6003}"/>
                    </a:ext>
                  </a:extLst>
                </p:cNvPr>
                <p:cNvSpPr/>
                <p:nvPr/>
              </p:nvSpPr>
              <p:spPr bwMode="auto">
                <a:xfrm>
                  <a:off x="1611002" y="4796083"/>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88" name="Freeform: Shape 87">
                  <a:extLst>
                    <a:ext uri="{FF2B5EF4-FFF2-40B4-BE49-F238E27FC236}">
                      <a16:creationId xmlns:a16="http://schemas.microsoft.com/office/drawing/2014/main" id="{57CDE329-8739-4D34-B264-6704416441A9}"/>
                    </a:ext>
                  </a:extLst>
                </p:cNvPr>
                <p:cNvSpPr/>
                <p:nvPr/>
              </p:nvSpPr>
              <p:spPr bwMode="auto">
                <a:xfrm>
                  <a:off x="4701141" y="2757140"/>
                  <a:ext cx="1265661" cy="189842"/>
                </a:xfrm>
                <a:custGeom>
                  <a:avLst/>
                  <a:gdLst>
                    <a:gd name="connsiteX0" fmla="*/ 0 w 1136650"/>
                    <a:gd name="connsiteY0" fmla="*/ 177800 h 177800"/>
                    <a:gd name="connsiteX1" fmla="*/ 673100 w 1136650"/>
                    <a:gd name="connsiteY1" fmla="*/ 177800 h 177800"/>
                    <a:gd name="connsiteX2" fmla="*/ 819150 w 1136650"/>
                    <a:gd name="connsiteY2" fmla="*/ 0 h 177800"/>
                    <a:gd name="connsiteX3" fmla="*/ 1136650 w 1136650"/>
                    <a:gd name="connsiteY3" fmla="*/ 0 h 177800"/>
                  </a:gdLst>
                  <a:ahLst/>
                  <a:cxnLst>
                    <a:cxn ang="0">
                      <a:pos x="connsiteX0" y="connsiteY0"/>
                    </a:cxn>
                    <a:cxn ang="0">
                      <a:pos x="connsiteX1" y="connsiteY1"/>
                    </a:cxn>
                    <a:cxn ang="0">
                      <a:pos x="connsiteX2" y="connsiteY2"/>
                    </a:cxn>
                    <a:cxn ang="0">
                      <a:pos x="connsiteX3" y="connsiteY3"/>
                    </a:cxn>
                  </a:cxnLst>
                  <a:rect l="l" t="t" r="r" b="b"/>
                  <a:pathLst>
                    <a:path w="1136650" h="177800">
                      <a:moveTo>
                        <a:pt x="0" y="177800"/>
                      </a:moveTo>
                      <a:lnTo>
                        <a:pt x="673100" y="177800"/>
                      </a:lnTo>
                      <a:lnTo>
                        <a:pt x="819150" y="0"/>
                      </a:lnTo>
                      <a:lnTo>
                        <a:pt x="1136650" y="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89" name="Freeform: Shape 88">
                  <a:extLst>
                    <a:ext uri="{FF2B5EF4-FFF2-40B4-BE49-F238E27FC236}">
                      <a16:creationId xmlns:a16="http://schemas.microsoft.com/office/drawing/2014/main" id="{73EBF968-44F4-4F91-8A3E-C9569DAFD002}"/>
                    </a:ext>
                  </a:extLst>
                </p:cNvPr>
                <p:cNvSpPr/>
                <p:nvPr/>
              </p:nvSpPr>
              <p:spPr bwMode="auto">
                <a:xfrm>
                  <a:off x="4909909" y="3472514"/>
                  <a:ext cx="1056894" cy="76540"/>
                </a:xfrm>
                <a:custGeom>
                  <a:avLst/>
                  <a:gdLst>
                    <a:gd name="connsiteX0" fmla="*/ 0 w 1038225"/>
                    <a:gd name="connsiteY0" fmla="*/ 0 h 0"/>
                    <a:gd name="connsiteX1" fmla="*/ 1038225 w 1038225"/>
                    <a:gd name="connsiteY1" fmla="*/ 0 h 0"/>
                  </a:gdLst>
                  <a:ahLst/>
                  <a:cxnLst>
                    <a:cxn ang="0">
                      <a:pos x="connsiteX0" y="connsiteY0"/>
                    </a:cxn>
                    <a:cxn ang="0">
                      <a:pos x="connsiteX1" y="connsiteY1"/>
                    </a:cxn>
                  </a:cxnLst>
                  <a:rect l="l" t="t" r="r" b="b"/>
                  <a:pathLst>
                    <a:path w="1038225">
                      <a:moveTo>
                        <a:pt x="0" y="0"/>
                      </a:moveTo>
                      <a:lnTo>
                        <a:pt x="1038225" y="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defRPr/>
                  </a:pPr>
                  <a:endParaRPr lang="en-US">
                    <a:solidFill>
                      <a:srgbClr val="FFFFFF"/>
                    </a:solidFill>
                    <a:latin typeface="Segoe UI Semilight"/>
                  </a:endParaRPr>
                </a:p>
              </p:txBody>
            </p:sp>
            <p:sp>
              <p:nvSpPr>
                <p:cNvPr id="90" name="Freeform: Shape 89">
                  <a:extLst>
                    <a:ext uri="{FF2B5EF4-FFF2-40B4-BE49-F238E27FC236}">
                      <a16:creationId xmlns:a16="http://schemas.microsoft.com/office/drawing/2014/main" id="{7914911D-7C35-455F-A573-1E3AF4EE776C}"/>
                    </a:ext>
                  </a:extLst>
                </p:cNvPr>
                <p:cNvSpPr/>
                <p:nvPr/>
              </p:nvSpPr>
              <p:spPr bwMode="auto">
                <a:xfrm>
                  <a:off x="4356599" y="2485937"/>
                  <a:ext cx="1608881" cy="149162"/>
                </a:xfrm>
                <a:custGeom>
                  <a:avLst/>
                  <a:gdLst>
                    <a:gd name="connsiteX0" fmla="*/ 1441450 w 1441450"/>
                    <a:gd name="connsiteY0" fmla="*/ 0 h 139700"/>
                    <a:gd name="connsiteX1" fmla="*/ 654050 w 1441450"/>
                    <a:gd name="connsiteY1" fmla="*/ 0 h 139700"/>
                    <a:gd name="connsiteX2" fmla="*/ 546100 w 1441450"/>
                    <a:gd name="connsiteY2" fmla="*/ 139700 h 139700"/>
                    <a:gd name="connsiteX3" fmla="*/ 0 w 1441450"/>
                    <a:gd name="connsiteY3" fmla="*/ 139700 h 139700"/>
                  </a:gdLst>
                  <a:ahLst/>
                  <a:cxnLst>
                    <a:cxn ang="0">
                      <a:pos x="connsiteX0" y="connsiteY0"/>
                    </a:cxn>
                    <a:cxn ang="0">
                      <a:pos x="connsiteX1" y="connsiteY1"/>
                    </a:cxn>
                    <a:cxn ang="0">
                      <a:pos x="connsiteX2" y="connsiteY2"/>
                    </a:cxn>
                    <a:cxn ang="0">
                      <a:pos x="connsiteX3" y="connsiteY3"/>
                    </a:cxn>
                  </a:cxnLst>
                  <a:rect l="l" t="t" r="r" b="b"/>
                  <a:pathLst>
                    <a:path w="1441450" h="139700">
                      <a:moveTo>
                        <a:pt x="1441450" y="0"/>
                      </a:moveTo>
                      <a:lnTo>
                        <a:pt x="654050" y="0"/>
                      </a:lnTo>
                      <a:lnTo>
                        <a:pt x="546100" y="139700"/>
                      </a:lnTo>
                      <a:lnTo>
                        <a:pt x="0" y="13970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defRPr/>
                  </a:pPr>
                  <a:endParaRPr lang="en-US">
                    <a:solidFill>
                      <a:srgbClr val="FFFFFF"/>
                    </a:solidFill>
                    <a:latin typeface="Segoe UI Semilight"/>
                  </a:endParaRPr>
                </a:p>
              </p:txBody>
            </p:sp>
            <p:sp>
              <p:nvSpPr>
                <p:cNvPr id="91" name="Freeform: Shape 90">
                  <a:extLst>
                    <a:ext uri="{FF2B5EF4-FFF2-40B4-BE49-F238E27FC236}">
                      <a16:creationId xmlns:a16="http://schemas.microsoft.com/office/drawing/2014/main" id="{ECC880B2-8554-4F2D-A0AF-AD3104091D8D}"/>
                    </a:ext>
                  </a:extLst>
                </p:cNvPr>
                <p:cNvSpPr/>
                <p:nvPr/>
              </p:nvSpPr>
              <p:spPr bwMode="auto">
                <a:xfrm>
                  <a:off x="4518324" y="2607978"/>
                  <a:ext cx="1448860" cy="135602"/>
                </a:xfrm>
                <a:custGeom>
                  <a:avLst/>
                  <a:gdLst>
                    <a:gd name="connsiteX0" fmla="*/ 0 w 1301750"/>
                    <a:gd name="connsiteY0" fmla="*/ 127000 h 127000"/>
                    <a:gd name="connsiteX1" fmla="*/ 641350 w 1301750"/>
                    <a:gd name="connsiteY1" fmla="*/ 127000 h 127000"/>
                    <a:gd name="connsiteX2" fmla="*/ 730250 w 1301750"/>
                    <a:gd name="connsiteY2" fmla="*/ 0 h 127000"/>
                    <a:gd name="connsiteX3" fmla="*/ 1301750 w 1301750"/>
                    <a:gd name="connsiteY3" fmla="*/ 0 h 127000"/>
                  </a:gdLst>
                  <a:ahLst/>
                  <a:cxnLst>
                    <a:cxn ang="0">
                      <a:pos x="connsiteX0" y="connsiteY0"/>
                    </a:cxn>
                    <a:cxn ang="0">
                      <a:pos x="connsiteX1" y="connsiteY1"/>
                    </a:cxn>
                    <a:cxn ang="0">
                      <a:pos x="connsiteX2" y="connsiteY2"/>
                    </a:cxn>
                    <a:cxn ang="0">
                      <a:pos x="connsiteX3" y="connsiteY3"/>
                    </a:cxn>
                  </a:cxnLst>
                  <a:rect l="l" t="t" r="r" b="b"/>
                  <a:pathLst>
                    <a:path w="1301750" h="127000">
                      <a:moveTo>
                        <a:pt x="0" y="127000"/>
                      </a:moveTo>
                      <a:lnTo>
                        <a:pt x="641350" y="127000"/>
                      </a:lnTo>
                      <a:lnTo>
                        <a:pt x="730250" y="0"/>
                      </a:lnTo>
                      <a:lnTo>
                        <a:pt x="1301750" y="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defRPr/>
                  </a:pPr>
                  <a:endParaRPr lang="en-US">
                    <a:solidFill>
                      <a:srgbClr val="FFFFFF"/>
                    </a:solidFill>
                    <a:latin typeface="Segoe UI Semilight"/>
                  </a:endParaRPr>
                </a:p>
              </p:txBody>
            </p:sp>
            <p:sp>
              <p:nvSpPr>
                <p:cNvPr id="92" name="Freeform: Shape 91">
                  <a:extLst>
                    <a:ext uri="{FF2B5EF4-FFF2-40B4-BE49-F238E27FC236}">
                      <a16:creationId xmlns:a16="http://schemas.microsoft.com/office/drawing/2014/main" id="{1D1AF2D5-5C98-4A66-A950-36921E016DB8}"/>
                    </a:ext>
                  </a:extLst>
                </p:cNvPr>
                <p:cNvSpPr/>
                <p:nvPr/>
              </p:nvSpPr>
              <p:spPr bwMode="auto">
                <a:xfrm>
                  <a:off x="3618298" y="2367096"/>
                  <a:ext cx="2348505" cy="0"/>
                </a:xfrm>
                <a:custGeom>
                  <a:avLst/>
                  <a:gdLst>
                    <a:gd name="connsiteX0" fmla="*/ 0 w 2120900"/>
                    <a:gd name="connsiteY0" fmla="*/ 0 h 0"/>
                    <a:gd name="connsiteX1" fmla="*/ 2120900 w 2120900"/>
                    <a:gd name="connsiteY1" fmla="*/ 0 h 0"/>
                  </a:gdLst>
                  <a:ahLst/>
                  <a:cxnLst>
                    <a:cxn ang="0">
                      <a:pos x="connsiteX0" y="connsiteY0"/>
                    </a:cxn>
                    <a:cxn ang="0">
                      <a:pos x="connsiteX1" y="connsiteY1"/>
                    </a:cxn>
                  </a:cxnLst>
                  <a:rect l="l" t="t" r="r" b="b"/>
                  <a:pathLst>
                    <a:path w="2120900">
                      <a:moveTo>
                        <a:pt x="0" y="0"/>
                      </a:moveTo>
                      <a:lnTo>
                        <a:pt x="2120900" y="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defRPr/>
                  </a:pPr>
                  <a:endParaRPr lang="en-US">
                    <a:solidFill>
                      <a:srgbClr val="FFFFFF"/>
                    </a:solidFill>
                    <a:latin typeface="Segoe UI Semilight"/>
                  </a:endParaRPr>
                </a:p>
              </p:txBody>
            </p:sp>
            <p:sp>
              <p:nvSpPr>
                <p:cNvPr id="93" name="Freeform: Shape 92">
                  <a:extLst>
                    <a:ext uri="{FF2B5EF4-FFF2-40B4-BE49-F238E27FC236}">
                      <a16:creationId xmlns:a16="http://schemas.microsoft.com/office/drawing/2014/main" id="{95CB4B41-56AE-4D9F-BBA6-847F83D1B84E}"/>
                    </a:ext>
                  </a:extLst>
                </p:cNvPr>
                <p:cNvSpPr/>
                <p:nvPr/>
              </p:nvSpPr>
              <p:spPr bwMode="auto">
                <a:xfrm flipV="1">
                  <a:off x="4166751" y="2440321"/>
                  <a:ext cx="731682" cy="48815"/>
                </a:xfrm>
                <a:custGeom>
                  <a:avLst/>
                  <a:gdLst>
                    <a:gd name="connsiteX0" fmla="*/ 0 w 774700"/>
                    <a:gd name="connsiteY0" fmla="*/ 0 h 0"/>
                    <a:gd name="connsiteX1" fmla="*/ 774700 w 774700"/>
                    <a:gd name="connsiteY1" fmla="*/ 0 h 0"/>
                  </a:gdLst>
                  <a:ahLst/>
                  <a:cxnLst>
                    <a:cxn ang="0">
                      <a:pos x="connsiteX0" y="connsiteY0"/>
                    </a:cxn>
                    <a:cxn ang="0">
                      <a:pos x="connsiteX1" y="connsiteY1"/>
                    </a:cxn>
                  </a:cxnLst>
                  <a:rect l="l" t="t" r="r" b="b"/>
                  <a:pathLst>
                    <a:path w="774700">
                      <a:moveTo>
                        <a:pt x="0" y="0"/>
                      </a:moveTo>
                      <a:lnTo>
                        <a:pt x="774700" y="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defRPr/>
                  </a:pPr>
                  <a:endParaRPr lang="en-US">
                    <a:solidFill>
                      <a:srgbClr val="FFFFFF"/>
                    </a:solidFill>
                    <a:latin typeface="Segoe UI Semilight"/>
                  </a:endParaRPr>
                </a:p>
              </p:txBody>
            </p:sp>
            <p:sp>
              <p:nvSpPr>
                <p:cNvPr id="94" name="Freeform: Shape 93">
                  <a:extLst>
                    <a:ext uri="{FF2B5EF4-FFF2-40B4-BE49-F238E27FC236}">
                      <a16:creationId xmlns:a16="http://schemas.microsoft.com/office/drawing/2014/main" id="{C6AC1D5B-35D3-4936-8678-1A2C85994D70}"/>
                    </a:ext>
                  </a:extLst>
                </p:cNvPr>
                <p:cNvSpPr/>
                <p:nvPr/>
              </p:nvSpPr>
              <p:spPr bwMode="auto">
                <a:xfrm>
                  <a:off x="4809896" y="4224837"/>
                  <a:ext cx="1155585" cy="169502"/>
                </a:xfrm>
                <a:custGeom>
                  <a:avLst/>
                  <a:gdLst>
                    <a:gd name="connsiteX0" fmla="*/ 0 w 1016000"/>
                    <a:gd name="connsiteY0" fmla="*/ 0 h 158750"/>
                    <a:gd name="connsiteX1" fmla="*/ 215900 w 1016000"/>
                    <a:gd name="connsiteY1" fmla="*/ 0 h 158750"/>
                    <a:gd name="connsiteX2" fmla="*/ 374650 w 1016000"/>
                    <a:gd name="connsiteY2" fmla="*/ 158750 h 158750"/>
                    <a:gd name="connsiteX3" fmla="*/ 1016000 w 1016000"/>
                    <a:gd name="connsiteY3" fmla="*/ 158750 h 158750"/>
                  </a:gdLst>
                  <a:ahLst/>
                  <a:cxnLst>
                    <a:cxn ang="0">
                      <a:pos x="connsiteX0" y="connsiteY0"/>
                    </a:cxn>
                    <a:cxn ang="0">
                      <a:pos x="connsiteX1" y="connsiteY1"/>
                    </a:cxn>
                    <a:cxn ang="0">
                      <a:pos x="connsiteX2" y="connsiteY2"/>
                    </a:cxn>
                    <a:cxn ang="0">
                      <a:pos x="connsiteX3" y="connsiteY3"/>
                    </a:cxn>
                  </a:cxnLst>
                  <a:rect l="l" t="t" r="r" b="b"/>
                  <a:pathLst>
                    <a:path w="1016000" h="158750">
                      <a:moveTo>
                        <a:pt x="0" y="0"/>
                      </a:moveTo>
                      <a:lnTo>
                        <a:pt x="215900" y="0"/>
                      </a:lnTo>
                      <a:lnTo>
                        <a:pt x="374650" y="158750"/>
                      </a:lnTo>
                      <a:lnTo>
                        <a:pt x="1016000" y="15875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defRPr/>
                  </a:pPr>
                  <a:endParaRPr lang="en-US">
                    <a:solidFill>
                      <a:srgbClr val="FFFFFF"/>
                    </a:solidFill>
                    <a:latin typeface="Segoe UI Semilight"/>
                  </a:endParaRPr>
                </a:p>
              </p:txBody>
            </p:sp>
            <p:sp>
              <p:nvSpPr>
                <p:cNvPr id="95" name="Freeform: Shape 94">
                  <a:extLst>
                    <a:ext uri="{FF2B5EF4-FFF2-40B4-BE49-F238E27FC236}">
                      <a16:creationId xmlns:a16="http://schemas.microsoft.com/office/drawing/2014/main" id="{0C6430EF-CC3D-4A3F-AE66-AC6C4834B9DE}"/>
                    </a:ext>
                  </a:extLst>
                </p:cNvPr>
                <p:cNvSpPr/>
                <p:nvPr/>
              </p:nvSpPr>
              <p:spPr bwMode="auto">
                <a:xfrm flipV="1">
                  <a:off x="5349712" y="4163476"/>
                  <a:ext cx="615769" cy="46015"/>
                </a:xfrm>
                <a:custGeom>
                  <a:avLst/>
                  <a:gdLst>
                    <a:gd name="connsiteX0" fmla="*/ 0 w 647700"/>
                    <a:gd name="connsiteY0" fmla="*/ 0 h 0"/>
                    <a:gd name="connsiteX1" fmla="*/ 647700 w 647700"/>
                    <a:gd name="connsiteY1" fmla="*/ 0 h 0"/>
                  </a:gdLst>
                  <a:ahLst/>
                  <a:cxnLst>
                    <a:cxn ang="0">
                      <a:pos x="connsiteX0" y="connsiteY0"/>
                    </a:cxn>
                    <a:cxn ang="0">
                      <a:pos x="connsiteX1" y="connsiteY1"/>
                    </a:cxn>
                  </a:cxnLst>
                  <a:rect l="l" t="t" r="r" b="b"/>
                  <a:pathLst>
                    <a:path w="647700">
                      <a:moveTo>
                        <a:pt x="0" y="0"/>
                      </a:moveTo>
                      <a:lnTo>
                        <a:pt x="647700" y="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defRPr/>
                  </a:pPr>
                  <a:endParaRPr lang="en-US">
                    <a:solidFill>
                      <a:srgbClr val="FFFFFF"/>
                    </a:solidFill>
                    <a:latin typeface="Segoe UI Semilight"/>
                  </a:endParaRPr>
                </a:p>
              </p:txBody>
            </p:sp>
            <p:sp>
              <p:nvSpPr>
                <p:cNvPr id="96" name="Freeform: Shape 95">
                  <a:extLst>
                    <a:ext uri="{FF2B5EF4-FFF2-40B4-BE49-F238E27FC236}">
                      <a16:creationId xmlns:a16="http://schemas.microsoft.com/office/drawing/2014/main" id="{BBB9B812-815C-4DDD-9F30-EB206BC23F10}"/>
                    </a:ext>
                  </a:extLst>
                </p:cNvPr>
                <p:cNvSpPr/>
                <p:nvPr/>
              </p:nvSpPr>
              <p:spPr bwMode="auto">
                <a:xfrm>
                  <a:off x="4713216" y="4394339"/>
                  <a:ext cx="303758" cy="0"/>
                </a:xfrm>
                <a:custGeom>
                  <a:avLst/>
                  <a:gdLst>
                    <a:gd name="connsiteX0" fmla="*/ 0 w 387350"/>
                    <a:gd name="connsiteY0" fmla="*/ 0 h 0"/>
                    <a:gd name="connsiteX1" fmla="*/ 387350 w 387350"/>
                    <a:gd name="connsiteY1" fmla="*/ 0 h 0"/>
                  </a:gdLst>
                  <a:ahLst/>
                  <a:cxnLst>
                    <a:cxn ang="0">
                      <a:pos x="connsiteX0" y="connsiteY0"/>
                    </a:cxn>
                    <a:cxn ang="0">
                      <a:pos x="connsiteX1" y="connsiteY1"/>
                    </a:cxn>
                  </a:cxnLst>
                  <a:rect l="l" t="t" r="r" b="b"/>
                  <a:pathLst>
                    <a:path w="387350">
                      <a:moveTo>
                        <a:pt x="0" y="0"/>
                      </a:moveTo>
                      <a:lnTo>
                        <a:pt x="387350" y="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defRPr/>
                  </a:pPr>
                  <a:endParaRPr lang="en-US">
                    <a:solidFill>
                      <a:srgbClr val="FFFFFF"/>
                    </a:solidFill>
                    <a:latin typeface="Segoe UI Semilight"/>
                  </a:endParaRPr>
                </a:p>
              </p:txBody>
            </p:sp>
            <p:sp>
              <p:nvSpPr>
                <p:cNvPr id="97" name="Freeform: Shape 96">
                  <a:extLst>
                    <a:ext uri="{FF2B5EF4-FFF2-40B4-BE49-F238E27FC236}">
                      <a16:creationId xmlns:a16="http://schemas.microsoft.com/office/drawing/2014/main" id="{4ADD8744-BE3C-48A7-BB17-E09946B1997F}"/>
                    </a:ext>
                  </a:extLst>
                </p:cNvPr>
                <p:cNvSpPr/>
                <p:nvPr/>
              </p:nvSpPr>
              <p:spPr bwMode="auto">
                <a:xfrm>
                  <a:off x="4790846" y="3092564"/>
                  <a:ext cx="1175957" cy="115261"/>
                </a:xfrm>
                <a:custGeom>
                  <a:avLst/>
                  <a:gdLst>
                    <a:gd name="connsiteX0" fmla="*/ 0 w 1009650"/>
                    <a:gd name="connsiteY0" fmla="*/ 0 h 107950"/>
                    <a:gd name="connsiteX1" fmla="*/ 260350 w 1009650"/>
                    <a:gd name="connsiteY1" fmla="*/ 0 h 107950"/>
                    <a:gd name="connsiteX2" fmla="*/ 368300 w 1009650"/>
                    <a:gd name="connsiteY2" fmla="*/ 107950 h 107950"/>
                    <a:gd name="connsiteX3" fmla="*/ 1009650 w 1009650"/>
                    <a:gd name="connsiteY3" fmla="*/ 107950 h 107950"/>
                  </a:gdLst>
                  <a:ahLst/>
                  <a:cxnLst>
                    <a:cxn ang="0">
                      <a:pos x="connsiteX0" y="connsiteY0"/>
                    </a:cxn>
                    <a:cxn ang="0">
                      <a:pos x="connsiteX1" y="connsiteY1"/>
                    </a:cxn>
                    <a:cxn ang="0">
                      <a:pos x="connsiteX2" y="connsiteY2"/>
                    </a:cxn>
                    <a:cxn ang="0">
                      <a:pos x="connsiteX3" y="connsiteY3"/>
                    </a:cxn>
                  </a:cxnLst>
                  <a:rect l="l" t="t" r="r" b="b"/>
                  <a:pathLst>
                    <a:path w="1009650" h="107950">
                      <a:moveTo>
                        <a:pt x="0" y="0"/>
                      </a:moveTo>
                      <a:lnTo>
                        <a:pt x="260350" y="0"/>
                      </a:lnTo>
                      <a:lnTo>
                        <a:pt x="368300" y="107950"/>
                      </a:lnTo>
                      <a:lnTo>
                        <a:pt x="1009650" y="10795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defRPr/>
                  </a:pPr>
                  <a:endParaRPr lang="en-US">
                    <a:solidFill>
                      <a:srgbClr val="FFFFFF"/>
                    </a:solidFill>
                    <a:latin typeface="Segoe UI Semilight"/>
                  </a:endParaRPr>
                </a:p>
              </p:txBody>
            </p:sp>
            <p:sp>
              <p:nvSpPr>
                <p:cNvPr id="98" name="Freeform: Shape 97">
                  <a:extLst>
                    <a:ext uri="{FF2B5EF4-FFF2-40B4-BE49-F238E27FC236}">
                      <a16:creationId xmlns:a16="http://schemas.microsoft.com/office/drawing/2014/main" id="{231B6F77-3B4E-43B6-90D8-3E518CE4DC61}"/>
                    </a:ext>
                  </a:extLst>
                </p:cNvPr>
                <p:cNvSpPr/>
                <p:nvPr/>
              </p:nvSpPr>
              <p:spPr bwMode="auto">
                <a:xfrm>
                  <a:off x="4920125" y="3801082"/>
                  <a:ext cx="1045356" cy="111871"/>
                </a:xfrm>
                <a:custGeom>
                  <a:avLst/>
                  <a:gdLst>
                    <a:gd name="connsiteX0" fmla="*/ 0 w 895350"/>
                    <a:gd name="connsiteY0" fmla="*/ 0 h 104775"/>
                    <a:gd name="connsiteX1" fmla="*/ 257175 w 895350"/>
                    <a:gd name="connsiteY1" fmla="*/ 0 h 104775"/>
                    <a:gd name="connsiteX2" fmla="*/ 361950 w 895350"/>
                    <a:gd name="connsiteY2" fmla="*/ 104775 h 104775"/>
                    <a:gd name="connsiteX3" fmla="*/ 895350 w 895350"/>
                    <a:gd name="connsiteY3" fmla="*/ 104775 h 104775"/>
                  </a:gdLst>
                  <a:ahLst/>
                  <a:cxnLst>
                    <a:cxn ang="0">
                      <a:pos x="connsiteX0" y="connsiteY0"/>
                    </a:cxn>
                    <a:cxn ang="0">
                      <a:pos x="connsiteX1" y="connsiteY1"/>
                    </a:cxn>
                    <a:cxn ang="0">
                      <a:pos x="connsiteX2" y="connsiteY2"/>
                    </a:cxn>
                    <a:cxn ang="0">
                      <a:pos x="connsiteX3" y="connsiteY3"/>
                    </a:cxn>
                  </a:cxnLst>
                  <a:rect l="l" t="t" r="r" b="b"/>
                  <a:pathLst>
                    <a:path w="895350" h="104775">
                      <a:moveTo>
                        <a:pt x="0" y="0"/>
                      </a:moveTo>
                      <a:lnTo>
                        <a:pt x="257175" y="0"/>
                      </a:lnTo>
                      <a:lnTo>
                        <a:pt x="361950" y="104775"/>
                      </a:lnTo>
                      <a:lnTo>
                        <a:pt x="895350" y="104775"/>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defRPr/>
                  </a:pPr>
                  <a:endParaRPr lang="en-US">
                    <a:solidFill>
                      <a:srgbClr val="FFFFFF"/>
                    </a:solidFill>
                    <a:latin typeface="Segoe UI Semilight"/>
                  </a:endParaRPr>
                </a:p>
              </p:txBody>
            </p:sp>
            <p:sp>
              <p:nvSpPr>
                <p:cNvPr id="99" name="Freeform: Shape 98">
                  <a:extLst>
                    <a:ext uri="{FF2B5EF4-FFF2-40B4-BE49-F238E27FC236}">
                      <a16:creationId xmlns:a16="http://schemas.microsoft.com/office/drawing/2014/main" id="{244F3617-152A-4D1F-B19F-2E1C93553596}"/>
                    </a:ext>
                  </a:extLst>
                </p:cNvPr>
                <p:cNvSpPr/>
                <p:nvPr/>
              </p:nvSpPr>
              <p:spPr bwMode="auto">
                <a:xfrm>
                  <a:off x="4961015" y="3599714"/>
                  <a:ext cx="1004466" cy="65089"/>
                </a:xfrm>
                <a:custGeom>
                  <a:avLst/>
                  <a:gdLst>
                    <a:gd name="connsiteX0" fmla="*/ 883920 w 883920"/>
                    <a:gd name="connsiteY0" fmla="*/ 0 h 60960"/>
                    <a:gd name="connsiteX1" fmla="*/ 792480 w 883920"/>
                    <a:gd name="connsiteY1" fmla="*/ 0 h 60960"/>
                    <a:gd name="connsiteX2" fmla="*/ 731520 w 883920"/>
                    <a:gd name="connsiteY2" fmla="*/ 60960 h 60960"/>
                    <a:gd name="connsiteX3" fmla="*/ 0 w 883920"/>
                    <a:gd name="connsiteY3" fmla="*/ 60960 h 60960"/>
                  </a:gdLst>
                  <a:ahLst/>
                  <a:cxnLst>
                    <a:cxn ang="0">
                      <a:pos x="connsiteX0" y="connsiteY0"/>
                    </a:cxn>
                    <a:cxn ang="0">
                      <a:pos x="connsiteX1" y="connsiteY1"/>
                    </a:cxn>
                    <a:cxn ang="0">
                      <a:pos x="connsiteX2" y="connsiteY2"/>
                    </a:cxn>
                    <a:cxn ang="0">
                      <a:pos x="connsiteX3" y="connsiteY3"/>
                    </a:cxn>
                  </a:cxnLst>
                  <a:rect l="l" t="t" r="r" b="b"/>
                  <a:pathLst>
                    <a:path w="883920" h="60960">
                      <a:moveTo>
                        <a:pt x="883920" y="0"/>
                      </a:moveTo>
                      <a:lnTo>
                        <a:pt x="792480" y="0"/>
                      </a:lnTo>
                      <a:lnTo>
                        <a:pt x="731520" y="60960"/>
                      </a:lnTo>
                      <a:lnTo>
                        <a:pt x="0" y="6096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defRPr/>
                  </a:pPr>
                  <a:endParaRPr lang="en-US">
                    <a:solidFill>
                      <a:srgbClr val="FFFFFF"/>
                    </a:solidFill>
                    <a:latin typeface="Segoe UI Semilight"/>
                  </a:endParaRPr>
                </a:p>
              </p:txBody>
            </p:sp>
            <p:sp>
              <p:nvSpPr>
                <p:cNvPr id="100" name="Freeform: Shape 99">
                  <a:extLst>
                    <a:ext uri="{FF2B5EF4-FFF2-40B4-BE49-F238E27FC236}">
                      <a16:creationId xmlns:a16="http://schemas.microsoft.com/office/drawing/2014/main" id="{9CBBD08D-BDEB-48D6-8769-D9163CD7E54B}"/>
                    </a:ext>
                  </a:extLst>
                </p:cNvPr>
                <p:cNvSpPr/>
                <p:nvPr/>
              </p:nvSpPr>
              <p:spPr bwMode="auto">
                <a:xfrm>
                  <a:off x="4613952" y="4543500"/>
                  <a:ext cx="1351529" cy="219674"/>
                </a:xfrm>
                <a:custGeom>
                  <a:avLst/>
                  <a:gdLst>
                    <a:gd name="connsiteX0" fmla="*/ 0 w 1196340"/>
                    <a:gd name="connsiteY0" fmla="*/ 0 h 205740"/>
                    <a:gd name="connsiteX1" fmla="*/ 220980 w 1196340"/>
                    <a:gd name="connsiteY1" fmla="*/ 205740 h 205740"/>
                    <a:gd name="connsiteX2" fmla="*/ 1196340 w 1196340"/>
                    <a:gd name="connsiteY2" fmla="*/ 205740 h 205740"/>
                  </a:gdLst>
                  <a:ahLst/>
                  <a:cxnLst>
                    <a:cxn ang="0">
                      <a:pos x="connsiteX0" y="connsiteY0"/>
                    </a:cxn>
                    <a:cxn ang="0">
                      <a:pos x="connsiteX1" y="connsiteY1"/>
                    </a:cxn>
                    <a:cxn ang="0">
                      <a:pos x="connsiteX2" y="connsiteY2"/>
                    </a:cxn>
                  </a:cxnLst>
                  <a:rect l="l" t="t" r="r" b="b"/>
                  <a:pathLst>
                    <a:path w="1196340" h="205740">
                      <a:moveTo>
                        <a:pt x="0" y="0"/>
                      </a:moveTo>
                      <a:lnTo>
                        <a:pt x="220980" y="205740"/>
                      </a:lnTo>
                      <a:lnTo>
                        <a:pt x="1196340" y="20574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defRPr/>
                  </a:pPr>
                  <a:endParaRPr lang="en-US">
                    <a:solidFill>
                      <a:srgbClr val="FFFFFF"/>
                    </a:solidFill>
                    <a:latin typeface="Segoe UI Semilight"/>
                  </a:endParaRPr>
                </a:p>
              </p:txBody>
            </p:sp>
            <p:sp>
              <p:nvSpPr>
                <p:cNvPr id="101" name="Freeform: Shape 100">
                  <a:extLst>
                    <a:ext uri="{FF2B5EF4-FFF2-40B4-BE49-F238E27FC236}">
                      <a16:creationId xmlns:a16="http://schemas.microsoft.com/office/drawing/2014/main" id="{D056B17F-64F8-4469-8D28-80BEA4DF3AC9}"/>
                    </a:ext>
                  </a:extLst>
                </p:cNvPr>
                <p:cNvSpPr/>
                <p:nvPr/>
              </p:nvSpPr>
              <p:spPr bwMode="auto">
                <a:xfrm>
                  <a:off x="4898433" y="4556191"/>
                  <a:ext cx="1067048" cy="65089"/>
                </a:xfrm>
                <a:custGeom>
                  <a:avLst/>
                  <a:gdLst>
                    <a:gd name="connsiteX0" fmla="*/ 960120 w 960120"/>
                    <a:gd name="connsiteY0" fmla="*/ 60960 h 60960"/>
                    <a:gd name="connsiteX1" fmla="*/ 807720 w 960120"/>
                    <a:gd name="connsiteY1" fmla="*/ 60960 h 60960"/>
                    <a:gd name="connsiteX2" fmla="*/ 746760 w 960120"/>
                    <a:gd name="connsiteY2" fmla="*/ 0 h 60960"/>
                    <a:gd name="connsiteX3" fmla="*/ 0 w 960120"/>
                    <a:gd name="connsiteY3" fmla="*/ 0 h 60960"/>
                  </a:gdLst>
                  <a:ahLst/>
                  <a:cxnLst>
                    <a:cxn ang="0">
                      <a:pos x="connsiteX0" y="connsiteY0"/>
                    </a:cxn>
                    <a:cxn ang="0">
                      <a:pos x="connsiteX1" y="connsiteY1"/>
                    </a:cxn>
                    <a:cxn ang="0">
                      <a:pos x="connsiteX2" y="connsiteY2"/>
                    </a:cxn>
                    <a:cxn ang="0">
                      <a:pos x="connsiteX3" y="connsiteY3"/>
                    </a:cxn>
                  </a:cxnLst>
                  <a:rect l="l" t="t" r="r" b="b"/>
                  <a:pathLst>
                    <a:path w="960120" h="60960">
                      <a:moveTo>
                        <a:pt x="960120" y="60960"/>
                      </a:moveTo>
                      <a:lnTo>
                        <a:pt x="807720" y="60960"/>
                      </a:lnTo>
                      <a:lnTo>
                        <a:pt x="746760" y="0"/>
                      </a:lnTo>
                      <a:lnTo>
                        <a:pt x="0" y="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defRPr/>
                  </a:pPr>
                  <a:endParaRPr lang="en-US">
                    <a:solidFill>
                      <a:srgbClr val="FFFFFF"/>
                    </a:solidFill>
                    <a:latin typeface="Segoe UI Semilight"/>
                  </a:endParaRPr>
                </a:p>
              </p:txBody>
            </p:sp>
            <p:sp>
              <p:nvSpPr>
                <p:cNvPr id="102" name="Freeform: Shape 101">
                  <a:extLst>
                    <a:ext uri="{FF2B5EF4-FFF2-40B4-BE49-F238E27FC236}">
                      <a16:creationId xmlns:a16="http://schemas.microsoft.com/office/drawing/2014/main" id="{914C5449-11D8-42CE-8B20-3B5EDF316DC1}"/>
                    </a:ext>
                  </a:extLst>
                </p:cNvPr>
                <p:cNvSpPr/>
                <p:nvPr/>
              </p:nvSpPr>
              <p:spPr bwMode="auto">
                <a:xfrm>
                  <a:off x="4202679" y="4843519"/>
                  <a:ext cx="721218" cy="61021"/>
                </a:xfrm>
                <a:custGeom>
                  <a:avLst/>
                  <a:gdLst>
                    <a:gd name="connsiteX0" fmla="*/ 0 w 676275"/>
                    <a:gd name="connsiteY0" fmla="*/ 0 h 57150"/>
                    <a:gd name="connsiteX1" fmla="*/ 442912 w 676275"/>
                    <a:gd name="connsiteY1" fmla="*/ 0 h 57150"/>
                    <a:gd name="connsiteX2" fmla="*/ 676275 w 676275"/>
                    <a:gd name="connsiteY2" fmla="*/ 57150 h 57150"/>
                  </a:gdLst>
                  <a:ahLst/>
                  <a:cxnLst>
                    <a:cxn ang="0">
                      <a:pos x="connsiteX0" y="connsiteY0"/>
                    </a:cxn>
                    <a:cxn ang="0">
                      <a:pos x="connsiteX1" y="connsiteY1"/>
                    </a:cxn>
                    <a:cxn ang="0">
                      <a:pos x="connsiteX2" y="connsiteY2"/>
                    </a:cxn>
                  </a:cxnLst>
                  <a:rect l="l" t="t" r="r" b="b"/>
                  <a:pathLst>
                    <a:path w="676275" h="57150">
                      <a:moveTo>
                        <a:pt x="0" y="0"/>
                      </a:moveTo>
                      <a:lnTo>
                        <a:pt x="442912" y="0"/>
                      </a:lnTo>
                      <a:lnTo>
                        <a:pt x="676275" y="5715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defRPr/>
                  </a:pPr>
                  <a:endParaRPr lang="en-US">
                    <a:solidFill>
                      <a:srgbClr val="FFFFFF"/>
                    </a:solidFill>
                    <a:latin typeface="Segoe UI Semilight"/>
                  </a:endParaRPr>
                </a:p>
              </p:txBody>
            </p:sp>
            <p:sp>
              <p:nvSpPr>
                <p:cNvPr id="103" name="Freeform: Shape 102">
                  <a:extLst>
                    <a:ext uri="{FF2B5EF4-FFF2-40B4-BE49-F238E27FC236}">
                      <a16:creationId xmlns:a16="http://schemas.microsoft.com/office/drawing/2014/main" id="{119A7415-06AB-4068-8ED5-69243AE089CA}"/>
                    </a:ext>
                  </a:extLst>
                </p:cNvPr>
                <p:cNvSpPr/>
                <p:nvPr/>
              </p:nvSpPr>
              <p:spPr bwMode="auto">
                <a:xfrm>
                  <a:off x="5263658" y="3323086"/>
                  <a:ext cx="703145" cy="122041"/>
                </a:xfrm>
                <a:custGeom>
                  <a:avLst/>
                  <a:gdLst>
                    <a:gd name="connsiteX0" fmla="*/ 622300 w 622300"/>
                    <a:gd name="connsiteY0" fmla="*/ 0 h 114300"/>
                    <a:gd name="connsiteX1" fmla="*/ 120650 w 622300"/>
                    <a:gd name="connsiteY1" fmla="*/ 0 h 114300"/>
                    <a:gd name="connsiteX2" fmla="*/ 0 w 622300"/>
                    <a:gd name="connsiteY2" fmla="*/ 114300 h 114300"/>
                  </a:gdLst>
                  <a:ahLst/>
                  <a:cxnLst>
                    <a:cxn ang="0">
                      <a:pos x="connsiteX0" y="connsiteY0"/>
                    </a:cxn>
                    <a:cxn ang="0">
                      <a:pos x="connsiteX1" y="connsiteY1"/>
                    </a:cxn>
                    <a:cxn ang="0">
                      <a:pos x="connsiteX2" y="connsiteY2"/>
                    </a:cxn>
                  </a:cxnLst>
                  <a:rect l="l" t="t" r="r" b="b"/>
                  <a:pathLst>
                    <a:path w="622300" h="114300">
                      <a:moveTo>
                        <a:pt x="622300" y="0"/>
                      </a:moveTo>
                      <a:lnTo>
                        <a:pt x="120650" y="0"/>
                      </a:lnTo>
                      <a:lnTo>
                        <a:pt x="0" y="11430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04" name="Freeform: Shape 103">
                  <a:extLst>
                    <a:ext uri="{FF2B5EF4-FFF2-40B4-BE49-F238E27FC236}">
                      <a16:creationId xmlns:a16="http://schemas.microsoft.com/office/drawing/2014/main" id="{FC82E95C-0AEE-428C-8E76-090FAA546EAB}"/>
                    </a:ext>
                  </a:extLst>
                </p:cNvPr>
                <p:cNvSpPr/>
                <p:nvPr/>
              </p:nvSpPr>
              <p:spPr bwMode="auto">
                <a:xfrm>
                  <a:off x="4882339" y="4028944"/>
                  <a:ext cx="470566" cy="181464"/>
                </a:xfrm>
                <a:custGeom>
                  <a:avLst/>
                  <a:gdLst>
                    <a:gd name="connsiteX0" fmla="*/ 0 w 279400"/>
                    <a:gd name="connsiteY0" fmla="*/ 0 h 203200"/>
                    <a:gd name="connsiteX1" fmla="*/ 215900 w 279400"/>
                    <a:gd name="connsiteY1" fmla="*/ 0 h 203200"/>
                    <a:gd name="connsiteX2" fmla="*/ 279400 w 279400"/>
                    <a:gd name="connsiteY2" fmla="*/ 203200 h 203200"/>
                  </a:gdLst>
                  <a:ahLst/>
                  <a:cxnLst>
                    <a:cxn ang="0">
                      <a:pos x="connsiteX0" y="connsiteY0"/>
                    </a:cxn>
                    <a:cxn ang="0">
                      <a:pos x="connsiteX1" y="connsiteY1"/>
                    </a:cxn>
                    <a:cxn ang="0">
                      <a:pos x="connsiteX2" y="connsiteY2"/>
                    </a:cxn>
                  </a:cxnLst>
                  <a:rect l="l" t="t" r="r" b="b"/>
                  <a:pathLst>
                    <a:path w="279400" h="203200">
                      <a:moveTo>
                        <a:pt x="0" y="0"/>
                      </a:moveTo>
                      <a:lnTo>
                        <a:pt x="215900" y="0"/>
                      </a:lnTo>
                      <a:lnTo>
                        <a:pt x="279400" y="20320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05" name="Freeform: Shape 104">
                  <a:extLst>
                    <a:ext uri="{FF2B5EF4-FFF2-40B4-BE49-F238E27FC236}">
                      <a16:creationId xmlns:a16="http://schemas.microsoft.com/office/drawing/2014/main" id="{DEB192F6-6F49-40DA-AD1C-307DC61BB530}"/>
                    </a:ext>
                  </a:extLst>
                </p:cNvPr>
                <p:cNvSpPr/>
                <p:nvPr/>
              </p:nvSpPr>
              <p:spPr bwMode="auto">
                <a:xfrm>
                  <a:off x="5411318" y="4034995"/>
                  <a:ext cx="554163" cy="61021"/>
                </a:xfrm>
                <a:custGeom>
                  <a:avLst/>
                  <a:gdLst>
                    <a:gd name="connsiteX0" fmla="*/ 495300 w 495300"/>
                    <a:gd name="connsiteY0" fmla="*/ 57150 h 57150"/>
                    <a:gd name="connsiteX1" fmla="*/ 63500 w 495300"/>
                    <a:gd name="connsiteY1" fmla="*/ 57150 h 57150"/>
                    <a:gd name="connsiteX2" fmla="*/ 0 w 495300"/>
                    <a:gd name="connsiteY2" fmla="*/ 0 h 57150"/>
                  </a:gdLst>
                  <a:ahLst/>
                  <a:cxnLst>
                    <a:cxn ang="0">
                      <a:pos x="connsiteX0" y="connsiteY0"/>
                    </a:cxn>
                    <a:cxn ang="0">
                      <a:pos x="connsiteX1" y="connsiteY1"/>
                    </a:cxn>
                    <a:cxn ang="0">
                      <a:pos x="connsiteX2" y="connsiteY2"/>
                    </a:cxn>
                  </a:cxnLst>
                  <a:rect l="l" t="t" r="r" b="b"/>
                  <a:pathLst>
                    <a:path w="495300" h="57150">
                      <a:moveTo>
                        <a:pt x="495300" y="57150"/>
                      </a:moveTo>
                      <a:lnTo>
                        <a:pt x="63500" y="57150"/>
                      </a:lnTo>
                      <a:lnTo>
                        <a:pt x="0" y="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06" name="Freeform: Shape 105">
                  <a:extLst>
                    <a:ext uri="{FF2B5EF4-FFF2-40B4-BE49-F238E27FC236}">
                      <a16:creationId xmlns:a16="http://schemas.microsoft.com/office/drawing/2014/main" id="{8E5559FF-5A96-4CBC-B72A-A08F39EB4452}"/>
                    </a:ext>
                  </a:extLst>
                </p:cNvPr>
                <p:cNvSpPr/>
                <p:nvPr/>
              </p:nvSpPr>
              <p:spPr bwMode="auto">
                <a:xfrm>
                  <a:off x="5445922" y="3017981"/>
                  <a:ext cx="520881" cy="45719"/>
                </a:xfrm>
                <a:custGeom>
                  <a:avLst/>
                  <a:gdLst>
                    <a:gd name="connsiteX0" fmla="*/ 393700 w 393700"/>
                    <a:gd name="connsiteY0" fmla="*/ 0 h 0"/>
                    <a:gd name="connsiteX1" fmla="*/ 0 w 393700"/>
                    <a:gd name="connsiteY1" fmla="*/ 0 h 0"/>
                  </a:gdLst>
                  <a:ahLst/>
                  <a:cxnLst>
                    <a:cxn ang="0">
                      <a:pos x="connsiteX0" y="connsiteY0"/>
                    </a:cxn>
                    <a:cxn ang="0">
                      <a:pos x="connsiteX1" y="connsiteY1"/>
                    </a:cxn>
                  </a:cxnLst>
                  <a:rect l="l" t="t" r="r" b="b"/>
                  <a:pathLst>
                    <a:path w="393700">
                      <a:moveTo>
                        <a:pt x="393700" y="0"/>
                      </a:moveTo>
                      <a:lnTo>
                        <a:pt x="0" y="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defRPr/>
                  </a:pPr>
                  <a:endParaRPr lang="en-US">
                    <a:solidFill>
                      <a:srgbClr val="FFFFFF"/>
                    </a:solidFill>
                    <a:latin typeface="Segoe UI Semilight"/>
                  </a:endParaRPr>
                </a:p>
              </p:txBody>
            </p:sp>
            <p:sp>
              <p:nvSpPr>
                <p:cNvPr id="107" name="Oval 106">
                  <a:extLst>
                    <a:ext uri="{FF2B5EF4-FFF2-40B4-BE49-F238E27FC236}">
                      <a16:creationId xmlns:a16="http://schemas.microsoft.com/office/drawing/2014/main" id="{7748F0FD-9E2E-4D20-B018-032738798FE8}"/>
                    </a:ext>
                  </a:extLst>
                </p:cNvPr>
                <p:cNvSpPr/>
                <p:nvPr/>
              </p:nvSpPr>
              <p:spPr bwMode="auto">
                <a:xfrm>
                  <a:off x="5403489" y="2980554"/>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08" name="Oval 107">
                  <a:extLst>
                    <a:ext uri="{FF2B5EF4-FFF2-40B4-BE49-F238E27FC236}">
                      <a16:creationId xmlns:a16="http://schemas.microsoft.com/office/drawing/2014/main" id="{09688F83-A95A-4B53-B07B-A585BF74CEF3}"/>
                    </a:ext>
                  </a:extLst>
                </p:cNvPr>
                <p:cNvSpPr/>
                <p:nvPr/>
              </p:nvSpPr>
              <p:spPr bwMode="auto">
                <a:xfrm>
                  <a:off x="5184515" y="3174774"/>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09" name="Oval 108">
                  <a:extLst>
                    <a:ext uri="{FF2B5EF4-FFF2-40B4-BE49-F238E27FC236}">
                      <a16:creationId xmlns:a16="http://schemas.microsoft.com/office/drawing/2014/main" id="{6F60106E-2983-4BE3-80F9-128B284975AB}"/>
                    </a:ext>
                  </a:extLst>
                </p:cNvPr>
                <p:cNvSpPr/>
                <p:nvPr/>
              </p:nvSpPr>
              <p:spPr bwMode="auto">
                <a:xfrm>
                  <a:off x="4852323" y="2455237"/>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10" name="Oval 109">
                  <a:extLst>
                    <a:ext uri="{FF2B5EF4-FFF2-40B4-BE49-F238E27FC236}">
                      <a16:creationId xmlns:a16="http://schemas.microsoft.com/office/drawing/2014/main" id="{054A9B25-999C-4FDA-AF64-162F3334922A}"/>
                    </a:ext>
                  </a:extLst>
                </p:cNvPr>
                <p:cNvSpPr/>
                <p:nvPr/>
              </p:nvSpPr>
              <p:spPr bwMode="auto">
                <a:xfrm>
                  <a:off x="5040005" y="2460173"/>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11" name="Oval 110">
                  <a:extLst>
                    <a:ext uri="{FF2B5EF4-FFF2-40B4-BE49-F238E27FC236}">
                      <a16:creationId xmlns:a16="http://schemas.microsoft.com/office/drawing/2014/main" id="{BA76D09A-288D-4271-BC97-D10D0A3ABCCF}"/>
                    </a:ext>
                  </a:extLst>
                </p:cNvPr>
                <p:cNvSpPr/>
                <p:nvPr/>
              </p:nvSpPr>
              <p:spPr bwMode="auto">
                <a:xfrm>
                  <a:off x="4870010" y="2599842"/>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12" name="Oval 111">
                  <a:extLst>
                    <a:ext uri="{FF2B5EF4-FFF2-40B4-BE49-F238E27FC236}">
                      <a16:creationId xmlns:a16="http://schemas.microsoft.com/office/drawing/2014/main" id="{CBF80C1A-87FE-496D-9F12-E826E0A2EDB9}"/>
                    </a:ext>
                  </a:extLst>
                </p:cNvPr>
                <p:cNvSpPr/>
                <p:nvPr/>
              </p:nvSpPr>
              <p:spPr bwMode="auto">
                <a:xfrm>
                  <a:off x="5285103" y="2579989"/>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13" name="Oval 112">
                  <a:extLst>
                    <a:ext uri="{FF2B5EF4-FFF2-40B4-BE49-F238E27FC236}">
                      <a16:creationId xmlns:a16="http://schemas.microsoft.com/office/drawing/2014/main" id="{BA253576-DE02-4446-97CE-01E92D673C36}"/>
                    </a:ext>
                  </a:extLst>
                </p:cNvPr>
                <p:cNvSpPr/>
                <p:nvPr/>
              </p:nvSpPr>
              <p:spPr bwMode="auto">
                <a:xfrm>
                  <a:off x="5560235" y="2728908"/>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14" name="Oval 113">
                  <a:extLst>
                    <a:ext uri="{FF2B5EF4-FFF2-40B4-BE49-F238E27FC236}">
                      <a16:creationId xmlns:a16="http://schemas.microsoft.com/office/drawing/2014/main" id="{149E5473-B129-437E-B17C-A9350B845057}"/>
                    </a:ext>
                  </a:extLst>
                </p:cNvPr>
                <p:cNvSpPr/>
                <p:nvPr/>
              </p:nvSpPr>
              <p:spPr bwMode="auto">
                <a:xfrm>
                  <a:off x="5129801" y="2700675"/>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15" name="Oval 114">
                  <a:extLst>
                    <a:ext uri="{FF2B5EF4-FFF2-40B4-BE49-F238E27FC236}">
                      <a16:creationId xmlns:a16="http://schemas.microsoft.com/office/drawing/2014/main" id="{B64E26F6-AEE0-4024-8A01-34A57824344D}"/>
                    </a:ext>
                  </a:extLst>
                </p:cNvPr>
                <p:cNvSpPr/>
                <p:nvPr/>
              </p:nvSpPr>
              <p:spPr bwMode="auto">
                <a:xfrm>
                  <a:off x="5229757" y="3430778"/>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16" name="Oval 115">
                  <a:extLst>
                    <a:ext uri="{FF2B5EF4-FFF2-40B4-BE49-F238E27FC236}">
                      <a16:creationId xmlns:a16="http://schemas.microsoft.com/office/drawing/2014/main" id="{A1F21FF0-014D-41F3-B150-CB965C23901C}"/>
                    </a:ext>
                  </a:extLst>
                </p:cNvPr>
                <p:cNvSpPr/>
                <p:nvPr/>
              </p:nvSpPr>
              <p:spPr bwMode="auto">
                <a:xfrm>
                  <a:off x="5656443" y="3634970"/>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17" name="Oval 116">
                  <a:extLst>
                    <a:ext uri="{FF2B5EF4-FFF2-40B4-BE49-F238E27FC236}">
                      <a16:creationId xmlns:a16="http://schemas.microsoft.com/office/drawing/2014/main" id="{C50C8DF0-9E23-446C-A5CF-0766F0C1731F}"/>
                    </a:ext>
                  </a:extLst>
                </p:cNvPr>
                <p:cNvSpPr/>
                <p:nvPr/>
              </p:nvSpPr>
              <p:spPr bwMode="auto">
                <a:xfrm>
                  <a:off x="5181173" y="3771301"/>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18" name="Oval 117">
                  <a:extLst>
                    <a:ext uri="{FF2B5EF4-FFF2-40B4-BE49-F238E27FC236}">
                      <a16:creationId xmlns:a16="http://schemas.microsoft.com/office/drawing/2014/main" id="{E5CFE29C-9513-4319-9331-4CF1682E760F}"/>
                    </a:ext>
                  </a:extLst>
                </p:cNvPr>
                <p:cNvSpPr/>
                <p:nvPr/>
              </p:nvSpPr>
              <p:spPr bwMode="auto">
                <a:xfrm>
                  <a:off x="5312364" y="4173987"/>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19" name="Oval 118">
                  <a:extLst>
                    <a:ext uri="{FF2B5EF4-FFF2-40B4-BE49-F238E27FC236}">
                      <a16:creationId xmlns:a16="http://schemas.microsoft.com/office/drawing/2014/main" id="{B2B34434-B329-40A4-BFCA-E39FD9AC4DB8}"/>
                    </a:ext>
                  </a:extLst>
                </p:cNvPr>
                <p:cNvSpPr/>
                <p:nvPr/>
              </p:nvSpPr>
              <p:spPr bwMode="auto">
                <a:xfrm>
                  <a:off x="5371468" y="4001093"/>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20" name="Oval 119">
                  <a:extLst>
                    <a:ext uri="{FF2B5EF4-FFF2-40B4-BE49-F238E27FC236}">
                      <a16:creationId xmlns:a16="http://schemas.microsoft.com/office/drawing/2014/main" id="{A3973B8A-04D9-4FB3-A4AD-9260648F7161}"/>
                    </a:ext>
                  </a:extLst>
                </p:cNvPr>
                <p:cNvSpPr/>
                <p:nvPr/>
              </p:nvSpPr>
              <p:spPr bwMode="auto">
                <a:xfrm>
                  <a:off x="4995725" y="4359569"/>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21" name="Oval 120">
                  <a:extLst>
                    <a:ext uri="{FF2B5EF4-FFF2-40B4-BE49-F238E27FC236}">
                      <a16:creationId xmlns:a16="http://schemas.microsoft.com/office/drawing/2014/main" id="{D1468750-1EDC-4AED-8546-61B338FE2ACC}"/>
                    </a:ext>
                  </a:extLst>
                </p:cNvPr>
                <p:cNvSpPr/>
                <p:nvPr/>
              </p:nvSpPr>
              <p:spPr bwMode="auto">
                <a:xfrm>
                  <a:off x="4982844" y="4190258"/>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22" name="Oval 121">
                  <a:extLst>
                    <a:ext uri="{FF2B5EF4-FFF2-40B4-BE49-F238E27FC236}">
                      <a16:creationId xmlns:a16="http://schemas.microsoft.com/office/drawing/2014/main" id="{C84D696C-F6D0-4879-90D6-D7214943383A}"/>
                    </a:ext>
                  </a:extLst>
                </p:cNvPr>
                <p:cNvSpPr/>
                <p:nvPr/>
              </p:nvSpPr>
              <p:spPr bwMode="auto">
                <a:xfrm>
                  <a:off x="5724921" y="4356179"/>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23" name="Oval 122">
                  <a:extLst>
                    <a:ext uri="{FF2B5EF4-FFF2-40B4-BE49-F238E27FC236}">
                      <a16:creationId xmlns:a16="http://schemas.microsoft.com/office/drawing/2014/main" id="{45C965E3-D692-490F-ADCE-1B2E190FF553}"/>
                    </a:ext>
                  </a:extLst>
                </p:cNvPr>
                <p:cNvSpPr/>
                <p:nvPr/>
              </p:nvSpPr>
              <p:spPr bwMode="auto">
                <a:xfrm>
                  <a:off x="4856096" y="4529940"/>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24" name="Oval 123">
                  <a:extLst>
                    <a:ext uri="{FF2B5EF4-FFF2-40B4-BE49-F238E27FC236}">
                      <a16:creationId xmlns:a16="http://schemas.microsoft.com/office/drawing/2014/main" id="{E4D74E0A-0BBA-405E-94CE-5A50E6985191}"/>
                    </a:ext>
                  </a:extLst>
                </p:cNvPr>
                <p:cNvSpPr/>
                <p:nvPr/>
              </p:nvSpPr>
              <p:spPr bwMode="auto">
                <a:xfrm>
                  <a:off x="4915043" y="4873554"/>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25" name="Oval 124">
                  <a:extLst>
                    <a:ext uri="{FF2B5EF4-FFF2-40B4-BE49-F238E27FC236}">
                      <a16:creationId xmlns:a16="http://schemas.microsoft.com/office/drawing/2014/main" id="{18B18046-14B6-4D71-9E3C-5A9F47AB0E33}"/>
                    </a:ext>
                  </a:extLst>
                </p:cNvPr>
                <p:cNvSpPr/>
                <p:nvPr/>
              </p:nvSpPr>
              <p:spPr bwMode="auto">
                <a:xfrm>
                  <a:off x="5691020" y="4525766"/>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26" name="Freeform: Shape 125">
                  <a:extLst>
                    <a:ext uri="{FF2B5EF4-FFF2-40B4-BE49-F238E27FC236}">
                      <a16:creationId xmlns:a16="http://schemas.microsoft.com/office/drawing/2014/main" id="{DB5ACD62-D445-4F6A-BA34-72120343944A}"/>
                    </a:ext>
                  </a:extLst>
                </p:cNvPr>
                <p:cNvSpPr/>
                <p:nvPr/>
              </p:nvSpPr>
              <p:spPr bwMode="auto">
                <a:xfrm>
                  <a:off x="1283265" y="2726531"/>
                  <a:ext cx="1364456" cy="50007"/>
                </a:xfrm>
                <a:custGeom>
                  <a:avLst/>
                  <a:gdLst>
                    <a:gd name="connsiteX0" fmla="*/ 0 w 1364456"/>
                    <a:gd name="connsiteY0" fmla="*/ 0 h 50007"/>
                    <a:gd name="connsiteX1" fmla="*/ 1257300 w 1364456"/>
                    <a:gd name="connsiteY1" fmla="*/ 0 h 50007"/>
                    <a:gd name="connsiteX2" fmla="*/ 1364456 w 1364456"/>
                    <a:gd name="connsiteY2" fmla="*/ 50007 h 50007"/>
                  </a:gdLst>
                  <a:ahLst/>
                  <a:cxnLst>
                    <a:cxn ang="0">
                      <a:pos x="connsiteX0" y="connsiteY0"/>
                    </a:cxn>
                    <a:cxn ang="0">
                      <a:pos x="connsiteX1" y="connsiteY1"/>
                    </a:cxn>
                    <a:cxn ang="0">
                      <a:pos x="connsiteX2" y="connsiteY2"/>
                    </a:cxn>
                  </a:cxnLst>
                  <a:rect l="l" t="t" r="r" b="b"/>
                  <a:pathLst>
                    <a:path w="1364456" h="50007">
                      <a:moveTo>
                        <a:pt x="0" y="0"/>
                      </a:moveTo>
                      <a:lnTo>
                        <a:pt x="1257300" y="0"/>
                      </a:lnTo>
                      <a:lnTo>
                        <a:pt x="1364456" y="50007"/>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27" name="Oval 126">
                  <a:extLst>
                    <a:ext uri="{FF2B5EF4-FFF2-40B4-BE49-F238E27FC236}">
                      <a16:creationId xmlns:a16="http://schemas.microsoft.com/office/drawing/2014/main" id="{E0E47014-43AC-4A42-8F74-86E4FB02E890}"/>
                    </a:ext>
                  </a:extLst>
                </p:cNvPr>
                <p:cNvSpPr/>
                <p:nvPr/>
              </p:nvSpPr>
              <p:spPr bwMode="auto">
                <a:xfrm>
                  <a:off x="3076909" y="2462017"/>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28" name="Oval 127">
                  <a:extLst>
                    <a:ext uri="{FF2B5EF4-FFF2-40B4-BE49-F238E27FC236}">
                      <a16:creationId xmlns:a16="http://schemas.microsoft.com/office/drawing/2014/main" id="{0C58198C-4AC5-48F6-B790-7B520E4E2875}"/>
                    </a:ext>
                  </a:extLst>
                </p:cNvPr>
                <p:cNvSpPr/>
                <p:nvPr/>
              </p:nvSpPr>
              <p:spPr bwMode="auto">
                <a:xfrm>
                  <a:off x="2483618" y="2500852"/>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29" name="Oval 128">
                  <a:extLst>
                    <a:ext uri="{FF2B5EF4-FFF2-40B4-BE49-F238E27FC236}">
                      <a16:creationId xmlns:a16="http://schemas.microsoft.com/office/drawing/2014/main" id="{900EF4AB-A4A7-4738-A5FB-662AC74D905A}"/>
                    </a:ext>
                  </a:extLst>
                </p:cNvPr>
                <p:cNvSpPr/>
                <p:nvPr/>
              </p:nvSpPr>
              <p:spPr bwMode="auto">
                <a:xfrm>
                  <a:off x="2787284" y="2619844"/>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30" name="Oval 129">
                  <a:extLst>
                    <a:ext uri="{FF2B5EF4-FFF2-40B4-BE49-F238E27FC236}">
                      <a16:creationId xmlns:a16="http://schemas.microsoft.com/office/drawing/2014/main" id="{E9FFB469-3353-441B-8483-1F4F299F7DF4}"/>
                    </a:ext>
                  </a:extLst>
                </p:cNvPr>
                <p:cNvSpPr/>
                <p:nvPr/>
              </p:nvSpPr>
              <p:spPr bwMode="auto">
                <a:xfrm>
                  <a:off x="2480353" y="2984080"/>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31" name="Oval 130">
                  <a:extLst>
                    <a:ext uri="{FF2B5EF4-FFF2-40B4-BE49-F238E27FC236}">
                      <a16:creationId xmlns:a16="http://schemas.microsoft.com/office/drawing/2014/main" id="{8D533C41-A350-45D0-AD0C-8CAFDAD416C5}"/>
                    </a:ext>
                  </a:extLst>
                </p:cNvPr>
                <p:cNvSpPr/>
                <p:nvPr/>
              </p:nvSpPr>
              <p:spPr bwMode="auto">
                <a:xfrm>
                  <a:off x="2365830" y="3214065"/>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32" name="Oval 131">
                  <a:extLst>
                    <a:ext uri="{FF2B5EF4-FFF2-40B4-BE49-F238E27FC236}">
                      <a16:creationId xmlns:a16="http://schemas.microsoft.com/office/drawing/2014/main" id="{DECF27E3-FE7B-4B3F-98A1-0E3782E249A5}"/>
                    </a:ext>
                  </a:extLst>
                </p:cNvPr>
                <p:cNvSpPr/>
                <p:nvPr/>
              </p:nvSpPr>
              <p:spPr bwMode="auto">
                <a:xfrm>
                  <a:off x="2303641" y="3512760"/>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33" name="Oval 132">
                  <a:extLst>
                    <a:ext uri="{FF2B5EF4-FFF2-40B4-BE49-F238E27FC236}">
                      <a16:creationId xmlns:a16="http://schemas.microsoft.com/office/drawing/2014/main" id="{E7BDEAF1-E180-4D44-9EF3-BCB4DC691B83}"/>
                    </a:ext>
                  </a:extLst>
                </p:cNvPr>
                <p:cNvSpPr/>
                <p:nvPr/>
              </p:nvSpPr>
              <p:spPr bwMode="auto">
                <a:xfrm>
                  <a:off x="2279232" y="3743452"/>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34" name="Oval 133">
                  <a:extLst>
                    <a:ext uri="{FF2B5EF4-FFF2-40B4-BE49-F238E27FC236}">
                      <a16:creationId xmlns:a16="http://schemas.microsoft.com/office/drawing/2014/main" id="{090EF6EE-7202-404B-93B2-CA4BAA671B37}"/>
                    </a:ext>
                  </a:extLst>
                </p:cNvPr>
                <p:cNvSpPr/>
                <p:nvPr/>
              </p:nvSpPr>
              <p:spPr bwMode="auto">
                <a:xfrm>
                  <a:off x="2443424" y="4259414"/>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35" name="Oval 134">
                  <a:extLst>
                    <a:ext uri="{FF2B5EF4-FFF2-40B4-BE49-F238E27FC236}">
                      <a16:creationId xmlns:a16="http://schemas.microsoft.com/office/drawing/2014/main" id="{E7C4CE5A-1FEE-4A38-B4D4-9CBF1AA67B28}"/>
                    </a:ext>
                  </a:extLst>
                </p:cNvPr>
                <p:cNvSpPr/>
                <p:nvPr/>
              </p:nvSpPr>
              <p:spPr bwMode="auto">
                <a:xfrm>
                  <a:off x="2466505" y="4482534"/>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36" name="Oval 135">
                  <a:extLst>
                    <a:ext uri="{FF2B5EF4-FFF2-40B4-BE49-F238E27FC236}">
                      <a16:creationId xmlns:a16="http://schemas.microsoft.com/office/drawing/2014/main" id="{5E14BC1A-FF92-44F0-AEFF-38E4D37A0EC0}"/>
                    </a:ext>
                  </a:extLst>
                </p:cNvPr>
                <p:cNvSpPr/>
                <p:nvPr/>
              </p:nvSpPr>
              <p:spPr bwMode="auto">
                <a:xfrm>
                  <a:off x="2934300" y="4777752"/>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37" name="Oval 136">
                  <a:extLst>
                    <a:ext uri="{FF2B5EF4-FFF2-40B4-BE49-F238E27FC236}">
                      <a16:creationId xmlns:a16="http://schemas.microsoft.com/office/drawing/2014/main" id="{36477C1B-E62F-4976-AC43-F336EDFAA13C}"/>
                    </a:ext>
                  </a:extLst>
                </p:cNvPr>
                <p:cNvSpPr/>
                <p:nvPr/>
              </p:nvSpPr>
              <p:spPr bwMode="auto">
                <a:xfrm>
                  <a:off x="2269409" y="4794940"/>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38" name="Freeform: Shape 137">
                  <a:extLst>
                    <a:ext uri="{FF2B5EF4-FFF2-40B4-BE49-F238E27FC236}">
                      <a16:creationId xmlns:a16="http://schemas.microsoft.com/office/drawing/2014/main" id="{F9B7C32F-E9C6-409D-AB93-13D0A95196D0}"/>
                    </a:ext>
                  </a:extLst>
                </p:cNvPr>
                <p:cNvSpPr/>
                <p:nvPr/>
              </p:nvSpPr>
              <p:spPr bwMode="auto">
                <a:xfrm>
                  <a:off x="4343944" y="4771311"/>
                  <a:ext cx="362823" cy="0"/>
                </a:xfrm>
                <a:custGeom>
                  <a:avLst/>
                  <a:gdLst>
                    <a:gd name="connsiteX0" fmla="*/ 0 w 327660"/>
                    <a:gd name="connsiteY0" fmla="*/ 0 h 0"/>
                    <a:gd name="connsiteX1" fmla="*/ 327660 w 327660"/>
                    <a:gd name="connsiteY1" fmla="*/ 0 h 0"/>
                  </a:gdLst>
                  <a:ahLst/>
                  <a:cxnLst>
                    <a:cxn ang="0">
                      <a:pos x="connsiteX0" y="connsiteY0"/>
                    </a:cxn>
                    <a:cxn ang="0">
                      <a:pos x="connsiteX1" y="connsiteY1"/>
                    </a:cxn>
                  </a:cxnLst>
                  <a:rect l="l" t="t" r="r" b="b"/>
                  <a:pathLst>
                    <a:path w="327660">
                      <a:moveTo>
                        <a:pt x="0" y="0"/>
                      </a:moveTo>
                      <a:lnTo>
                        <a:pt x="327660" y="0"/>
                      </a:lnTo>
                    </a:path>
                  </a:pathLst>
                </a:custGeom>
                <a:no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defRPr/>
                  </a:pPr>
                  <a:endParaRPr lang="en-US">
                    <a:solidFill>
                      <a:srgbClr val="FFFFFF"/>
                    </a:solidFill>
                    <a:latin typeface="Segoe UI Semilight"/>
                  </a:endParaRPr>
                </a:p>
              </p:txBody>
            </p:sp>
            <p:sp>
              <p:nvSpPr>
                <p:cNvPr id="139" name="Oval 138">
                  <a:extLst>
                    <a:ext uri="{FF2B5EF4-FFF2-40B4-BE49-F238E27FC236}">
                      <a16:creationId xmlns:a16="http://schemas.microsoft.com/office/drawing/2014/main" id="{AD31F060-4AC4-4DBA-8862-BFEC780DF934}"/>
                    </a:ext>
                  </a:extLst>
                </p:cNvPr>
                <p:cNvSpPr/>
                <p:nvPr/>
              </p:nvSpPr>
              <p:spPr bwMode="auto">
                <a:xfrm>
                  <a:off x="4654405" y="2910378"/>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40" name="Oval 139">
                  <a:extLst>
                    <a:ext uri="{FF2B5EF4-FFF2-40B4-BE49-F238E27FC236}">
                      <a16:creationId xmlns:a16="http://schemas.microsoft.com/office/drawing/2014/main" id="{E34A999C-1964-467B-B463-3C6950C98C1A}"/>
                    </a:ext>
                  </a:extLst>
                </p:cNvPr>
                <p:cNvSpPr/>
                <p:nvPr/>
              </p:nvSpPr>
              <p:spPr bwMode="auto">
                <a:xfrm>
                  <a:off x="4346051" y="2600255"/>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41" name="Oval 140">
                  <a:extLst>
                    <a:ext uri="{FF2B5EF4-FFF2-40B4-BE49-F238E27FC236}">
                      <a16:creationId xmlns:a16="http://schemas.microsoft.com/office/drawing/2014/main" id="{CF79DF12-A24B-4E16-96B3-5CF083F9D8DD}"/>
                    </a:ext>
                  </a:extLst>
                </p:cNvPr>
                <p:cNvSpPr/>
                <p:nvPr/>
              </p:nvSpPr>
              <p:spPr bwMode="auto">
                <a:xfrm>
                  <a:off x="3583433" y="2341680"/>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42" name="Oval 141">
                  <a:extLst>
                    <a:ext uri="{FF2B5EF4-FFF2-40B4-BE49-F238E27FC236}">
                      <a16:creationId xmlns:a16="http://schemas.microsoft.com/office/drawing/2014/main" id="{A30B7851-6692-4B9D-8B2E-8C1586802CF9}"/>
                    </a:ext>
                  </a:extLst>
                </p:cNvPr>
                <p:cNvSpPr/>
                <p:nvPr/>
              </p:nvSpPr>
              <p:spPr bwMode="auto">
                <a:xfrm>
                  <a:off x="4574098" y="4526550"/>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43" name="Oval 142">
                  <a:extLst>
                    <a:ext uri="{FF2B5EF4-FFF2-40B4-BE49-F238E27FC236}">
                      <a16:creationId xmlns:a16="http://schemas.microsoft.com/office/drawing/2014/main" id="{4D19A12D-EE23-4488-A1D8-13301DAEC121}"/>
                    </a:ext>
                  </a:extLst>
                </p:cNvPr>
                <p:cNvSpPr/>
                <p:nvPr/>
              </p:nvSpPr>
              <p:spPr bwMode="auto">
                <a:xfrm>
                  <a:off x="4639374" y="4735781"/>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44" name="Oval 143">
                  <a:extLst>
                    <a:ext uri="{FF2B5EF4-FFF2-40B4-BE49-F238E27FC236}">
                      <a16:creationId xmlns:a16="http://schemas.microsoft.com/office/drawing/2014/main" id="{9ED28C62-F09C-46C9-816F-D33D5EE66F56}"/>
                    </a:ext>
                  </a:extLst>
                </p:cNvPr>
                <p:cNvSpPr/>
                <p:nvPr/>
              </p:nvSpPr>
              <p:spPr bwMode="auto">
                <a:xfrm>
                  <a:off x="2632958" y="2763333"/>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sp>
              <p:nvSpPr>
                <p:cNvPr id="145" name="Oval 144">
                  <a:extLst>
                    <a:ext uri="{FF2B5EF4-FFF2-40B4-BE49-F238E27FC236}">
                      <a16:creationId xmlns:a16="http://schemas.microsoft.com/office/drawing/2014/main" id="{650A22D7-D867-4FBC-BACB-D3B5138E54D9}"/>
                    </a:ext>
                  </a:extLst>
                </p:cNvPr>
                <p:cNvSpPr/>
                <p:nvPr/>
              </p:nvSpPr>
              <p:spPr bwMode="auto">
                <a:xfrm>
                  <a:off x="4895760" y="3627556"/>
                  <a:ext cx="67801" cy="67801"/>
                </a:xfrm>
                <a:prstGeom prst="ellipse">
                  <a:avLst/>
                </a:prstGeom>
                <a:solidFill>
                  <a:srgbClr val="EAEAEA"/>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384">
                    <a:defRPr/>
                  </a:pPr>
                  <a:endParaRPr lang="en-US">
                    <a:solidFill>
                      <a:srgbClr val="FFFFFF"/>
                    </a:solidFill>
                    <a:latin typeface="Segoe UI Semilight"/>
                  </a:endParaRPr>
                </a:p>
              </p:txBody>
            </p:sp>
          </p:grpSp>
        </p:grpSp>
        <p:pic>
          <p:nvPicPr>
            <p:cNvPr id="52" name="Picture 51">
              <a:extLst>
                <a:ext uri="{FF2B5EF4-FFF2-40B4-BE49-F238E27FC236}">
                  <a16:creationId xmlns:a16="http://schemas.microsoft.com/office/drawing/2014/main" id="{0A1937D8-5B1A-41BF-8720-C476B5DD5D84}"/>
                </a:ext>
              </a:extLst>
            </p:cNvPr>
            <p:cNvPicPr>
              <a:picLocks noChangeAspect="1"/>
            </p:cNvPicPr>
            <p:nvPr/>
          </p:nvPicPr>
          <p:blipFill>
            <a:blip r:embed="rId12">
              <a:clrChange>
                <a:clrFrom>
                  <a:srgbClr val="FFFFFF"/>
                </a:clrFrom>
                <a:clrTo>
                  <a:srgbClr val="FFFFFF">
                    <a:alpha val="0"/>
                  </a:srgbClr>
                </a:clrTo>
              </a:clrChange>
            </a:blip>
            <a:stretch>
              <a:fillRect/>
            </a:stretch>
          </p:blipFill>
          <p:spPr>
            <a:xfrm>
              <a:off x="3611413" y="2677023"/>
              <a:ext cx="639243" cy="487041"/>
            </a:xfrm>
            <a:prstGeom prst="rect">
              <a:avLst/>
            </a:prstGeom>
          </p:spPr>
        </p:pic>
        <p:pic>
          <p:nvPicPr>
            <p:cNvPr id="53" name="Picture 2" descr="Image result for oracle">
              <a:extLst>
                <a:ext uri="{FF2B5EF4-FFF2-40B4-BE49-F238E27FC236}">
                  <a16:creationId xmlns:a16="http://schemas.microsoft.com/office/drawing/2014/main" id="{CA34C553-35D8-4235-A159-068242940C82}"/>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309714" y="3166305"/>
              <a:ext cx="896425" cy="21420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Image result for sap">
              <a:extLst>
                <a:ext uri="{FF2B5EF4-FFF2-40B4-BE49-F238E27FC236}">
                  <a16:creationId xmlns:a16="http://schemas.microsoft.com/office/drawing/2014/main" id="{9BFF1A19-23FD-4E4F-9E55-6A0C24F06ED7}"/>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785561" y="4154910"/>
              <a:ext cx="703081" cy="358570"/>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Content Placeholder 3">
            <a:extLst>
              <a:ext uri="{FF2B5EF4-FFF2-40B4-BE49-F238E27FC236}">
                <a16:creationId xmlns:a16="http://schemas.microsoft.com/office/drawing/2014/main" id="{55F4D5AA-239C-4944-8DB7-48A6E3812131}"/>
              </a:ext>
              <a:ext uri="{C183D7F6-B498-43B3-948B-1728B52AA6E4}">
                <adec:decorative xmlns:adec="http://schemas.microsoft.com/office/drawing/2017/decorative" val="1"/>
              </a:ext>
            </a:extLst>
          </p:cNvPr>
          <p:cNvPicPr>
            <a:picLocks noGrp="1" noChangeAspect="1"/>
          </p:cNvPicPr>
          <p:nvPr>
            <p:ph sz="quarter" idx="10"/>
          </p:nvPr>
        </p:nvPicPr>
        <p:blipFill>
          <a:blip r:embed="rId15"/>
          <a:stretch>
            <a:fillRect/>
          </a:stretch>
        </p:blipFill>
        <p:spPr>
          <a:xfrm>
            <a:off x="9889303" y="2417196"/>
            <a:ext cx="451432" cy="451432"/>
          </a:xfrm>
        </p:spPr>
      </p:pic>
      <p:pic>
        <p:nvPicPr>
          <p:cNvPr id="2050" name="Picture 2">
            <a:extLst>
              <a:ext uri="{FF2B5EF4-FFF2-40B4-BE49-F238E27FC236}">
                <a16:creationId xmlns:a16="http://schemas.microsoft.com/office/drawing/2014/main" id="{72874571-D055-402E-A7DD-E965C9ED1992}"/>
              </a:ext>
              <a:ext uri="{C183D7F6-B498-43B3-948B-1728B52AA6E4}">
                <adec:decorative xmlns:adec="http://schemas.microsoft.com/office/drawing/2017/decorative" val="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960563" y="3868888"/>
            <a:ext cx="557939" cy="54494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2F6AC60C-2520-4DBF-A23E-DC1AF1D8AB78}"/>
              </a:ext>
              <a:ext uri="{C183D7F6-B498-43B3-948B-1728B52AA6E4}">
                <adec:decorative xmlns:adec="http://schemas.microsoft.com/office/drawing/2017/decorative" val="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881786" y="2970265"/>
            <a:ext cx="419185" cy="365760"/>
          </a:xfrm>
          <a:prstGeom prst="rect">
            <a:avLst/>
          </a:prstGeom>
          <a:noFill/>
          <a:extLst>
            <a:ext uri="{909E8E84-426E-40DD-AFC4-6F175D3DCCD1}">
              <a14:hiddenFill xmlns:a14="http://schemas.microsoft.com/office/drawing/2010/main">
                <a:solidFill>
                  <a:srgbClr val="FFFFFF"/>
                </a:solidFill>
              </a14:hiddenFill>
            </a:ext>
          </a:extLst>
        </p:spPr>
      </p:pic>
      <p:sp>
        <p:nvSpPr>
          <p:cNvPr id="160" name="TextBox 159">
            <a:extLst>
              <a:ext uri="{FF2B5EF4-FFF2-40B4-BE49-F238E27FC236}">
                <a16:creationId xmlns:a16="http://schemas.microsoft.com/office/drawing/2014/main" id="{48631EF1-DB29-4ED2-B06E-D477CB964577}"/>
              </a:ext>
            </a:extLst>
          </p:cNvPr>
          <p:cNvSpPr txBox="1"/>
          <p:nvPr/>
        </p:nvSpPr>
        <p:spPr>
          <a:xfrm>
            <a:off x="658521" y="1652863"/>
            <a:ext cx="5926690" cy="3367076"/>
          </a:xfrm>
          <a:prstGeom prst="rect">
            <a:avLst/>
          </a:prstGeom>
          <a:noFill/>
        </p:spPr>
        <p:txBody>
          <a:bodyPr wrap="square">
            <a:spAutoFit/>
          </a:bodyPr>
          <a:lstStyle/>
          <a:p>
            <a:pPr marL="0" lvl="1" defTabSz="950973">
              <a:lnSpc>
                <a:spcPct val="90000"/>
              </a:lnSpc>
              <a:spcBef>
                <a:spcPts val="1151"/>
              </a:spcBef>
              <a:defRPr/>
            </a:pPr>
            <a:r>
              <a:rPr lang="en-US" sz="2400" dirty="0">
                <a:solidFill>
                  <a:schemeClr val="tx1">
                    <a:lumMod val="85000"/>
                    <a:lumOff val="15000"/>
                  </a:schemeClr>
                </a:solidFill>
                <a:latin typeface="Segoe UI (Body)"/>
                <a:cs typeface="Segoe UI" panose="020B0502040204020203" pitchFamily="34" charset="0"/>
              </a:rPr>
              <a:t>Connect to 100+ data sources, both on-premises and cloud</a:t>
            </a:r>
          </a:p>
          <a:p>
            <a:pPr marL="0" lvl="1" defTabSz="950973">
              <a:lnSpc>
                <a:spcPct val="90000"/>
              </a:lnSpc>
              <a:spcBef>
                <a:spcPts val="1151"/>
              </a:spcBef>
              <a:defRPr/>
            </a:pPr>
            <a:endParaRPr lang="en-US" sz="2400" dirty="0">
              <a:solidFill>
                <a:schemeClr val="tx1">
                  <a:lumMod val="85000"/>
                  <a:lumOff val="15000"/>
                </a:schemeClr>
              </a:solidFill>
              <a:latin typeface="Segoe UI (Body)"/>
              <a:cs typeface="Segoe UI" panose="020B0502040204020203" pitchFamily="34" charset="0"/>
            </a:endParaRPr>
          </a:p>
          <a:p>
            <a:pPr marL="0" lvl="1" defTabSz="950973">
              <a:lnSpc>
                <a:spcPct val="90000"/>
              </a:lnSpc>
              <a:spcBef>
                <a:spcPts val="1151"/>
              </a:spcBef>
              <a:defRPr/>
            </a:pPr>
            <a:r>
              <a:rPr lang="en-US" sz="2400" dirty="0">
                <a:solidFill>
                  <a:schemeClr val="tx1">
                    <a:lumMod val="85000"/>
                    <a:lumOff val="15000"/>
                  </a:schemeClr>
                </a:solidFill>
                <a:latin typeface="Segoe UI (Body)"/>
                <a:cs typeface="Segoe UI" panose="020B0502040204020203" pitchFamily="34" charset="0"/>
              </a:rPr>
              <a:t>Use Dataverse connector to get data from Dataverse for Teams tables</a:t>
            </a:r>
          </a:p>
          <a:p>
            <a:pPr marL="0" lvl="1" defTabSz="950973">
              <a:lnSpc>
                <a:spcPct val="90000"/>
              </a:lnSpc>
              <a:spcBef>
                <a:spcPts val="1151"/>
              </a:spcBef>
              <a:defRPr/>
            </a:pPr>
            <a:endParaRPr lang="en-US" sz="2400" dirty="0">
              <a:solidFill>
                <a:schemeClr val="tx1">
                  <a:lumMod val="85000"/>
                  <a:lumOff val="15000"/>
                </a:schemeClr>
              </a:solidFill>
              <a:latin typeface="Segoe UI (Body)"/>
              <a:cs typeface="Segoe UI" panose="020B0502040204020203" pitchFamily="34" charset="0"/>
            </a:endParaRPr>
          </a:p>
          <a:p>
            <a:pPr marL="0" lvl="1" defTabSz="950973">
              <a:lnSpc>
                <a:spcPct val="90000"/>
              </a:lnSpc>
              <a:spcBef>
                <a:spcPts val="1151"/>
              </a:spcBef>
              <a:defRPr/>
            </a:pPr>
            <a:r>
              <a:rPr lang="en-US" sz="2400" dirty="0">
                <a:solidFill>
                  <a:schemeClr val="tx1">
                    <a:lumMod val="85000"/>
                    <a:lumOff val="15000"/>
                  </a:schemeClr>
                </a:solidFill>
                <a:latin typeface="Segoe UI (Body)"/>
                <a:cs typeface="Segoe UI" panose="020B0502040204020203" pitchFamily="34" charset="0"/>
              </a:rPr>
              <a:t>Combine data from multiple data sources to build more complex models</a:t>
            </a:r>
          </a:p>
        </p:txBody>
      </p:sp>
      <p:pic>
        <p:nvPicPr>
          <p:cNvPr id="3" name="Graphic 1">
            <a:extLst>
              <a:ext uri="{FF2B5EF4-FFF2-40B4-BE49-F238E27FC236}">
                <a16:creationId xmlns:a16="http://schemas.microsoft.com/office/drawing/2014/main" id="{EB0DEA17-ED94-46C8-895C-A85BCFD4C683}"/>
              </a:ext>
              <a:ext uri="{C183D7F6-B498-43B3-948B-1728B52AA6E4}">
                <adec:decorative xmlns:adec="http://schemas.microsoft.com/office/drawing/2017/decorative" val="1"/>
              </a:ext>
            </a:extLst>
          </p:cNvPr>
          <p:cNvPicPr>
            <a:picLocks noChangeAspect="1"/>
          </p:cNvPicPr>
          <p:nvPr/>
        </p:nvPicPr>
        <p:blipFill>
          <a:blip r:embed="rId18">
            <a:extLst>
              <a:ext uri="{28A0092B-C50C-407E-A947-70E740481C1C}">
                <a14:useLocalDpi xmlns:a14="http://schemas.microsoft.com/office/drawing/2010/main" val="0"/>
              </a:ext>
            </a:extLst>
          </a:blip>
          <a:srcRect/>
          <a:stretch/>
        </p:blipFill>
        <p:spPr>
          <a:xfrm>
            <a:off x="8843851" y="2807366"/>
            <a:ext cx="633957" cy="586998"/>
          </a:xfrm>
          <a:prstGeom prst="rect">
            <a:avLst/>
          </a:prstGeom>
        </p:spPr>
      </p:pic>
      <p:sp>
        <p:nvSpPr>
          <p:cNvPr id="5" name="Footer Placeholder 2">
            <a:extLst>
              <a:ext uri="{FF2B5EF4-FFF2-40B4-BE49-F238E27FC236}">
                <a16:creationId xmlns:a16="http://schemas.microsoft.com/office/drawing/2014/main" id="{6CB50F92-02A5-A342-D790-AAD5D5D02825}"/>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33122627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69CF-5480-495C-93EC-84BC97E185E2}"/>
              </a:ext>
            </a:extLst>
          </p:cNvPr>
          <p:cNvSpPr>
            <a:spLocks noGrp="1"/>
          </p:cNvSpPr>
          <p:nvPr>
            <p:ph type="title"/>
          </p:nvPr>
        </p:nvSpPr>
        <p:spPr/>
        <p:txBody>
          <a:bodyPr/>
          <a:lstStyle/>
          <a:p>
            <a:r>
              <a:rPr lang="en-GB" dirty="0">
                <a:solidFill>
                  <a:schemeClr val="tx2"/>
                </a:solidFill>
                <a:latin typeface="+mj-lt"/>
              </a:rPr>
              <a:t>Transforming and modelling data</a:t>
            </a:r>
          </a:p>
        </p:txBody>
      </p:sp>
      <p:sp>
        <p:nvSpPr>
          <p:cNvPr id="13" name="TextBox 12">
            <a:extLst>
              <a:ext uri="{FF2B5EF4-FFF2-40B4-BE49-F238E27FC236}">
                <a16:creationId xmlns:a16="http://schemas.microsoft.com/office/drawing/2014/main" id="{01406EF3-A364-48C7-9AC9-6FFB9495C480}"/>
              </a:ext>
            </a:extLst>
          </p:cNvPr>
          <p:cNvSpPr txBox="1"/>
          <p:nvPr/>
        </p:nvSpPr>
        <p:spPr>
          <a:xfrm>
            <a:off x="658521" y="1652863"/>
            <a:ext cx="5437479" cy="4007251"/>
          </a:xfrm>
          <a:prstGeom prst="rect">
            <a:avLst/>
          </a:prstGeom>
          <a:noFill/>
        </p:spPr>
        <p:txBody>
          <a:bodyPr wrap="square">
            <a:spAutoFit/>
          </a:bodyPr>
          <a:lstStyle/>
          <a:p>
            <a:pPr marL="0" lvl="1" defTabSz="950973">
              <a:lnSpc>
                <a:spcPct val="90000"/>
              </a:lnSpc>
              <a:spcBef>
                <a:spcPts val="1151"/>
              </a:spcBef>
              <a:defRPr/>
            </a:pPr>
            <a:r>
              <a:rPr lang="en-GB" sz="2400" dirty="0">
                <a:solidFill>
                  <a:schemeClr val="tx1">
                    <a:lumMod val="85000"/>
                    <a:lumOff val="15000"/>
                  </a:schemeClr>
                </a:solidFill>
                <a:latin typeface="Segoe UI (Body)"/>
                <a:cs typeface="Segoe UI" panose="020B0502040204020203" pitchFamily="34" charset="0"/>
              </a:rPr>
              <a:t>Shape, transform, and clean data for analysis using Power Query or GUI</a:t>
            </a:r>
          </a:p>
          <a:p>
            <a:pPr marL="0" lvl="1" defTabSz="950973">
              <a:lnSpc>
                <a:spcPct val="90000"/>
              </a:lnSpc>
              <a:spcBef>
                <a:spcPts val="1151"/>
              </a:spcBef>
              <a:defRPr/>
            </a:pPr>
            <a:endParaRPr lang="en-US" sz="2400" dirty="0">
              <a:solidFill>
                <a:schemeClr val="tx1">
                  <a:lumMod val="85000"/>
                  <a:lumOff val="15000"/>
                </a:schemeClr>
              </a:solidFill>
              <a:latin typeface="Segoe UI (Body)"/>
              <a:cs typeface="Segoe UI" panose="020B0502040204020203" pitchFamily="34" charset="0"/>
            </a:endParaRPr>
          </a:p>
          <a:p>
            <a:pPr marL="0" lvl="1" defTabSz="950973">
              <a:lnSpc>
                <a:spcPct val="90000"/>
              </a:lnSpc>
              <a:spcBef>
                <a:spcPts val="1151"/>
              </a:spcBef>
              <a:defRPr/>
            </a:pPr>
            <a:r>
              <a:rPr lang="en-US" sz="2400" dirty="0">
                <a:solidFill>
                  <a:schemeClr val="tx1">
                    <a:lumMod val="85000"/>
                    <a:lumOff val="15000"/>
                  </a:schemeClr>
                </a:solidFill>
                <a:latin typeface="Segoe UI (Body)"/>
                <a:cs typeface="Segoe UI" panose="020B0502040204020203" pitchFamily="34" charset="0"/>
              </a:rPr>
              <a:t>Define entity relationships in the model</a:t>
            </a:r>
          </a:p>
          <a:p>
            <a:pPr marL="0" lvl="1" defTabSz="950973">
              <a:lnSpc>
                <a:spcPct val="90000"/>
              </a:lnSpc>
              <a:spcBef>
                <a:spcPts val="1151"/>
              </a:spcBef>
              <a:defRPr/>
            </a:pPr>
            <a:endParaRPr lang="en-US" sz="2400" dirty="0">
              <a:solidFill>
                <a:schemeClr val="tx1">
                  <a:lumMod val="85000"/>
                  <a:lumOff val="15000"/>
                </a:schemeClr>
              </a:solidFill>
              <a:latin typeface="Segoe UI (Body)"/>
              <a:cs typeface="Segoe UI" panose="020B0502040204020203" pitchFamily="34" charset="0"/>
            </a:endParaRPr>
          </a:p>
          <a:p>
            <a:pPr marL="0" lvl="1" defTabSz="950973">
              <a:lnSpc>
                <a:spcPct val="90000"/>
              </a:lnSpc>
              <a:spcBef>
                <a:spcPts val="1151"/>
              </a:spcBef>
              <a:defRPr/>
            </a:pPr>
            <a:r>
              <a:rPr lang="en-US" sz="2400" dirty="0">
                <a:solidFill>
                  <a:schemeClr val="tx1">
                    <a:lumMod val="85000"/>
                    <a:lumOff val="15000"/>
                  </a:schemeClr>
                </a:solidFill>
                <a:latin typeface="Segoe UI (Body)"/>
                <a:cs typeface="Segoe UI" panose="020B0502040204020203" pitchFamily="34" charset="0"/>
              </a:rPr>
              <a:t>Format and categorize data columns</a:t>
            </a:r>
          </a:p>
          <a:p>
            <a:pPr marL="0" lvl="1" defTabSz="950973">
              <a:lnSpc>
                <a:spcPct val="90000"/>
              </a:lnSpc>
              <a:spcBef>
                <a:spcPts val="1151"/>
              </a:spcBef>
              <a:defRPr/>
            </a:pPr>
            <a:endParaRPr lang="en-US" sz="2400" dirty="0">
              <a:solidFill>
                <a:schemeClr val="tx1">
                  <a:lumMod val="85000"/>
                  <a:lumOff val="15000"/>
                </a:schemeClr>
              </a:solidFill>
              <a:latin typeface="Segoe UI (Body)"/>
              <a:cs typeface="Segoe UI" panose="020B0502040204020203" pitchFamily="34" charset="0"/>
            </a:endParaRPr>
          </a:p>
          <a:p>
            <a:pPr marL="0" lvl="1" defTabSz="950973">
              <a:lnSpc>
                <a:spcPct val="90000"/>
              </a:lnSpc>
              <a:spcBef>
                <a:spcPts val="1151"/>
              </a:spcBef>
              <a:defRPr/>
            </a:pPr>
            <a:r>
              <a:rPr lang="en-US" sz="2400" dirty="0">
                <a:solidFill>
                  <a:schemeClr val="tx1">
                    <a:lumMod val="85000"/>
                    <a:lumOff val="15000"/>
                  </a:schemeClr>
                </a:solidFill>
                <a:latin typeface="Segoe UI (Body)"/>
                <a:cs typeface="Segoe UI" panose="020B0502040204020203" pitchFamily="34" charset="0"/>
              </a:rPr>
              <a:t>Create calculations with DAX formulas</a:t>
            </a:r>
          </a:p>
        </p:txBody>
      </p:sp>
      <p:pic>
        <p:nvPicPr>
          <p:cNvPr id="5" name="Picture 4" descr="Entity-relationship diagram example">
            <a:extLst>
              <a:ext uri="{FF2B5EF4-FFF2-40B4-BE49-F238E27FC236}">
                <a16:creationId xmlns:a16="http://schemas.microsoft.com/office/drawing/2014/main" id="{8DA0B6EB-73BB-40A4-BBE5-0270A7CAB703}"/>
              </a:ext>
            </a:extLst>
          </p:cNvPr>
          <p:cNvPicPr>
            <a:picLocks noChangeAspect="1"/>
          </p:cNvPicPr>
          <p:nvPr/>
        </p:nvPicPr>
        <p:blipFill rotWithShape="1">
          <a:blip r:embed="rId3"/>
          <a:srcRect t="2541" b="1223"/>
          <a:stretch/>
        </p:blipFill>
        <p:spPr>
          <a:xfrm>
            <a:off x="6344922" y="1619250"/>
            <a:ext cx="5403500" cy="3778120"/>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3" name="Footer Placeholder 2">
            <a:extLst>
              <a:ext uri="{FF2B5EF4-FFF2-40B4-BE49-F238E27FC236}">
                <a16:creationId xmlns:a16="http://schemas.microsoft.com/office/drawing/2014/main" id="{5BFF78A0-3C27-BA6C-A338-5263DA8A0FE3}"/>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85579362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69CF-5480-495C-93EC-84BC97E185E2}"/>
              </a:ext>
            </a:extLst>
          </p:cNvPr>
          <p:cNvSpPr>
            <a:spLocks noGrp="1"/>
          </p:cNvSpPr>
          <p:nvPr>
            <p:ph type="title"/>
          </p:nvPr>
        </p:nvSpPr>
        <p:spPr/>
        <p:txBody>
          <a:bodyPr/>
          <a:lstStyle/>
          <a:p>
            <a:r>
              <a:rPr lang="en-GB" dirty="0">
                <a:solidFill>
                  <a:schemeClr val="tx2"/>
                </a:solidFill>
                <a:latin typeface="+mj-lt"/>
              </a:rPr>
              <a:t>Building reports</a:t>
            </a:r>
          </a:p>
        </p:txBody>
      </p:sp>
      <p:sp>
        <p:nvSpPr>
          <p:cNvPr id="7" name="Content Placeholder 6">
            <a:extLst>
              <a:ext uri="{FF2B5EF4-FFF2-40B4-BE49-F238E27FC236}">
                <a16:creationId xmlns:a16="http://schemas.microsoft.com/office/drawing/2014/main" id="{024F4203-D4D7-444A-9AA7-9DD4B68D2B9D}"/>
              </a:ext>
            </a:extLst>
          </p:cNvPr>
          <p:cNvSpPr>
            <a:spLocks noGrp="1"/>
          </p:cNvSpPr>
          <p:nvPr>
            <p:ph sz="quarter" idx="10"/>
          </p:nvPr>
        </p:nvSpPr>
        <p:spPr>
          <a:xfrm>
            <a:off x="640472" y="1644700"/>
            <a:ext cx="5278604" cy="4222694"/>
          </a:xfrm>
        </p:spPr>
        <p:txBody>
          <a:bodyPr/>
          <a:lstStyle/>
          <a:p>
            <a:pPr marL="0" indent="0">
              <a:buNone/>
            </a:pPr>
            <a:r>
              <a:rPr lang="en-US" sz="2800" dirty="0">
                <a:solidFill>
                  <a:schemeClr val="tx1">
                    <a:lumMod val="85000"/>
                    <a:lumOff val="15000"/>
                  </a:schemeClr>
                </a:solidFill>
                <a:cs typeface="Segoe UI" panose="020B0502040204020203" pitchFamily="34" charset="0"/>
              </a:rPr>
              <a:t>Author reports using 150+ visuals via a drag-and-drop canvas</a:t>
            </a:r>
          </a:p>
          <a:p>
            <a:pPr marL="0" indent="0">
              <a:buNone/>
            </a:pPr>
            <a:endParaRPr lang="en-GB" dirty="0">
              <a:solidFill>
                <a:schemeClr val="tx1">
                  <a:lumMod val="85000"/>
                  <a:lumOff val="15000"/>
                </a:schemeClr>
              </a:solidFill>
            </a:endParaRPr>
          </a:p>
          <a:p>
            <a:pPr marL="0" indent="0">
              <a:buNone/>
            </a:pPr>
            <a:r>
              <a:rPr lang="en-US" sz="2800" dirty="0">
                <a:solidFill>
                  <a:schemeClr val="tx1">
                    <a:lumMod val="85000"/>
                    <a:lumOff val="15000"/>
                  </a:schemeClr>
                </a:solidFill>
                <a:cs typeface="Segoe UI" panose="020B0502040204020203" pitchFamily="34" charset="0"/>
              </a:rPr>
              <a:t>Improve interactivity with bookmarks and custom navigation</a:t>
            </a:r>
          </a:p>
          <a:p>
            <a:pPr marL="0" indent="0">
              <a:buNone/>
            </a:pPr>
            <a:endParaRPr lang="en-GB" dirty="0">
              <a:solidFill>
                <a:schemeClr val="tx1">
                  <a:lumMod val="85000"/>
                  <a:lumOff val="15000"/>
                </a:schemeClr>
              </a:solidFill>
            </a:endParaRPr>
          </a:p>
          <a:p>
            <a:pPr marL="0" indent="0">
              <a:buNone/>
            </a:pPr>
            <a:r>
              <a:rPr lang="en-GB" dirty="0">
                <a:solidFill>
                  <a:schemeClr val="tx1">
                    <a:lumMod val="85000"/>
                    <a:lumOff val="15000"/>
                  </a:schemeClr>
                </a:solidFill>
              </a:rPr>
              <a:t>Define roles for row-level security</a:t>
            </a:r>
          </a:p>
        </p:txBody>
      </p:sp>
      <p:pic>
        <p:nvPicPr>
          <p:cNvPr id="6" name="Picture 5" descr="Example of report authoring process in Power BI desktop">
            <a:extLst>
              <a:ext uri="{FF2B5EF4-FFF2-40B4-BE49-F238E27FC236}">
                <a16:creationId xmlns:a16="http://schemas.microsoft.com/office/drawing/2014/main" id="{4FECF64C-4E6F-46BF-A171-B7DCDDC54FA9}"/>
              </a:ext>
            </a:extLst>
          </p:cNvPr>
          <p:cNvPicPr>
            <a:picLocks noChangeAspect="1"/>
          </p:cNvPicPr>
          <p:nvPr/>
        </p:nvPicPr>
        <p:blipFill>
          <a:blip r:embed="rId2"/>
          <a:stretch>
            <a:fillRect/>
          </a:stretch>
        </p:blipFill>
        <p:spPr>
          <a:xfrm>
            <a:off x="6146111" y="1592074"/>
            <a:ext cx="5813741" cy="3794182"/>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3" name="Footer Placeholder 2">
            <a:extLst>
              <a:ext uri="{FF2B5EF4-FFF2-40B4-BE49-F238E27FC236}">
                <a16:creationId xmlns:a16="http://schemas.microsoft.com/office/drawing/2014/main" id="{F98B3A96-F99C-1DB5-89CC-C3DD0BC35D84}"/>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79599335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D0D4D-184C-4D8B-B0F6-34D66706C58A}"/>
              </a:ext>
            </a:extLst>
          </p:cNvPr>
          <p:cNvSpPr>
            <a:spLocks noGrp="1"/>
          </p:cNvSpPr>
          <p:nvPr>
            <p:ph type="title"/>
          </p:nvPr>
        </p:nvSpPr>
        <p:spPr/>
        <p:txBody>
          <a:bodyPr/>
          <a:lstStyle/>
          <a:p>
            <a:r>
              <a:rPr lang="en-US" dirty="0">
                <a:solidFill>
                  <a:schemeClr val="tx2"/>
                </a:solidFill>
                <a:latin typeface="+mj-lt"/>
              </a:rPr>
              <a:t>Publish to Power BI Service</a:t>
            </a:r>
            <a:endParaRPr lang="en-GB" dirty="0">
              <a:solidFill>
                <a:schemeClr val="tx2"/>
              </a:solidFill>
              <a:latin typeface="+mj-lt"/>
            </a:endParaRPr>
          </a:p>
        </p:txBody>
      </p:sp>
      <p:sp>
        <p:nvSpPr>
          <p:cNvPr id="3" name="Content Placeholder 2">
            <a:extLst>
              <a:ext uri="{FF2B5EF4-FFF2-40B4-BE49-F238E27FC236}">
                <a16:creationId xmlns:a16="http://schemas.microsoft.com/office/drawing/2014/main" id="{C3CD7616-AEE7-41A4-AA29-18E40BB7D909}"/>
              </a:ext>
            </a:extLst>
          </p:cNvPr>
          <p:cNvSpPr>
            <a:spLocks noGrp="1"/>
          </p:cNvSpPr>
          <p:nvPr>
            <p:ph sz="quarter" idx="10"/>
          </p:nvPr>
        </p:nvSpPr>
        <p:spPr>
          <a:xfrm>
            <a:off x="661572" y="1653150"/>
            <a:ext cx="5774397" cy="4930581"/>
          </a:xfrm>
        </p:spPr>
        <p:txBody>
          <a:bodyPr/>
          <a:lstStyle/>
          <a:p>
            <a:pPr marL="0" lvl="1" indent="0" defTabSz="950973">
              <a:lnSpc>
                <a:spcPct val="90000"/>
              </a:lnSpc>
              <a:spcBef>
                <a:spcPts val="1151"/>
              </a:spcBef>
              <a:buNone/>
              <a:defRPr/>
            </a:pPr>
            <a:r>
              <a:rPr lang="en-US" sz="2800" dirty="0">
                <a:solidFill>
                  <a:schemeClr val="tx1">
                    <a:lumMod val="85000"/>
                    <a:lumOff val="15000"/>
                  </a:schemeClr>
                </a:solidFill>
                <a:latin typeface="SegoeUI"/>
                <a:cs typeface="Segoe UI" panose="020B0502040204020203" pitchFamily="34" charset="0"/>
              </a:rPr>
              <a:t>Publish reports to make them available for colleagues</a:t>
            </a:r>
          </a:p>
          <a:p>
            <a:pPr marL="0" lvl="1" indent="0" defTabSz="950973">
              <a:lnSpc>
                <a:spcPct val="90000"/>
              </a:lnSpc>
              <a:spcBef>
                <a:spcPts val="1151"/>
              </a:spcBef>
              <a:buNone/>
              <a:defRPr/>
            </a:pPr>
            <a:endParaRPr lang="en-US" sz="2800" dirty="0">
              <a:solidFill>
                <a:schemeClr val="tx1">
                  <a:lumMod val="85000"/>
                  <a:lumOff val="15000"/>
                </a:schemeClr>
              </a:solidFill>
              <a:latin typeface="SegoeUI"/>
              <a:cs typeface="Segoe UI" panose="020B0502040204020203" pitchFamily="34" charset="0"/>
            </a:endParaRPr>
          </a:p>
          <a:p>
            <a:pPr marL="0" lvl="1" indent="0" defTabSz="950973">
              <a:lnSpc>
                <a:spcPct val="90000"/>
              </a:lnSpc>
              <a:spcBef>
                <a:spcPts val="1151"/>
              </a:spcBef>
              <a:buNone/>
              <a:defRPr/>
            </a:pPr>
            <a:r>
              <a:rPr lang="en-US" sz="2800" dirty="0">
                <a:solidFill>
                  <a:schemeClr val="tx1">
                    <a:lumMod val="85000"/>
                    <a:lumOff val="15000"/>
                  </a:schemeClr>
                </a:solidFill>
                <a:latin typeface="SegoeUI"/>
                <a:cs typeface="Segoe UI" panose="020B0502040204020203" pitchFamily="34" charset="0"/>
              </a:rPr>
              <a:t>Set permissions and data refresh </a:t>
            </a:r>
          </a:p>
          <a:p>
            <a:pPr marL="0" lvl="1" indent="0" defTabSz="950973">
              <a:lnSpc>
                <a:spcPct val="90000"/>
              </a:lnSpc>
              <a:spcBef>
                <a:spcPts val="1151"/>
              </a:spcBef>
              <a:buNone/>
              <a:defRPr/>
            </a:pPr>
            <a:endParaRPr lang="en-US" sz="2800" dirty="0">
              <a:solidFill>
                <a:schemeClr val="tx1">
                  <a:lumMod val="85000"/>
                  <a:lumOff val="15000"/>
                </a:schemeClr>
              </a:solidFill>
              <a:latin typeface="SegoeUI"/>
              <a:cs typeface="Segoe UI" panose="020B0502040204020203" pitchFamily="34" charset="0"/>
            </a:endParaRPr>
          </a:p>
          <a:p>
            <a:pPr marL="0" lvl="1" indent="0" defTabSz="950973">
              <a:lnSpc>
                <a:spcPct val="90000"/>
              </a:lnSpc>
              <a:spcBef>
                <a:spcPts val="1151"/>
              </a:spcBef>
              <a:buNone/>
              <a:defRPr/>
            </a:pPr>
            <a:r>
              <a:rPr lang="en-US" sz="2800" dirty="0">
                <a:solidFill>
                  <a:schemeClr val="tx1">
                    <a:lumMod val="85000"/>
                    <a:lumOff val="15000"/>
                  </a:schemeClr>
                </a:solidFill>
                <a:latin typeface="SegoeUI"/>
                <a:cs typeface="Segoe UI" panose="020B0502040204020203" pitchFamily="34" charset="0"/>
              </a:rPr>
              <a:t>Manage your analytics content with admin and governance tools</a:t>
            </a:r>
          </a:p>
          <a:p>
            <a:pPr marL="0" lvl="1" indent="0" defTabSz="950973">
              <a:lnSpc>
                <a:spcPct val="90000"/>
              </a:lnSpc>
              <a:spcBef>
                <a:spcPts val="1151"/>
              </a:spcBef>
              <a:buNone/>
              <a:defRPr/>
            </a:pPr>
            <a:endParaRPr lang="en-US" sz="2800" dirty="0">
              <a:solidFill>
                <a:schemeClr val="tx1">
                  <a:lumMod val="85000"/>
                  <a:lumOff val="15000"/>
                </a:schemeClr>
              </a:solidFill>
              <a:latin typeface="SegoeUI"/>
              <a:cs typeface="Segoe UI" panose="020B0502040204020203" pitchFamily="34" charset="0"/>
            </a:endParaRPr>
          </a:p>
          <a:p>
            <a:pPr marL="0" lvl="1" indent="0" defTabSz="950973">
              <a:lnSpc>
                <a:spcPct val="90000"/>
              </a:lnSpc>
              <a:spcBef>
                <a:spcPts val="1151"/>
              </a:spcBef>
              <a:buNone/>
              <a:defRPr/>
            </a:pPr>
            <a:r>
              <a:rPr lang="en-US" sz="2800" dirty="0">
                <a:solidFill>
                  <a:schemeClr val="tx1">
                    <a:lumMod val="85000"/>
                    <a:lumOff val="15000"/>
                  </a:schemeClr>
                </a:solidFill>
                <a:latin typeface="SegoeUI"/>
                <a:cs typeface="Segoe UI" panose="020B0502040204020203" pitchFamily="34" charset="0"/>
              </a:rPr>
              <a:t>Embed content into Microsoft Teams</a:t>
            </a:r>
          </a:p>
          <a:p>
            <a:pPr marL="0" indent="0">
              <a:buNone/>
            </a:pPr>
            <a:endParaRPr lang="en-GB" dirty="0">
              <a:solidFill>
                <a:schemeClr val="tx1">
                  <a:lumMod val="85000"/>
                  <a:lumOff val="15000"/>
                </a:schemeClr>
              </a:solidFill>
            </a:endParaRPr>
          </a:p>
        </p:txBody>
      </p:sp>
      <p:pic>
        <p:nvPicPr>
          <p:cNvPr id="5" name="Picture 4" descr="Example of a report published to Power BI workspace">
            <a:extLst>
              <a:ext uri="{FF2B5EF4-FFF2-40B4-BE49-F238E27FC236}">
                <a16:creationId xmlns:a16="http://schemas.microsoft.com/office/drawing/2014/main" id="{5B46B250-0428-4C00-8462-97DC2C7DEB5C}"/>
              </a:ext>
            </a:extLst>
          </p:cNvPr>
          <p:cNvPicPr>
            <a:picLocks noChangeAspect="1"/>
          </p:cNvPicPr>
          <p:nvPr/>
        </p:nvPicPr>
        <p:blipFill rotWithShape="1">
          <a:blip r:embed="rId2"/>
          <a:srcRect r="25805"/>
          <a:stretch/>
        </p:blipFill>
        <p:spPr>
          <a:xfrm>
            <a:off x="6733679" y="1611657"/>
            <a:ext cx="4946961" cy="3634685"/>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4" name="Footer Placeholder 2">
            <a:extLst>
              <a:ext uri="{FF2B5EF4-FFF2-40B4-BE49-F238E27FC236}">
                <a16:creationId xmlns:a16="http://schemas.microsoft.com/office/drawing/2014/main" id="{B8D0DD76-1EE7-E1FB-A59A-353C12969C0B}"/>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372654939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 to Windows PowerShell&lt;/Name&gt;&lt;FirstSlideIndex&gt;4&lt;/FirstSlideIndex&gt;&lt;SlidesCount&gt;6&lt;/SlidesCount&gt;&lt;SlideGuids&gt;&lt;guid&gt;9d9e1da7-2723-4f69-b69f-21b1693715c5&lt;/guid&gt;&lt;guid&gt;3ccd3973-1ec5-46fa-8710-ff514ce2a1f3&lt;/guid&gt;&lt;guid&gt;bc67d307-7296-45c5-86cd-00562e489dd6&lt;/guid&gt;&lt;guid&gt;672fc58f-c006-4e7b-83c2-90f4529f2400&lt;/guid&gt;&lt;guid&gt;318999cc-0be6-4be2-83d0-cb8fe10122fa&lt;/guid&gt;&lt;guid&gt;459b7d24-9e19-433a-accc-69f76be60f43&lt;/guid&gt;&lt;/SlideGuids&gt;&lt;/NativeSection&gt;&lt;NativeSection&gt;&lt;Name&gt;Introduction to Windows PowerShell - The PowerShell shell&lt;/Name&gt;&lt;FirstSlideIndex&gt;10&lt;/FirstSlideIndex&gt;&lt;SlidesCount&gt;7&lt;/SlidesCount&gt;&lt;SlideGuids&gt;&lt;guid&gt;3358efb2-d4c0-4d61-994f-75e3275fac2b&lt;/guid&gt;&lt;guid&gt;6ae3b69a-fbee-464e-ae86-3ecd39513fa0&lt;/guid&gt;&lt;guid&gt;4e0b095b-d004-4f1b-9c6b-30c2d0469d61&lt;/guid&gt;&lt;guid&gt;1d1652e4-8311-451e-9a8c-b2119571880d&lt;/guid&gt;&lt;guid&gt;aa04ec43-c604-4a73-b2eb-0ef0ee77f79c&lt;/guid&gt;&lt;guid&gt;00adf8b6-932b-4200-a1bc-c3f07f8f4d64&lt;/guid&gt;&lt;guid&gt;7e7f40d8-8d37-45ee-9724-a8bf02ad8fcf&lt;/guid&gt;&lt;/SlideGuids&gt;&lt;/NativeSection&gt;&lt;NativeSection&gt;&lt;Name&gt;Introduction to Windows PowerShell - Integrated Scripting Environment (ISE)&lt;/Name&gt;&lt;FirstSlideIndex&gt;17&lt;/FirstSlideIndex&gt;&lt;SlidesCount&gt;7&lt;/SlidesCount&gt;&lt;SlideGuids&gt;&lt;guid&gt;ca3cdbe2-c1a0-496c-8b03-963455ae08cc&lt;/guid&gt;&lt;guid&gt;b1a90355-9415-45f5-a99d-f37839064456&lt;/guid&gt;&lt;guid&gt;3bc041ee-b16c-40a8-a375-66ea1d776dc0&lt;/guid&gt;&lt;guid&gt;b6acce1c-41ec-4e65-bdcc-23f3b5b20db0&lt;/guid&gt;&lt;guid&gt;768a6834-0cfa-4d1b-b334-ac15dc4109ca&lt;/guid&gt;&lt;guid&gt;00adf8b6-932b-4200-a1bc-c3f07f8f4d64&lt;/guid&gt;&lt;guid&gt;7e7f40d8-8d37-45ee-9724-a8bf02ad8fcf&lt;/guid&gt;&lt;/SlideGuids&gt;&lt;/NativeSection&gt;&lt;NativeSection&gt;&lt;Name&gt;Introduction to Windows PowerShell - Integrated Scripting Environment (ISE) - Features&lt;/Name&gt;&lt;FirstSlideIndex&gt;24&lt;/FirstSlideIndex&gt;&lt;SlidesCount&gt;10&lt;/SlidesCount&gt;&lt;SlideGuids&gt;&lt;guid&gt;e1166bed-b1cf-4a18-b3fa-270e99523a73&lt;/guid&gt;&lt;guid&gt;1b439196-c8b3-443c-adfe-ddd445fc1dea&lt;/guid&gt;&lt;guid&gt;5db85947-b1b2-4c61-b1a6-466fcb9ccbc5&lt;/guid&gt;&lt;guid&gt;ff6facb6-682b-4525-82a1-7d48607b7e88&lt;/guid&gt;&lt;guid&gt;30280d42-31cf-4e37-be85-b7dbaab0bb92&lt;/guid&gt;&lt;guid&gt;f026dc64-98b4-4191-a399-1bde3e751c77&lt;/guid&gt;&lt;guid&gt;96dccee5-e57f-4ffe-9f58-07c261f2f193&lt;/guid&gt;&lt;guid&gt;58797128-d2cf-4e7b-ad59-8a18432caccf&lt;/guid&gt;&lt;guid&gt;00adf8b6-932b-4200-a1bc-c3f07f8f4d64&lt;/guid&gt;&lt;guid&gt;7e7f40d8-8d37-45ee-9724-a8bf02ad8fcf&lt;/guid&gt;&lt;/SlideGuids&gt;&lt;/NativeSection&gt;&lt;NativeSection&gt;&lt;Name&gt;Introduction to Commands&lt;/Name&gt;&lt;FirstSlideIndex&gt;34&lt;/FirstSlideIndex&gt;&lt;SlidesCount&gt;2&lt;/SlidesCount&gt;&lt;SlideGuids&gt;&lt;guid&gt;1f669531-dd69-4ef9-a692-f0ee18299d4d&lt;/guid&gt;&lt;guid&gt;3ccd3973-1ec5-46fa-8710-ff514ce2a1f3&lt;/guid&gt;&lt;/SlideGuids&gt;&lt;/NativeSection&gt;&lt;NativeSection&gt;&lt;Name&gt;Introduction to Commands - External Commands&lt;/Name&gt;&lt;FirstSlideIndex&gt;36&lt;/FirstSlideIndex&gt;&lt;SlidesCount&gt;5&lt;/SlidesCount&gt;&lt;SlideGuids&gt;&lt;guid&gt;3feb09ab-e4a3-4df2-b9b2-7c59bed53a69&lt;/guid&gt;&lt;guid&gt;6f878c01-a3eb-40d3-a213-c43f4a3ab641&lt;/guid&gt;&lt;guid&gt;cb107531-a8e9-469d-b5bd-c28436624552&lt;/guid&gt;&lt;guid&gt;6b3f75de-a037-4381-8fc8-618b7e265e56&lt;/guid&gt;&lt;guid&gt;7e7f40d8-8d37-45ee-9724-a8bf02ad8fcf&lt;/guid&gt;&lt;/SlideGuids&gt;&lt;/NativeSection&gt;&lt;NativeSection&gt;&lt;Name&gt;Introduction to Commands - PowerShell commands&lt;/Name&gt;&lt;FirstSlideIndex&gt;41&lt;/FirstSlideIndex&gt;&lt;SlidesCount&gt;12&lt;/SlidesCount&gt;&lt;SlideGuids&gt;&lt;guid&gt;426e1b04-391b-466b-bc29-8a42babefe40&lt;/guid&gt;&lt;guid&gt;a0578b4a-a1e6-4f54-93e4-8bf201accac6&lt;/guid&gt;&lt;guid&gt;a6d5c4db-5b9a-49b0-b2ba-bd0b3bff0758&lt;/guid&gt;&lt;guid&gt;b8052ebc-3fa8-4abe-9c2e-59c3bb4707ee&lt;/guid&gt;&lt;guid&gt;b794a4d1-9791-4bab-b28e-5253577824c6&lt;/guid&gt;&lt;guid&gt;0998e991-5e28-429f-9c2c-28193cee6032&lt;/guid&gt;&lt;guid&gt;4986f64a-99cf-404c-b710-071ed6bff202&lt;/guid&gt;&lt;guid&gt;9d70877b-88a2-415b-b023-87e5f0f10101&lt;/guid&gt;&lt;guid&gt;62563174-4078-46c5-a87c-d458e27091aa&lt;/guid&gt;&lt;guid&gt;bcf04dda-96d7-464b-ab84-ae63980a8e84&lt;/guid&gt;&lt;guid&gt;0e9c346d-8ca7-47d7-a3ea-dd9761e48c90&lt;/guid&gt;&lt;guid&gt;7e7f40d8-8d37-45ee-9724-a8bf02ad8fcf&lt;/guid&gt;&lt;/SlideGuids&gt;&lt;/NativeSection&gt;&lt;NativeSection&gt;&lt;Name&gt;Introduction to Commands - Cmdlet Syntax&lt;/Name&gt;&lt;FirstSlideIndex&gt;53&lt;/FirstSlideIndex&gt;&lt;SlidesCount&gt;14&lt;/SlidesCount&gt;&lt;SlideGuids&gt;&lt;guid&gt;7209000d-aa96-4e20-a91c-501ebc107778&lt;/guid&gt;&lt;guid&gt;f01cb306-9e1f-4590-9e38-bbf493ef8b1f&lt;/guid&gt;&lt;guid&gt;27b66761-f25d-4ebf-b7cd-c087bafe2652&lt;/guid&gt;&lt;guid&gt;7209000d-aa96-4e20-a91c-501ebc107778&lt;/guid&gt;&lt;guid&gt;7209000d-aa96-4e20-a91c-501ebc107778&lt;/guid&gt;&lt;guid&gt;7209000d-aa96-4e20-a91c-501ebc107778&lt;/guid&gt;&lt;guid&gt;7209000d-aa96-4e20-a91c-501ebc107778&lt;/guid&gt;&lt;guid&gt;7209000d-aa96-4e20-a91c-501ebc107778&lt;/guid&gt;&lt;guid&gt;7209000d-aa96-4e20-a91c-501ebc107778&lt;/guid&gt;&lt;guid&gt;5be2a765-e72f-40ef-9415-d6db991094bf&lt;/guid&gt;&lt;guid&gt;0c6b5fa0-27fa-4460-9bdd-29a275a83938&lt;/guid&gt;&lt;guid&gt;6806274d-ae00-4671-bcc4-6c446fd75137&lt;/guid&gt;&lt;guid&gt;eff1ad0d-edff-4696-b71d-26e747cd86cc&lt;/guid&gt;&lt;guid&gt;7e7f40d8-8d37-45ee-9724-a8bf02ad8fcf&lt;/guid&gt;&lt;/SlideGuids&gt;&lt;/NativeSection&gt;&lt;NativeSection&gt;&lt;Name&gt;Introduction to Commands - Cmdlet Common Parameters&lt;/Name&gt;&lt;FirstSlideIndex&gt;67&lt;/FirstSlideIndex&gt;&lt;SlidesCount&gt;12&lt;/SlidesCount&gt;&lt;SlideGuids&gt;&lt;guid&gt;9654f450-f019-44e6-b65b-d1bb1c9ab9cf&lt;/guid&gt;&lt;guid&gt;3f57c3d8-ad09-42db-8b7f-fb53311bbcb1&lt;/guid&gt;&lt;guid&gt;1b20324c-120d-4cd2-829e-ef4a36f4353a&lt;/guid&gt;&lt;guid&gt;cac7793a-fc43-4ff7-bf41-3e011449d657&lt;/guid&gt;&lt;guid&gt;8f045e5b-b095-40cd-80a0-6e971422544f&lt;/guid&gt;&lt;guid&gt;95714aaa-8dfb-4b1e-8b1e-37271dd273fa&lt;/guid&gt;&lt;guid&gt;9ab87bb2-7e8f-4af4-a94a-a8610fdccfdc&lt;/guid&gt;&lt;guid&gt;777d5f4b-0b2a-4316-82e8-5d730bbccaab&lt;/guid&gt;&lt;guid&gt;4654dda3-5a19-4678-8030-b1706eb3eb3f&lt;/guid&gt;&lt;guid&gt;2446594d-bc9d-40a4-8baa-b7757caf755f&lt;/guid&gt;&lt;guid&gt;b9cda98c-f984-44d2-949b-c0a768deba69&lt;/guid&gt;&lt;guid&gt;7e7f40d8-8d37-45ee-9724-a8bf02ad8fcf&lt;/guid&gt;&lt;/SlideGuids&gt;&lt;/NativeSection&gt;&lt;NativeSection&gt;&lt;Name&gt;Introduction to Commands - Command Termination and Line Continuation&lt;/Name&gt;&lt;FirstSlideIndex&gt;79&lt;/FirstSlideIndex&gt;&lt;SlidesCount&gt;8&lt;/SlidesCount&gt;&lt;SlideGuids&gt;&lt;guid&gt;1a25d4e7-21ea-4c9d-82ca-1c4d40b802e6&lt;/guid&gt;&lt;guid&gt;d4fc2cfb-1f4c-4284-9a90-8a9dfac87a51&lt;/guid&gt;&lt;guid&gt;00691e86-e96c-4ad2-9f74-ef4b3fa2693f&lt;/guid&gt;&lt;guid&gt;24f45a39-5d68-4f45-9666-28a431578cb4&lt;/guid&gt;&lt;guid&gt;cda6b029-eec0-4e35-9554-8139afb73cdf&lt;/guid&gt;&lt;guid&gt;ed0db01f-b035-4031-8354-c833afab6954&lt;/guid&gt;&lt;guid&gt;ae2f9860-d0e5-45d9-aeb9-b8c30276d763&lt;/guid&gt;&lt;guid&gt;7e7f40d8-8d37-45ee-9724-a8bf02ad8fcf&lt;/guid&gt;&lt;/SlideGuids&gt;&lt;/NativeSection&gt;&lt;NativeSection&gt;&lt;Name&gt;Introduction to Commands - Built-in Aliases&lt;/Name&gt;&lt;FirstSlideIndex&gt;87&lt;/FirstSlideIndex&gt;&lt;SlidesCount&gt;5&lt;/SlidesCount&gt;&lt;SlideGuids&gt;&lt;guid&gt;daa0c646-4964-4677-b662-6d7b5bde0af7&lt;/guid&gt;&lt;guid&gt;4df4c6eb-d2a5-4e73-bc8d-d337ce32b5c8&lt;/guid&gt;&lt;guid&gt;c1f56b12-3707-4f35-8733-39b9c38473e9&lt;/guid&gt;&lt;guid&gt;a3c72e30-c9fd-41a2-81b7-774a592681f2&lt;/guid&gt;&lt;guid&gt;7e7f40d8-8d37-45ee-9724-a8bf02ad8fcf&lt;/guid&gt;&lt;/SlideGuids&gt;&lt;/NativeSection&gt;&lt;NativeSection&gt;&lt;Name&gt;Introduction to Commands - User-defined Aliases&lt;/Name&gt;&lt;FirstSlideIndex&gt;92&lt;/FirstSlideIndex&gt;&lt;SlidesCount&gt;5&lt;/SlidesCount&gt;&lt;SlideGuids&gt;&lt;guid&gt;a7c2d5d0-e482-48f2-9014-d873da40f698&lt;/guid&gt;&lt;guid&gt;aa04ec43-c604-4a73-b2eb-0ef0ee77f79c&lt;/guid&gt;&lt;guid&gt;7209000d-aa96-4e20-a91c-501ebc107778&lt;/guid&gt;&lt;guid&gt;20c1946b-9a3c-4b0a-ba7c-74353ae716f5&lt;/guid&gt;&lt;guid&gt;7e7f40d8-8d37-45ee-9724-a8bf02ad8fcf&lt;/guid&gt;&lt;/SlideGuids&gt;&lt;/NativeSection&gt;&lt;NativeSection&gt;&lt;Name&gt;Introduction to Commands - Lab: Introduction to Commands&lt;/Name&gt;&lt;FirstSlideIndex&gt;97&lt;/FirstSlideIndex&gt;&lt;SlidesCount&gt;2&lt;/SlidesCount&gt;&lt;SlideGuids&gt;&lt;guid&gt;e5936d9c-b546-443b-afcc-e10e11a5dae6&lt;/guid&gt;&lt;guid&gt;1e5e1ebb-e8bf-4fba-87f5-5fca36bd0235&lt;/guid&gt;&lt;/SlideGuids&gt;&lt;/NativeSection&gt;&lt;/ArrayOfNativeSection&gt;"/>
  <p:tag name="MIO_EKGUID" val="602ca75f-b92d-4d33-a8d7-07e8571bebc5"/>
  <p:tag name="MIO_UPDATE" val="True"/>
  <p:tag name="MIO_VERSION" val="30.03.2020 15:44:06"/>
  <p:tag name="MIO_DBID" val="12B0C59E-2253-4124-A5E9-470ADF4CB168"/>
  <p:tag name="MIO_LASTDOWNLOADED" val="30.03.2020 17:44:54"/>
  <p:tag name="MIO_OBJECTNAME" val="Module Dark Grey"/>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GUID" val="9d9e1da7-2723-4f69-b69f-21b1693715c5"/>
  <p:tag name="MIO_EKGUID" val="54ade1c1-5b04-4aab-863d-fd2e000d0565"/>
  <p:tag name="MIO_UPDATE" val="True"/>
  <p:tag name="MIO_VERSION" val="30.03.2020 15:44:05"/>
  <p:tag name="MIO_DBID" val="12b0c59e-2253-4124-a5e9-470adf4cb168"/>
  <p:tag name="MIO_LASTDOWNLOADED" val="30.03.2020 15:44:51"/>
  <p:tag name="MIO_OBJECTNAME" val="Learning 1"/>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a97e8222-500f-45cb-8331-4583a822eeb0"/>
  <p:tag name="MIO_UPDATE" val="True"/>
  <p:tag name="MIO_VERSION" val="30.03.2020 15:44:05"/>
  <p:tag name="MIO_DBID" val="12b0c59e-2253-4124-a5e9-470adf4cb168"/>
  <p:tag name="MIO_LASTDOWNLOADED" val="30.03.2020 15:44:51"/>
  <p:tag name="MIO_OBJECTNAME" val="Objectives"/>
  <p:tag name="MIO_LASTEDITORNAME" val="Devid Treuling"/>
</p:tagLst>
</file>

<file path=ppt/tags/tag4.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49620678-51bf-43f9-9090-c87048a425b9"/>
  <p:tag name="MIO_UPDATE" val="True"/>
  <p:tag name="MIO_VERSION" val="30.03.2020 15:44:06"/>
  <p:tag name="MIO_DBID" val="12b0c59e-2253-4124-a5e9-470adf4cb168"/>
  <p:tag name="MIO_LASTDOWNLOADED" val="30.03.2020 15:44:52"/>
  <p:tag name="MIO_OBJECTNAME" val="Lab Name"/>
  <p:tag name="MIO_LASTEDITORNAME" val="Devid Treuling"/>
</p:tagLst>
</file>

<file path=ppt/tags/tag5.xml><?xml version="1.0" encoding="utf-8"?>
<p:tagLst xmlns:a="http://schemas.openxmlformats.org/drawingml/2006/main" xmlns:r="http://schemas.openxmlformats.org/officeDocument/2006/relationships" xmlns:p="http://schemas.openxmlformats.org/presentationml/2006/main">
  <p:tag name="MIO_GUID" val="9d9e1da7-2723-4f69-b69f-21b1693715c5"/>
  <p:tag name="MIO_EKGUID" val="54ade1c1-5b04-4aab-863d-fd2e000d0565"/>
  <p:tag name="MIO_UPDATE" val="True"/>
  <p:tag name="MIO_VERSION" val="30.03.2020 15:44:05"/>
  <p:tag name="MIO_DBID" val="12b0c59e-2253-4124-a5e9-470adf4cb168"/>
  <p:tag name="MIO_LASTDOWNLOADED" val="30.03.2020 15:44:51"/>
  <p:tag name="MIO_OBJECTNAME" val="Learning 1"/>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b0bc2a4e-b359-41fd-8d02-f26205a8e61a"/>
  <p:tag name="MIO_UPDATE" val="True"/>
  <p:tag name="MIO_VERSION" val="30.03.2020 15:44:05"/>
  <p:tag name="MIO_DBID" val="12b0c59e-2253-4124-a5e9-470adf4cb168"/>
  <p:tag name="MIO_LASTDOWNLOADED" val="30.03.2020 15:44:52"/>
  <p:tag name="MIO_OBJECTNAME" val="Questions?"/>
  <p:tag name="MIO_LASTEDITORNAME" val="Devid Treuling"/>
</p:tagLst>
</file>

<file path=ppt/theme/theme1.xml><?xml version="1.0" encoding="utf-8"?>
<a:theme xmlns:a="http://schemas.openxmlformats.org/drawingml/2006/main" name="White Template">
  <a:themeElements>
    <a:clrScheme name="Custom 2">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000000"/>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FY22 Unified Support Deck_R2" id="{87F4FB34-706C-3B40-A2F5-AAB55F65BD79}" vid="{83F148C1-8898-3D42-A66A-0DC42327C7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16.xml><?xml version="1.0" encoding="utf-8"?>
<pd:PersonalizationDefinition xmlns:pd="Strauss.PersonalizationDefinition" name="">
  <pd:DataReferenceList>
    <pd:DataReference datasourceID="feebff45-792f-402d-b0b2-aef9b0ece030" dataFieldID="c025b050-8f9b-4a58-8690-6c2d0d1906cd" variableListUniqueId="d6c5d8a6-45b5-4a0e-b0e7-cf1e0e53bdd5"/>
  </pd:DataReferenceList>
  <pd:VariableReplacementDescriptor name="" desc="" uid="">
    <pd:DataReferenceList>
      <pd:DataReference datasourceID="feebff45-792f-402d-b0b2-aef9b0ece030" dataFieldID="c025b050-8f9b-4a58-8690-6c2d0d1906cd" variableListUniqueId="d6c5d8a6-45b5-4a0e-b0e7-cf1e0e53bdd5"/>
    </pd:DataReferenceList>
  </pd:VariableReplacementDescriptor>
</pd:PersonalizationDefinition>
</file>

<file path=customXml/item17.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8.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9.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0.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2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2.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3.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4.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5.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26.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7.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8.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9.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30.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31.xml><?xml version="1.0" encoding="utf-8"?>
<ct:contentTypeSchema xmlns:ct="http://schemas.microsoft.com/office/2006/metadata/contentType" xmlns:ma="http://schemas.microsoft.com/office/2006/metadata/properties/metaAttributes" ct:_="" ma:_="" ma:contentTypeName="Document" ma:contentTypeID="0x0101009E45DD9787B3E647B4822733F8D1924C" ma:contentTypeVersion="6" ma:contentTypeDescription="Create a new document." ma:contentTypeScope="" ma:versionID="d3a8600146d6f8fd54a646b10a5121ba">
  <xsd:schema xmlns:xsd="http://www.w3.org/2001/XMLSchema" xmlns:xs="http://www.w3.org/2001/XMLSchema" xmlns:p="http://schemas.microsoft.com/office/2006/metadata/properties" xmlns:ns1="http://schemas.microsoft.com/sharepoint/v3" xmlns:ns2="85fcf250-4ef6-4bc9-bc4c-5d41a161456c" xmlns:ns3="30ea35f1-5204-4ee0-80bd-741d387246c1" targetNamespace="http://schemas.microsoft.com/office/2006/metadata/properties" ma:root="true" ma:fieldsID="c48d4e24bbbce42ff436f70ff4440312" ns1:_="" ns2:_="" ns3:_="">
    <xsd:import namespace="http://schemas.microsoft.com/sharepoint/v3"/>
    <xsd:import namespace="85fcf250-4ef6-4bc9-bc4c-5d41a161456c"/>
    <xsd:import namespace="30ea35f1-5204-4ee0-80bd-741d387246c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5fcf250-4ef6-4bc9-bc4c-5d41a16145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0ea35f1-5204-4ee0-80bd-741d387246c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2.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3.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34.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35.xml><?xml version="1.0" encoding="utf-8"?>
<pd:PersonalizationDefinition xmlns:pd="Strauss.PersonalizationDefinition" name="">
  <pd:DataReferenceList>
    <pd:DataReference datasourceID="feebff45-792f-402d-b0b2-aef9b0ece030" dataFieldID="0fc3de7b-ed55-4ec3-b286-0b42951918c3" variableListUniqueId="d6c5d8a6-45b5-4a0e-b0e7-cf1e0e53bdd5"/>
  </pd:DataReferenceList>
  <pd:VariableReplacementDescriptor name="" desc="" uid="">
    <pd:DataReferenceList>
      <pd:DataReference datasourceID="feebff45-792f-402d-b0b2-aef9b0ece030" dataFieldID="0fc3de7b-ed55-4ec3-b286-0b42951918c3" variableListUniqueId="d6c5d8a6-45b5-4a0e-b0e7-cf1e0e53bdd5"/>
    </pd:DataReferenceList>
  </pd:VariableReplacementDescriptor>
</pd:PersonalizationDefinition>
</file>

<file path=customXml/item36.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7.xml><?xml version="1.0" encoding="utf-8"?>
<?mso-contentType ?>
<FormTemplates xmlns="http://schemas.microsoft.com/sharepoint/v3/contenttype/forms">
  <Display>DocumentLibraryForm</Display>
  <Edit>DocumentLibraryForm</Edit>
  <New>DocumentLibraryForm</New>
</FormTemplates>
</file>

<file path=customXml/item38.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39.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40.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41.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5.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6.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0fc3de7b-ed55-4ec3-b286-0b42951918c3" variableListUniqueId="d6c5d8a6-45b5-4a0e-b0e7-cf1e0e53bdd5"/>
  </pd:DataReferenceList>
  <pd:VariableReplacementDescriptor name="" desc="" uid="">
    <pd:DataReferenceList>
      <pd:DataReference datasourceID="feebff45-792f-402d-b0b2-aef9b0ece030" dataFieldID="0fc3de7b-ed55-4ec3-b286-0b42951918c3"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B09E3EAE-66CA-4A91-A5FE-A34A70B099ED}">
  <ds:schemaRefs>
    <ds:schemaRef ds:uri="Strauss.PersonalizationDefinition"/>
  </ds:schemaRefs>
</ds:datastoreItem>
</file>

<file path=customXml/itemProps10.xml><?xml version="1.0" encoding="utf-8"?>
<ds:datastoreItem xmlns:ds="http://schemas.openxmlformats.org/officeDocument/2006/customXml" ds:itemID="{D7FDC28F-4CBD-40ED-9D33-0A1360D5DEC4}">
  <ds:schemaRefs>
    <ds:schemaRef ds:uri="Strauss.PersonalizationDefinition"/>
  </ds:schemaRefs>
</ds:datastoreItem>
</file>

<file path=customXml/itemProps11.xml><?xml version="1.0" encoding="utf-8"?>
<ds:datastoreItem xmlns:ds="http://schemas.openxmlformats.org/officeDocument/2006/customXml" ds:itemID="{68BE9F8F-073F-46B7-B2D0-86DC8E2E9DCE}">
  <ds:schemaRefs>
    <ds:schemaRef ds:uri="Strauss.PersonalizationDefinition"/>
  </ds:schemaRefs>
</ds:datastoreItem>
</file>

<file path=customXml/itemProps12.xml><?xml version="1.0" encoding="utf-8"?>
<ds:datastoreItem xmlns:ds="http://schemas.openxmlformats.org/officeDocument/2006/customXml" ds:itemID="{712108F3-86F2-4B95-AF2D-FE4E45965FCC}">
  <ds:schemaRefs>
    <ds:schemaRef ds:uri="Strauss.PersonalizationDefinition"/>
  </ds:schemaRefs>
</ds:datastoreItem>
</file>

<file path=customXml/itemProps13.xml><?xml version="1.0" encoding="utf-8"?>
<ds:datastoreItem xmlns:ds="http://schemas.openxmlformats.org/officeDocument/2006/customXml" ds:itemID="{406127A5-B8F7-4F8A-95A9-8E20F72EA129}">
  <ds:schemaRefs>
    <ds:schemaRef ds:uri="Strauss.PersonalizationDefinition"/>
  </ds:schemaRefs>
</ds:datastoreItem>
</file>

<file path=customXml/itemProps14.xml><?xml version="1.0" encoding="utf-8"?>
<ds:datastoreItem xmlns:ds="http://schemas.openxmlformats.org/officeDocument/2006/customXml" ds:itemID="{D55AC15F-0A03-4D96-AA43-65FC3DCE2717}">
  <ds:schemaRefs>
    <ds:schemaRef ds:uri="Strauss.PersonalizationDefinition"/>
  </ds:schemaRefs>
</ds:datastoreItem>
</file>

<file path=customXml/itemProps15.xml><?xml version="1.0" encoding="utf-8"?>
<ds:datastoreItem xmlns:ds="http://schemas.openxmlformats.org/officeDocument/2006/customXml" ds:itemID="{628127A0-F2C3-45C3-BB9F-5B29A6B848BE}">
  <ds:schemaRefs>
    <ds:schemaRef ds:uri="Strauss.PersonalizationDefinition"/>
  </ds:schemaRefs>
</ds:datastoreItem>
</file>

<file path=customXml/itemProps16.xml><?xml version="1.0" encoding="utf-8"?>
<ds:datastoreItem xmlns:ds="http://schemas.openxmlformats.org/officeDocument/2006/customXml" ds:itemID="{541D4602-AC17-4CBD-B95E-D5B3D757BC54}">
  <ds:schemaRefs>
    <ds:schemaRef ds:uri="Strauss.PersonalizationDefinition"/>
  </ds:schemaRefs>
</ds:datastoreItem>
</file>

<file path=customXml/itemProps17.xml><?xml version="1.0" encoding="utf-8"?>
<ds:datastoreItem xmlns:ds="http://schemas.openxmlformats.org/officeDocument/2006/customXml" ds:itemID="{EF4AA5EB-A638-4D3A-B852-E71E18ED4953}">
  <ds:schemaRefs>
    <ds:schemaRef ds:uri="Strauss.PersonalizationDefinition"/>
  </ds:schemaRefs>
</ds:datastoreItem>
</file>

<file path=customXml/itemProps18.xml><?xml version="1.0" encoding="utf-8"?>
<ds:datastoreItem xmlns:ds="http://schemas.openxmlformats.org/officeDocument/2006/customXml" ds:itemID="{2BCFCE7B-4A43-491B-887D-365E2A1C50B2}">
  <ds:schemaRefs>
    <ds:schemaRef ds:uri="Strauss.PersonalizationDefinition"/>
  </ds:schemaRefs>
</ds:datastoreItem>
</file>

<file path=customXml/itemProps19.xml><?xml version="1.0" encoding="utf-8"?>
<ds:datastoreItem xmlns:ds="http://schemas.openxmlformats.org/officeDocument/2006/customXml" ds:itemID="{EDFBA6C8-3A38-44F0-B645-B6B0034983DA}">
  <ds:schemaRefs>
    <ds:schemaRef ds:uri="Strauss.PersonalizationDefinition"/>
  </ds:schemaRefs>
</ds:datastoreItem>
</file>

<file path=customXml/itemProps2.xml><?xml version="1.0" encoding="utf-8"?>
<ds:datastoreItem xmlns:ds="http://schemas.openxmlformats.org/officeDocument/2006/customXml" ds:itemID="{FBC13881-F2DC-4AA3-88C8-97C40CA1EBC7}">
  <ds:schemaRefs>
    <ds:schemaRef ds:uri="Strauss.PersonalizationDefinition"/>
  </ds:schemaRefs>
</ds:datastoreItem>
</file>

<file path=customXml/itemProps20.xml><?xml version="1.0" encoding="utf-8"?>
<ds:datastoreItem xmlns:ds="http://schemas.openxmlformats.org/officeDocument/2006/customXml" ds:itemID="{FC25CD5D-A9DA-407F-9106-47BDA14BCED9}">
  <ds:schemaRefs>
    <ds:schemaRef ds:uri="Strauss.PersonalizationDefinition"/>
  </ds:schemaRefs>
</ds:datastoreItem>
</file>

<file path=customXml/itemProps21.xml><?xml version="1.0" encoding="utf-8"?>
<ds:datastoreItem xmlns:ds="http://schemas.openxmlformats.org/officeDocument/2006/customXml" ds:itemID="{A09B3D8F-A36C-4B6D-871D-C53F61DFD219}">
  <ds:schemaRefs>
    <ds:schemaRef ds:uri="Strauss.PersonalizationDefinition"/>
  </ds:schemaRefs>
</ds:datastoreItem>
</file>

<file path=customXml/itemProps22.xml><?xml version="1.0" encoding="utf-8"?>
<ds:datastoreItem xmlns:ds="http://schemas.openxmlformats.org/officeDocument/2006/customXml" ds:itemID="{F56EB5D8-3CD5-48EE-9536-13CF2B9AC25D}">
  <ds:schemaRefs>
    <ds:schemaRef ds:uri="Strauss.PersonalizationDefinition"/>
  </ds:schemaRefs>
</ds:datastoreItem>
</file>

<file path=customXml/itemProps23.xml><?xml version="1.0" encoding="utf-8"?>
<ds:datastoreItem xmlns:ds="http://schemas.openxmlformats.org/officeDocument/2006/customXml" ds:itemID="{82C716E8-B770-4139-99B0-F35B9C64B90F}">
  <ds:schemaRefs>
    <ds:schemaRef ds:uri="Strauss.PersonalizationDefinition"/>
  </ds:schemaRefs>
</ds:datastoreItem>
</file>

<file path=customXml/itemProps24.xml><?xml version="1.0" encoding="utf-8"?>
<ds:datastoreItem xmlns:ds="http://schemas.openxmlformats.org/officeDocument/2006/customXml" ds:itemID="{08068EAD-DA6C-4DC8-843E-9CB0982D15F3}">
  <ds:schemaRefs>
    <ds:schemaRef ds:uri="Strauss.PersonalizationDefinition"/>
  </ds:schemaRefs>
</ds:datastoreItem>
</file>

<file path=customXml/itemProps25.xml><?xml version="1.0" encoding="utf-8"?>
<ds:datastoreItem xmlns:ds="http://schemas.openxmlformats.org/officeDocument/2006/customXml" ds:itemID="{26FC25D4-97C7-43A9-B525-3B3BBA76D8AB}">
  <ds:schemaRefs>
    <ds:schemaRef ds:uri="Strauss.PersonalizationDefinition"/>
  </ds:schemaRefs>
</ds:datastoreItem>
</file>

<file path=customXml/itemProps26.xml><?xml version="1.0" encoding="utf-8"?>
<ds:datastoreItem xmlns:ds="http://schemas.openxmlformats.org/officeDocument/2006/customXml" ds:itemID="{B228D3F7-8445-4CE7-92DC-AC7FE2D5A2AF}">
  <ds:schemaRefs>
    <ds:schemaRef ds:uri="Strauss.PersonalizationDefinition"/>
  </ds:schemaRefs>
</ds:datastoreItem>
</file>

<file path=customXml/itemProps27.xml><?xml version="1.0" encoding="utf-8"?>
<ds:datastoreItem xmlns:ds="http://schemas.openxmlformats.org/officeDocument/2006/customXml" ds:itemID="{103AB8E4-C30A-4895-9606-8D77F2E70F19}">
  <ds:schemaRefs>
    <ds:schemaRef ds:uri="Strauss.PersonalizationDefinition"/>
  </ds:schemaRefs>
</ds:datastoreItem>
</file>

<file path=customXml/itemProps28.xml><?xml version="1.0" encoding="utf-8"?>
<ds:datastoreItem xmlns:ds="http://schemas.openxmlformats.org/officeDocument/2006/customXml" ds:itemID="{32920470-F086-4197-B6FE-12027DE25DCC}">
  <ds:schemaRefs>
    <ds:schemaRef ds:uri="Strauss.PersonalizationDefinition"/>
  </ds:schemaRefs>
</ds:datastoreItem>
</file>

<file path=customXml/itemProps29.xml><?xml version="1.0" encoding="utf-8"?>
<ds:datastoreItem xmlns:ds="http://schemas.openxmlformats.org/officeDocument/2006/customXml" ds:itemID="{6552B3D2-5F72-49FB-8B35-AFE12BF36804}">
  <ds:schemaRefs>
    <ds:schemaRef ds:uri="Strauss.PersonalizationDefinition"/>
  </ds:schemaRefs>
</ds:datastoreItem>
</file>

<file path=customXml/itemProps3.xml><?xml version="1.0" encoding="utf-8"?>
<ds:datastoreItem xmlns:ds="http://schemas.openxmlformats.org/officeDocument/2006/customXml" ds:itemID="{DF333A1B-0A9C-4DA8-ADAB-4378B69FDC48}">
  <ds:schemaRefs>
    <ds:schemaRef ds:uri="Strauss.PersonalizationDefinition"/>
  </ds:schemaRefs>
</ds:datastoreItem>
</file>

<file path=customXml/itemProps30.xml><?xml version="1.0" encoding="utf-8"?>
<ds:datastoreItem xmlns:ds="http://schemas.openxmlformats.org/officeDocument/2006/customXml" ds:itemID="{C1060A51-5976-4775-97EE-ABE1B1E4972A}">
  <ds:schemaRefs>
    <ds:schemaRef ds:uri="Strauss.PersonalizationDefinition"/>
  </ds:schemaRefs>
</ds:datastoreItem>
</file>

<file path=customXml/itemProps31.xml><?xml version="1.0" encoding="utf-8"?>
<ds:datastoreItem xmlns:ds="http://schemas.openxmlformats.org/officeDocument/2006/customXml" ds:itemID="{B6F5F8B3-3D40-4A8D-B0A3-A6CA89E3AB01}"/>
</file>

<file path=customXml/itemProps32.xml><?xml version="1.0" encoding="utf-8"?>
<ds:datastoreItem xmlns:ds="http://schemas.openxmlformats.org/officeDocument/2006/customXml" ds:itemID="{5C919DC8-E31E-42F0-9621-B916C2E029BA}">
  <ds:schemaRefs>
    <ds:schemaRef ds:uri="Strauss.PersonalizationDefinition"/>
  </ds:schemaRefs>
</ds:datastoreItem>
</file>

<file path=customXml/itemProps33.xml><?xml version="1.0" encoding="utf-8"?>
<ds:datastoreItem xmlns:ds="http://schemas.openxmlformats.org/officeDocument/2006/customXml" ds:itemID="{4EA01338-72BB-48B6-B6A4-05B31FE21105}">
  <ds:schemaRefs>
    <ds:schemaRef ds:uri="Strauss.PersonalizationDefinition"/>
  </ds:schemaRefs>
</ds:datastoreItem>
</file>

<file path=customXml/itemProps34.xml><?xml version="1.0" encoding="utf-8"?>
<ds:datastoreItem xmlns:ds="http://schemas.openxmlformats.org/officeDocument/2006/customXml" ds:itemID="{6F485757-9F3C-4A1E-9E86-E1C1551910BA}">
  <ds:schemaRefs>
    <ds:schemaRef ds:uri="Strauss.PersonalizationDefinition"/>
  </ds:schemaRefs>
</ds:datastoreItem>
</file>

<file path=customXml/itemProps35.xml><?xml version="1.0" encoding="utf-8"?>
<ds:datastoreItem xmlns:ds="http://schemas.openxmlformats.org/officeDocument/2006/customXml" ds:itemID="{E7EBEF02-C69B-46E0-B38A-E51611CE5254}">
  <ds:schemaRefs>
    <ds:schemaRef ds:uri="Strauss.PersonalizationDefinition"/>
  </ds:schemaRefs>
</ds:datastoreItem>
</file>

<file path=customXml/itemProps36.xml><?xml version="1.0" encoding="utf-8"?>
<ds:datastoreItem xmlns:ds="http://schemas.openxmlformats.org/officeDocument/2006/customXml" ds:itemID="{4C485A9E-99A8-4277-BE90-E837A967DB2E}">
  <ds:schemaRefs>
    <ds:schemaRef ds:uri="Strauss.PersonalizationDefinition"/>
  </ds:schemaRefs>
</ds:datastoreItem>
</file>

<file path=customXml/itemProps37.xml><?xml version="1.0" encoding="utf-8"?>
<ds:datastoreItem xmlns:ds="http://schemas.openxmlformats.org/officeDocument/2006/customXml" ds:itemID="{C18D3FE9-2C4E-470C-9B85-FEEE51F2FFFE}">
  <ds:schemaRefs>
    <ds:schemaRef ds:uri="http://schemas.microsoft.com/sharepoint/v3/contenttype/forms"/>
  </ds:schemaRefs>
</ds:datastoreItem>
</file>

<file path=customXml/itemProps38.xml><?xml version="1.0" encoding="utf-8"?>
<ds:datastoreItem xmlns:ds="http://schemas.openxmlformats.org/officeDocument/2006/customXml" ds:itemID="{FFD3523E-CCBE-42EE-844A-77F5A3B62FF8}">
  <ds:schemaRefs>
    <ds:schemaRef ds:uri="Strauss.PersonalizationDefinition"/>
  </ds:schemaRefs>
</ds:datastoreItem>
</file>

<file path=customXml/itemProps39.xml><?xml version="1.0" encoding="utf-8"?>
<ds:datastoreItem xmlns:ds="http://schemas.openxmlformats.org/officeDocument/2006/customXml" ds:itemID="{DE0DC7DC-A960-4E6E-BF1B-D3D906B081A2}">
  <ds:schemaRefs>
    <ds:schemaRef ds:uri="Strauss.PersonalizationDefinition"/>
  </ds:schemaRefs>
</ds:datastoreItem>
</file>

<file path=customXml/itemProps4.xml><?xml version="1.0" encoding="utf-8"?>
<ds:datastoreItem xmlns:ds="http://schemas.openxmlformats.org/officeDocument/2006/customXml" ds:itemID="{4A3F169F-E27D-4A25-888C-4C5D83BAC082}">
  <ds:schemaRefs>
    <ds:schemaRef ds:uri="Strauss.PersonalizationDefinition"/>
  </ds:schemaRefs>
</ds:datastoreItem>
</file>

<file path=customXml/itemProps40.xml><?xml version="1.0" encoding="utf-8"?>
<ds:datastoreItem xmlns:ds="http://schemas.openxmlformats.org/officeDocument/2006/customXml" ds:itemID="{ECCE7DC3-F525-4E76-8812-56FCA2D21E50}">
  <ds:schemaRefs>
    <ds:schemaRef ds:uri="Strauss.PersonalizationDefinition"/>
  </ds:schemaRefs>
</ds:datastoreItem>
</file>

<file path=customXml/itemProps41.xml><?xml version="1.0" encoding="utf-8"?>
<ds:datastoreItem xmlns:ds="http://schemas.openxmlformats.org/officeDocument/2006/customXml" ds:itemID="{BC268A45-186B-46A3-937F-0E016CEA70C1}">
  <ds:schemaRefs>
    <ds:schemaRef ds:uri="Strauss.PersonalizationDefinition"/>
  </ds:schemaRefs>
</ds:datastoreItem>
</file>

<file path=customXml/itemProps5.xml><?xml version="1.0" encoding="utf-8"?>
<ds:datastoreItem xmlns:ds="http://schemas.openxmlformats.org/officeDocument/2006/customXml" ds:itemID="{AC7687D8-5695-4F99-A8BA-1D247B418C22}">
  <ds:schemaRefs>
    <ds:schemaRef ds:uri="230e9df3-be65-4c73-a93b-d1236ebd677e"/>
    <ds:schemaRef ds:uri="0955201b-1586-4037-945b-ff221c86e833"/>
    <ds:schemaRef ds:uri="http://purl.org/dc/terms/"/>
    <ds:schemaRef ds:uri="http://schemas.openxmlformats.org/package/2006/metadata/core-properties"/>
    <ds:schemaRef ds:uri="http://www.w3.org/XML/1998/namespace"/>
    <ds:schemaRef ds:uri="http://purl.org/dc/dcmitype/"/>
    <ds:schemaRef ds:uri="http://purl.org/dc/elements/1.1/"/>
    <ds:schemaRef ds:uri="http://schemas.microsoft.com/office/2006/documentManagement/types"/>
    <ds:schemaRef ds:uri="http://schemas.microsoft.com/office/infopath/2007/PartnerControls"/>
    <ds:schemaRef ds:uri="41e4b81d-ff3e-4b06-aa7a-6d0fe53b2939"/>
    <ds:schemaRef ds:uri="http://schemas.microsoft.com/sharepoint/v3"/>
    <ds:schemaRef ds:uri="http://schemas.microsoft.com/office/2006/metadata/properties"/>
  </ds:schemaRefs>
</ds:datastoreItem>
</file>

<file path=customXml/itemProps6.xml><?xml version="1.0" encoding="utf-8"?>
<ds:datastoreItem xmlns:ds="http://schemas.openxmlformats.org/officeDocument/2006/customXml" ds:itemID="{7BE5F28F-50CA-40F1-A02E-E794FE33362D}">
  <ds:schemaRefs>
    <ds:schemaRef ds:uri="Strauss.PersonalizationDefinition"/>
  </ds:schemaRefs>
</ds:datastoreItem>
</file>

<file path=customXml/itemProps7.xml><?xml version="1.0" encoding="utf-8"?>
<ds:datastoreItem xmlns:ds="http://schemas.openxmlformats.org/officeDocument/2006/customXml" ds:itemID="{734F6CED-B619-41E0-BEDE-58B64D5F5EB2}">
  <ds:schemaRefs>
    <ds:schemaRef ds:uri="Strauss.PersonalizationDefinition"/>
  </ds:schemaRefs>
</ds:datastoreItem>
</file>

<file path=customXml/itemProps8.xml><?xml version="1.0" encoding="utf-8"?>
<ds:datastoreItem xmlns:ds="http://schemas.openxmlformats.org/officeDocument/2006/customXml" ds:itemID="{13A5538B-5199-4900-941A-B01E377F2065}">
  <ds:schemaRefs>
    <ds:schemaRef ds:uri="Strauss.PersonalizationDefinition"/>
  </ds:schemaRefs>
</ds:datastoreItem>
</file>

<file path=customXml/itemProps9.xml><?xml version="1.0" encoding="utf-8"?>
<ds:datastoreItem xmlns:ds="http://schemas.openxmlformats.org/officeDocument/2006/customXml" ds:itemID="{46522A59-B026-4350-BB1A-BEB05240770F}">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Module_Template</Template>
  <TotalTime>80</TotalTime>
  <Words>1567</Words>
  <Application>Microsoft Office PowerPoint</Application>
  <PresentationFormat>Widescreen</PresentationFormat>
  <Paragraphs>235</Paragraphs>
  <Slides>19</Slides>
  <Notes>16</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Arial</vt:lpstr>
      <vt:lpstr>Calibri</vt:lpstr>
      <vt:lpstr>Consolas</vt:lpstr>
      <vt:lpstr>Droid Sans</vt:lpstr>
      <vt:lpstr>Segoe Semibold</vt:lpstr>
      <vt:lpstr>Segoe UI</vt:lpstr>
      <vt:lpstr>Segoe UI (Body)</vt:lpstr>
      <vt:lpstr>Segoe UI Light</vt:lpstr>
      <vt:lpstr>Segoe UI Semibold</vt:lpstr>
      <vt:lpstr>Segoe UI Semilight</vt:lpstr>
      <vt:lpstr>SegoeUI</vt:lpstr>
      <vt:lpstr>Wingdings</vt:lpstr>
      <vt:lpstr>White Template</vt:lpstr>
      <vt:lpstr>Power BI in Microsoft Teams</vt:lpstr>
      <vt:lpstr>PowerPoint Presentation</vt:lpstr>
      <vt:lpstr>Overview of Power BI and Microsoft Teams</vt:lpstr>
      <vt:lpstr>Power BI Desktop and Power BI Service</vt:lpstr>
      <vt:lpstr>Power BI report creation stages</vt:lpstr>
      <vt:lpstr>Data acquisition</vt:lpstr>
      <vt:lpstr>Transforming and modelling data</vt:lpstr>
      <vt:lpstr>Building reports</vt:lpstr>
      <vt:lpstr>Publish to Power BI Service</vt:lpstr>
      <vt:lpstr>Lab 5 (optional): Use table data for Power BI analytics</vt:lpstr>
      <vt:lpstr>Appendix</vt:lpstr>
      <vt:lpstr>Get the URL of your Dataverse for Team environment</vt:lpstr>
      <vt:lpstr>Connect to Power BI Desktop</vt:lpstr>
      <vt:lpstr>Analyze in Power BI</vt:lpstr>
      <vt:lpstr>Connect to the environment </vt:lpstr>
      <vt:lpstr>Model data in Power BI Desktop</vt:lpstr>
      <vt:lpstr>Visual properties and format</vt:lpstr>
      <vt:lpstr>Power BI and Power Automate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 Windows PowerShell: Foundation Skills</dc:title>
  <dc:creator>Vasilii.Perchuk@microsoft.com</dc:creator>
  <cp:lastModifiedBy>Vas Perchuk</cp:lastModifiedBy>
  <cp:revision>3</cp:revision>
  <dcterms:created xsi:type="dcterms:W3CDTF">2019-02-08T20:09:46Z</dcterms:created>
  <dcterms:modified xsi:type="dcterms:W3CDTF">2023-02-16T16:08:06Z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mconeill@microsoft.com</vt:lpwstr>
  </property>
  <property fmtid="{D5CDD505-2E9C-101B-9397-08002B2CF9AE}" pid="5" name="MSIP_Label_f42aa342-8706-4288-bd11-ebb85995028c_SetDate">
    <vt:lpwstr>2019-02-08T20:18:02.6502176Z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c97fa254-6a58-4427-a7a7-d6af83db1ac5</vt:lpwstr>
  </property>
  <property fmtid="{D5CDD505-2E9C-101B-9397-08002B2CF9AE}" pid="9" name="MSIP_Label_f42aa342-8706-4288-bd11-ebb85995028c_Extended_MSFT_Method">
    <vt:lpwstr>Automatic</vt:lpwstr>
  </property>
  <property fmtid="{D5CDD505-2E9C-101B-9397-08002B2CF9AE}" pid="10" name="ContentTypeId">
    <vt:lpwstr>0x0101009E45DD9787B3E647B4822733F8D1924C</vt:lpwstr>
  </property>
  <property fmtid="{D5CDD505-2E9C-101B-9397-08002B2CF9AE}" pid="11" name="_dlc_DocIdItemGuid">
    <vt:lpwstr>faeaa986-2e78-4567-bd40-f1286550cf24</vt:lpwstr>
  </property>
  <property fmtid="{D5CDD505-2E9C-101B-9397-08002B2CF9AE}" pid="12" name="MediaServiceImageTags">
    <vt:lpwstr/>
  </property>
  <property fmtid="{D5CDD505-2E9C-101B-9397-08002B2CF9AE}" pid="13" name="MSIP_Label_8aa191f1-c555-4a9e-8b3e-85ef51701160_Enabled">
    <vt:lpwstr>true</vt:lpwstr>
  </property>
  <property fmtid="{D5CDD505-2E9C-101B-9397-08002B2CF9AE}" pid="14" name="MSIP_Label_8aa191f1-c555-4a9e-8b3e-85ef51701160_SetDate">
    <vt:lpwstr>2021-11-23T16:30:11Z</vt:lpwstr>
  </property>
  <property fmtid="{D5CDD505-2E9C-101B-9397-08002B2CF9AE}" pid="15" name="MSIP_Label_8aa191f1-c555-4a9e-8b3e-85ef51701160_Method">
    <vt:lpwstr>Standard</vt:lpwstr>
  </property>
  <property fmtid="{D5CDD505-2E9C-101B-9397-08002B2CF9AE}" pid="16" name="MSIP_Label_8aa191f1-c555-4a9e-8b3e-85ef51701160_Name">
    <vt:lpwstr>Confidential</vt:lpwstr>
  </property>
  <property fmtid="{D5CDD505-2E9C-101B-9397-08002B2CF9AE}" pid="17" name="MSIP_Label_8aa191f1-c555-4a9e-8b3e-85ef51701160_SiteId">
    <vt:lpwstr>a57507b2-d296-4dca-a9ae-67b1484e02a9</vt:lpwstr>
  </property>
  <property fmtid="{D5CDD505-2E9C-101B-9397-08002B2CF9AE}" pid="18" name="MSIP_Label_8aa191f1-c555-4a9e-8b3e-85ef51701160_ActionId">
    <vt:lpwstr>75c8a85a-1c6e-478a-ae68-029fd0558de5</vt:lpwstr>
  </property>
  <property fmtid="{D5CDD505-2E9C-101B-9397-08002B2CF9AE}" pid="19" name="MSIP_Label_8aa191f1-c555-4a9e-8b3e-85ef51701160_ContentBits">
    <vt:lpwstr>0</vt:lpwstr>
  </property>
</Properties>
</file>