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69" r:id="rId3"/>
    <p:sldId id="260" r:id="rId4"/>
    <p:sldId id="271" r:id="rId5"/>
    <p:sldId id="273" r:id="rId6"/>
    <p:sldId id="272" r:id="rId7"/>
    <p:sldId id="274" r:id="rId8"/>
    <p:sldId id="263" r:id="rId9"/>
    <p:sldId id="264" r:id="rId10"/>
    <p:sldId id="266" r:id="rId11"/>
    <p:sldId id="265" r:id="rId12"/>
    <p:sldId id="270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FBB"/>
    <a:srgbClr val="BFB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1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don Korpet" userId="8062bc30-3be9-41ec-8813-13d8694de82e" providerId="ADAL" clId="{A64E9CFE-AEC7-4445-B7E3-40B62557DAC9}"/>
    <pc:docChg chg="undo custSel addSld delSld modSld sldOrd replTag delTag">
      <pc:chgData name="Sheldon Korpet" userId="8062bc30-3be9-41ec-8813-13d8694de82e" providerId="ADAL" clId="{A64E9CFE-AEC7-4445-B7E3-40B62557DAC9}" dt="2024-06-10T08:38:07.051" v="1641"/>
      <pc:docMkLst>
        <pc:docMk/>
      </pc:docMkLst>
      <pc:sldChg chg="modSp mod">
        <pc:chgData name="Sheldon Korpet" userId="8062bc30-3be9-41ec-8813-13d8694de82e" providerId="ADAL" clId="{A64E9CFE-AEC7-4445-B7E3-40B62557DAC9}" dt="2024-05-22T11:19:09.510" v="63" actId="20577"/>
        <pc:sldMkLst>
          <pc:docMk/>
          <pc:sldMk cId="3241635751" sldId="256"/>
        </pc:sldMkLst>
        <pc:spChg chg="mod">
          <ac:chgData name="Sheldon Korpet" userId="8062bc30-3be9-41ec-8813-13d8694de82e" providerId="ADAL" clId="{A64E9CFE-AEC7-4445-B7E3-40B62557DAC9}" dt="2024-05-22T11:18:51.829" v="5" actId="20577"/>
          <ac:spMkLst>
            <pc:docMk/>
            <pc:sldMk cId="3241635751" sldId="256"/>
            <ac:spMk id="2" creationId="{A07FCA53-D1B1-B382-1783-0952920A6A12}"/>
          </ac:spMkLst>
        </pc:spChg>
        <pc:spChg chg="mod">
          <ac:chgData name="Sheldon Korpet" userId="8062bc30-3be9-41ec-8813-13d8694de82e" providerId="ADAL" clId="{A64E9CFE-AEC7-4445-B7E3-40B62557DAC9}" dt="2024-05-22T11:19:09.510" v="63" actId="20577"/>
          <ac:spMkLst>
            <pc:docMk/>
            <pc:sldMk cId="3241635751" sldId="256"/>
            <ac:spMk id="3" creationId="{E608AF83-588B-E4B0-D54A-AB2EBA7DF717}"/>
          </ac:spMkLst>
        </pc:spChg>
      </pc:sldChg>
      <pc:sldChg chg="addSp delSp modSp mod">
        <pc:chgData name="Sheldon Korpet" userId="8062bc30-3be9-41ec-8813-13d8694de82e" providerId="ADAL" clId="{A64E9CFE-AEC7-4445-B7E3-40B62557DAC9}" dt="2024-05-22T11:38:53.881" v="390" actId="1076"/>
        <pc:sldMkLst>
          <pc:docMk/>
          <pc:sldMk cId="462876869" sldId="260"/>
        </pc:sldMkLst>
        <pc:spChg chg="add del mod">
          <ac:chgData name="Sheldon Korpet" userId="8062bc30-3be9-41ec-8813-13d8694de82e" providerId="ADAL" clId="{A64E9CFE-AEC7-4445-B7E3-40B62557DAC9}" dt="2024-05-22T11:30:49.948" v="273" actId="478"/>
          <ac:spMkLst>
            <pc:docMk/>
            <pc:sldMk cId="462876869" sldId="260"/>
            <ac:spMk id="2" creationId="{884B5272-0A29-AB8F-2229-1C6C9490046D}"/>
          </ac:spMkLst>
        </pc:spChg>
        <pc:spChg chg="mod">
          <ac:chgData name="Sheldon Korpet" userId="8062bc30-3be9-41ec-8813-13d8694de82e" providerId="ADAL" clId="{A64E9CFE-AEC7-4445-B7E3-40B62557DAC9}" dt="2024-05-22T11:26:32.168" v="247" actId="14100"/>
          <ac:spMkLst>
            <pc:docMk/>
            <pc:sldMk cId="462876869" sldId="260"/>
            <ac:spMk id="3" creationId="{E608AF83-588B-E4B0-D54A-AB2EBA7DF717}"/>
          </ac:spMkLst>
        </pc:spChg>
        <pc:spChg chg="mod">
          <ac:chgData name="Sheldon Korpet" userId="8062bc30-3be9-41ec-8813-13d8694de82e" providerId="ADAL" clId="{A64E9CFE-AEC7-4445-B7E3-40B62557DAC9}" dt="2024-05-22T11:33:27.406" v="339" actId="1076"/>
          <ac:spMkLst>
            <pc:docMk/>
            <pc:sldMk cId="462876869" sldId="260"/>
            <ac:spMk id="6" creationId="{7F028AEC-3A35-93A9-E679-22B681C6C2C7}"/>
          </ac:spMkLst>
        </pc:spChg>
        <pc:spChg chg="del mod">
          <ac:chgData name="Sheldon Korpet" userId="8062bc30-3be9-41ec-8813-13d8694de82e" providerId="ADAL" clId="{A64E9CFE-AEC7-4445-B7E3-40B62557DAC9}" dt="2024-05-22T11:23:35.934" v="147" actId="478"/>
          <ac:spMkLst>
            <pc:docMk/>
            <pc:sldMk cId="462876869" sldId="260"/>
            <ac:spMk id="8" creationId="{ED85B8B7-0822-40AF-E6C1-34820F334D27}"/>
          </ac:spMkLst>
        </pc:spChg>
        <pc:spChg chg="del">
          <ac:chgData name="Sheldon Korpet" userId="8062bc30-3be9-41ec-8813-13d8694de82e" providerId="ADAL" clId="{A64E9CFE-AEC7-4445-B7E3-40B62557DAC9}" dt="2024-05-22T11:23:30.624" v="145" actId="478"/>
          <ac:spMkLst>
            <pc:docMk/>
            <pc:sldMk cId="462876869" sldId="260"/>
            <ac:spMk id="11" creationId="{9CB299AE-8EA1-ECBB-A6B5-B0E22CBF3F9C}"/>
          </ac:spMkLst>
        </pc:spChg>
        <pc:spChg chg="add mod">
          <ac:chgData name="Sheldon Korpet" userId="8062bc30-3be9-41ec-8813-13d8694de82e" providerId="ADAL" clId="{A64E9CFE-AEC7-4445-B7E3-40B62557DAC9}" dt="2024-05-22T11:31:55.003" v="325" actId="122"/>
          <ac:spMkLst>
            <pc:docMk/>
            <pc:sldMk cId="462876869" sldId="260"/>
            <ac:spMk id="12" creationId="{9162E3AC-8070-8ADB-B64D-502522BFEE91}"/>
          </ac:spMkLst>
        </pc:spChg>
        <pc:picChg chg="add del mod modCrop">
          <ac:chgData name="Sheldon Korpet" userId="8062bc30-3be9-41ec-8813-13d8694de82e" providerId="ADAL" clId="{A64E9CFE-AEC7-4445-B7E3-40B62557DAC9}" dt="2024-05-22T11:29:30.829" v="253" actId="478"/>
          <ac:picMkLst>
            <pc:docMk/>
            <pc:sldMk cId="462876869" sldId="260"/>
            <ac:picMk id="7" creationId="{3F1163F5-C0DC-F04D-4A8F-3236B87C0BFA}"/>
          </ac:picMkLst>
        </pc:picChg>
        <pc:picChg chg="add mod">
          <ac:chgData name="Sheldon Korpet" userId="8062bc30-3be9-41ec-8813-13d8694de82e" providerId="ADAL" clId="{A64E9CFE-AEC7-4445-B7E3-40B62557DAC9}" dt="2024-05-22T11:29:35.653" v="254" actId="1076"/>
          <ac:picMkLst>
            <pc:docMk/>
            <pc:sldMk cId="462876869" sldId="260"/>
            <ac:picMk id="10" creationId="{250B28F6-315D-21D5-A690-B635912645E6}"/>
          </ac:picMkLst>
        </pc:picChg>
        <pc:picChg chg="add mod">
          <ac:chgData name="Sheldon Korpet" userId="8062bc30-3be9-41ec-8813-13d8694de82e" providerId="ADAL" clId="{A64E9CFE-AEC7-4445-B7E3-40B62557DAC9}" dt="2024-05-22T11:38:33.695" v="385" actId="14100"/>
          <ac:picMkLst>
            <pc:docMk/>
            <pc:sldMk cId="462876869" sldId="260"/>
            <ac:picMk id="1026" creationId="{1832C8FF-18C5-903D-FA8D-9F660A8159B3}"/>
          </ac:picMkLst>
        </pc:picChg>
        <pc:picChg chg="add del">
          <ac:chgData name="Sheldon Korpet" userId="8062bc30-3be9-41ec-8813-13d8694de82e" providerId="ADAL" clId="{A64E9CFE-AEC7-4445-B7E3-40B62557DAC9}" dt="2024-05-22T11:30:57.349" v="275" actId="478"/>
          <ac:picMkLst>
            <pc:docMk/>
            <pc:sldMk cId="462876869" sldId="260"/>
            <ac:picMk id="1028" creationId="{A6F13E93-3443-2A27-DBA6-E5687464E7D6}"/>
          </ac:picMkLst>
        </pc:picChg>
        <pc:picChg chg="add del mod">
          <ac:chgData name="Sheldon Korpet" userId="8062bc30-3be9-41ec-8813-13d8694de82e" providerId="ADAL" clId="{A64E9CFE-AEC7-4445-B7E3-40B62557DAC9}" dt="2024-05-22T11:33:29.473" v="340"/>
          <ac:picMkLst>
            <pc:docMk/>
            <pc:sldMk cId="462876869" sldId="260"/>
            <ac:picMk id="1030" creationId="{97481D44-4AD8-2068-4D8C-12DD0752395D}"/>
          </ac:picMkLst>
        </pc:picChg>
        <pc:picChg chg="add del mod">
          <ac:chgData name="Sheldon Korpet" userId="8062bc30-3be9-41ec-8813-13d8694de82e" providerId="ADAL" clId="{A64E9CFE-AEC7-4445-B7E3-40B62557DAC9}" dt="2024-05-22T11:33:25.893" v="337"/>
          <ac:picMkLst>
            <pc:docMk/>
            <pc:sldMk cId="462876869" sldId="260"/>
            <ac:picMk id="1032" creationId="{0C590B96-2F45-409D-7FBE-EE5592BC7DC3}"/>
          </ac:picMkLst>
        </pc:picChg>
        <pc:picChg chg="add mod">
          <ac:chgData name="Sheldon Korpet" userId="8062bc30-3be9-41ec-8813-13d8694de82e" providerId="ADAL" clId="{A64E9CFE-AEC7-4445-B7E3-40B62557DAC9}" dt="2024-05-22T11:38:53.881" v="390" actId="1076"/>
          <ac:picMkLst>
            <pc:docMk/>
            <pc:sldMk cId="462876869" sldId="260"/>
            <ac:picMk id="1034" creationId="{07B02ABB-A5AD-EE31-76D6-6E0C8D34DCF9}"/>
          </ac:picMkLst>
        </pc:picChg>
        <pc:picChg chg="add mod">
          <ac:chgData name="Sheldon Korpet" userId="8062bc30-3be9-41ec-8813-13d8694de82e" providerId="ADAL" clId="{A64E9CFE-AEC7-4445-B7E3-40B62557DAC9}" dt="2024-05-22T11:35:59.318" v="365" actId="1076"/>
          <ac:picMkLst>
            <pc:docMk/>
            <pc:sldMk cId="462876869" sldId="260"/>
            <ac:picMk id="1036" creationId="{874105E6-C943-A326-807D-D2AE1EF1F1FB}"/>
          </ac:picMkLst>
        </pc:picChg>
        <pc:picChg chg="add mod">
          <ac:chgData name="Sheldon Korpet" userId="8062bc30-3be9-41ec-8813-13d8694de82e" providerId="ADAL" clId="{A64E9CFE-AEC7-4445-B7E3-40B62557DAC9}" dt="2024-05-22T11:38:53.881" v="390" actId="1076"/>
          <ac:picMkLst>
            <pc:docMk/>
            <pc:sldMk cId="462876869" sldId="260"/>
            <ac:picMk id="1038" creationId="{07AFBD4C-5F9A-CA14-94E6-311745714E24}"/>
          </ac:picMkLst>
        </pc:picChg>
        <pc:picChg chg="add del mod">
          <ac:chgData name="Sheldon Korpet" userId="8062bc30-3be9-41ec-8813-13d8694de82e" providerId="ADAL" clId="{A64E9CFE-AEC7-4445-B7E3-40B62557DAC9}" dt="2024-05-22T11:35:59.762" v="366"/>
          <ac:picMkLst>
            <pc:docMk/>
            <pc:sldMk cId="462876869" sldId="260"/>
            <ac:picMk id="1040" creationId="{52333405-4881-17FC-8529-534F6A0A9F3C}"/>
          </ac:picMkLst>
        </pc:picChg>
        <pc:picChg chg="add del mod">
          <ac:chgData name="Sheldon Korpet" userId="8062bc30-3be9-41ec-8813-13d8694de82e" providerId="ADAL" clId="{A64E9CFE-AEC7-4445-B7E3-40B62557DAC9}" dt="2024-05-22T11:36:30.882" v="371" actId="478"/>
          <ac:picMkLst>
            <pc:docMk/>
            <pc:sldMk cId="462876869" sldId="260"/>
            <ac:picMk id="1042" creationId="{4133CCB7-75E2-9715-C63B-93CA0EA4E0C6}"/>
          </ac:picMkLst>
        </pc:picChg>
        <pc:picChg chg="add mod">
          <ac:chgData name="Sheldon Korpet" userId="8062bc30-3be9-41ec-8813-13d8694de82e" providerId="ADAL" clId="{A64E9CFE-AEC7-4445-B7E3-40B62557DAC9}" dt="2024-05-22T11:38:29.064" v="384" actId="14100"/>
          <ac:picMkLst>
            <pc:docMk/>
            <pc:sldMk cId="462876869" sldId="260"/>
            <ac:picMk id="1044" creationId="{B2AA4939-B157-2B35-FAD7-2EF6AFFF7FF9}"/>
          </ac:picMkLst>
        </pc:picChg>
        <pc:picChg chg="add mod">
          <ac:chgData name="Sheldon Korpet" userId="8062bc30-3be9-41ec-8813-13d8694de82e" providerId="ADAL" clId="{A64E9CFE-AEC7-4445-B7E3-40B62557DAC9}" dt="2024-05-22T11:38:53.881" v="390" actId="1076"/>
          <ac:picMkLst>
            <pc:docMk/>
            <pc:sldMk cId="462876869" sldId="260"/>
            <ac:picMk id="1046" creationId="{1EB73A2D-6A14-8515-ED92-B0EE1308BDA0}"/>
          </ac:picMkLst>
        </pc:picChg>
      </pc:sldChg>
      <pc:sldChg chg="modSp mod">
        <pc:chgData name="Sheldon Korpet" userId="8062bc30-3be9-41ec-8813-13d8694de82e" providerId="ADAL" clId="{A64E9CFE-AEC7-4445-B7E3-40B62557DAC9}" dt="2024-05-22T12:03:53.861" v="1238" actId="20577"/>
        <pc:sldMkLst>
          <pc:docMk/>
          <pc:sldMk cId="117795975" sldId="263"/>
        </pc:sldMkLst>
        <pc:spChg chg="mod">
          <ac:chgData name="Sheldon Korpet" userId="8062bc30-3be9-41ec-8813-13d8694de82e" providerId="ADAL" clId="{A64E9CFE-AEC7-4445-B7E3-40B62557DAC9}" dt="2024-05-22T12:03:53.861" v="1238" actId="20577"/>
          <ac:spMkLst>
            <pc:docMk/>
            <pc:sldMk cId="117795975" sldId="263"/>
            <ac:spMk id="3" creationId="{E608AF83-588B-E4B0-D54A-AB2EBA7DF717}"/>
          </ac:spMkLst>
        </pc:spChg>
        <pc:spChg chg="mod">
          <ac:chgData name="Sheldon Korpet" userId="8062bc30-3be9-41ec-8813-13d8694de82e" providerId="ADAL" clId="{A64E9CFE-AEC7-4445-B7E3-40B62557DAC9}" dt="2024-05-22T11:51:25.267" v="622" actId="20577"/>
          <ac:spMkLst>
            <pc:docMk/>
            <pc:sldMk cId="117795975" sldId="263"/>
            <ac:spMk id="6" creationId="{7F028AEC-3A35-93A9-E679-22B681C6C2C7}"/>
          </ac:spMkLst>
        </pc:spChg>
      </pc:sldChg>
      <pc:sldChg chg="modSp mod ord">
        <pc:chgData name="Sheldon Korpet" userId="8062bc30-3be9-41ec-8813-13d8694de82e" providerId="ADAL" clId="{A64E9CFE-AEC7-4445-B7E3-40B62557DAC9}" dt="2024-05-22T12:04:27.613" v="1254" actId="14100"/>
        <pc:sldMkLst>
          <pc:docMk/>
          <pc:sldMk cId="4282833789" sldId="264"/>
        </pc:sldMkLst>
        <pc:spChg chg="mod">
          <ac:chgData name="Sheldon Korpet" userId="8062bc30-3be9-41ec-8813-13d8694de82e" providerId="ADAL" clId="{A64E9CFE-AEC7-4445-B7E3-40B62557DAC9}" dt="2024-05-22T12:04:18.247" v="1252" actId="120"/>
          <ac:spMkLst>
            <pc:docMk/>
            <pc:sldMk cId="4282833789" sldId="264"/>
            <ac:spMk id="6" creationId="{7F028AEC-3A35-93A9-E679-22B681C6C2C7}"/>
          </ac:spMkLst>
        </pc:spChg>
        <pc:spChg chg="mod">
          <ac:chgData name="Sheldon Korpet" userId="8062bc30-3be9-41ec-8813-13d8694de82e" providerId="ADAL" clId="{A64E9CFE-AEC7-4445-B7E3-40B62557DAC9}" dt="2024-05-22T12:04:27.613" v="1254" actId="14100"/>
          <ac:spMkLst>
            <pc:docMk/>
            <pc:sldMk cId="4282833789" sldId="264"/>
            <ac:spMk id="8" creationId="{ED85B8B7-0822-40AF-E6C1-34820F334D27}"/>
          </ac:spMkLst>
        </pc:spChg>
      </pc:sldChg>
      <pc:sldChg chg="modSp mod">
        <pc:chgData name="Sheldon Korpet" userId="8062bc30-3be9-41ec-8813-13d8694de82e" providerId="ADAL" clId="{A64E9CFE-AEC7-4445-B7E3-40B62557DAC9}" dt="2024-05-22T11:51:36.933" v="625" actId="20577"/>
        <pc:sldMkLst>
          <pc:docMk/>
          <pc:sldMk cId="2375026369" sldId="266"/>
        </pc:sldMkLst>
        <pc:spChg chg="mod">
          <ac:chgData name="Sheldon Korpet" userId="8062bc30-3be9-41ec-8813-13d8694de82e" providerId="ADAL" clId="{A64E9CFE-AEC7-4445-B7E3-40B62557DAC9}" dt="2024-05-22T11:51:36.933" v="625" actId="20577"/>
          <ac:spMkLst>
            <pc:docMk/>
            <pc:sldMk cId="2375026369" sldId="266"/>
            <ac:spMk id="6" creationId="{7F028AEC-3A35-93A9-E679-22B681C6C2C7}"/>
          </ac:spMkLst>
        </pc:spChg>
      </pc:sldChg>
      <pc:sldChg chg="del">
        <pc:chgData name="Sheldon Korpet" userId="8062bc30-3be9-41ec-8813-13d8694de82e" providerId="ADAL" clId="{A64E9CFE-AEC7-4445-B7E3-40B62557DAC9}" dt="2024-05-22T11:51:44.711" v="626" actId="2696"/>
        <pc:sldMkLst>
          <pc:docMk/>
          <pc:sldMk cId="1302615308" sldId="267"/>
        </pc:sldMkLst>
      </pc:sldChg>
      <pc:sldChg chg="addSp delSp modSp mod">
        <pc:chgData name="Sheldon Korpet" userId="8062bc30-3be9-41ec-8813-13d8694de82e" providerId="ADAL" clId="{A64E9CFE-AEC7-4445-B7E3-40B62557DAC9}" dt="2024-05-22T12:04:58.170" v="1258" actId="2710"/>
        <pc:sldMkLst>
          <pc:docMk/>
          <pc:sldMk cId="2855446817" sldId="269"/>
        </pc:sldMkLst>
        <pc:spChg chg="add mod">
          <ac:chgData name="Sheldon Korpet" userId="8062bc30-3be9-41ec-8813-13d8694de82e" providerId="ADAL" clId="{A64E9CFE-AEC7-4445-B7E3-40B62557DAC9}" dt="2024-05-22T11:22:45.012" v="139" actId="207"/>
          <ac:spMkLst>
            <pc:docMk/>
            <pc:sldMk cId="2855446817" sldId="269"/>
            <ac:spMk id="2" creationId="{68642C9D-E444-EF6D-3BB3-2F09111C74FF}"/>
          </ac:spMkLst>
        </pc:spChg>
        <pc:spChg chg="mod">
          <ac:chgData name="Sheldon Korpet" userId="8062bc30-3be9-41ec-8813-13d8694de82e" providerId="ADAL" clId="{A64E9CFE-AEC7-4445-B7E3-40B62557DAC9}" dt="2024-05-22T12:04:58.170" v="1258" actId="2710"/>
          <ac:spMkLst>
            <pc:docMk/>
            <pc:sldMk cId="2855446817" sldId="269"/>
            <ac:spMk id="3" creationId="{E608AF83-588B-E4B0-D54A-AB2EBA7DF717}"/>
          </ac:spMkLst>
        </pc:spChg>
        <pc:spChg chg="del mod">
          <ac:chgData name="Sheldon Korpet" userId="8062bc30-3be9-41ec-8813-13d8694de82e" providerId="ADAL" clId="{A64E9CFE-AEC7-4445-B7E3-40B62557DAC9}" dt="2024-05-22T11:21:40.852" v="127" actId="478"/>
          <ac:spMkLst>
            <pc:docMk/>
            <pc:sldMk cId="2855446817" sldId="269"/>
            <ac:spMk id="8" creationId="{ED85B8B7-0822-40AF-E6C1-34820F334D27}"/>
          </ac:spMkLst>
        </pc:spChg>
        <pc:spChg chg="del mod">
          <ac:chgData name="Sheldon Korpet" userId="8062bc30-3be9-41ec-8813-13d8694de82e" providerId="ADAL" clId="{A64E9CFE-AEC7-4445-B7E3-40B62557DAC9}" dt="2024-05-22T11:19:38.751" v="96" actId="478"/>
          <ac:spMkLst>
            <pc:docMk/>
            <pc:sldMk cId="2855446817" sldId="269"/>
            <ac:spMk id="9" creationId="{21EE72F5-2AF2-1395-CDA5-5A4A397B283C}"/>
          </ac:spMkLst>
        </pc:spChg>
        <pc:spChg chg="del">
          <ac:chgData name="Sheldon Korpet" userId="8062bc30-3be9-41ec-8813-13d8694de82e" providerId="ADAL" clId="{A64E9CFE-AEC7-4445-B7E3-40B62557DAC9}" dt="2024-05-22T11:19:34.595" v="94" actId="478"/>
          <ac:spMkLst>
            <pc:docMk/>
            <pc:sldMk cId="2855446817" sldId="269"/>
            <ac:spMk id="10" creationId="{2FFC131C-7418-B017-E179-529A25E5950A}"/>
          </ac:spMkLst>
        </pc:spChg>
        <pc:picChg chg="del">
          <ac:chgData name="Sheldon Korpet" userId="8062bc30-3be9-41ec-8813-13d8694de82e" providerId="ADAL" clId="{A64E9CFE-AEC7-4445-B7E3-40B62557DAC9}" dt="2024-05-22T11:19:28.407" v="90" actId="478"/>
          <ac:picMkLst>
            <pc:docMk/>
            <pc:sldMk cId="2855446817" sldId="269"/>
            <ac:picMk id="7" creationId="{0EF1CB62-B260-5BAB-BE9D-FAED3496AC8D}"/>
          </ac:picMkLst>
        </pc:picChg>
      </pc:sldChg>
      <pc:sldChg chg="addSp delSp modSp mod">
        <pc:chgData name="Sheldon Korpet" userId="8062bc30-3be9-41ec-8813-13d8694de82e" providerId="ADAL" clId="{A64E9CFE-AEC7-4445-B7E3-40B62557DAC9}" dt="2024-06-10T08:34:18.004" v="1625" actId="20577"/>
        <pc:sldMkLst>
          <pc:docMk/>
          <pc:sldMk cId="3028119211" sldId="271"/>
        </pc:sldMkLst>
        <pc:spChg chg="del mod">
          <ac:chgData name="Sheldon Korpet" userId="8062bc30-3be9-41ec-8813-13d8694de82e" providerId="ADAL" clId="{A64E9CFE-AEC7-4445-B7E3-40B62557DAC9}" dt="2024-05-22T11:45:01.040" v="462" actId="478"/>
          <ac:spMkLst>
            <pc:docMk/>
            <pc:sldMk cId="3028119211" sldId="271"/>
            <ac:spMk id="2" creationId="{7AFC264A-E0C8-D2BB-9858-816A24BCB918}"/>
          </ac:spMkLst>
        </pc:spChg>
        <pc:spChg chg="mod">
          <ac:chgData name="Sheldon Korpet" userId="8062bc30-3be9-41ec-8813-13d8694de82e" providerId="ADAL" clId="{A64E9CFE-AEC7-4445-B7E3-40B62557DAC9}" dt="2024-06-10T08:34:18.004" v="1625" actId="20577"/>
          <ac:spMkLst>
            <pc:docMk/>
            <pc:sldMk cId="3028119211" sldId="271"/>
            <ac:spMk id="3" creationId="{E608AF83-588B-E4B0-D54A-AB2EBA7DF717}"/>
          </ac:spMkLst>
        </pc:spChg>
        <pc:spChg chg="del">
          <ac:chgData name="Sheldon Korpet" userId="8062bc30-3be9-41ec-8813-13d8694de82e" providerId="ADAL" clId="{A64E9CFE-AEC7-4445-B7E3-40B62557DAC9}" dt="2024-05-22T11:44:56.901" v="460" actId="478"/>
          <ac:spMkLst>
            <pc:docMk/>
            <pc:sldMk cId="3028119211" sldId="271"/>
            <ac:spMk id="5" creationId="{013A1A62-4894-75A0-1B75-463A5D88CB54}"/>
          </ac:spMkLst>
        </pc:spChg>
        <pc:spChg chg="mod">
          <ac:chgData name="Sheldon Korpet" userId="8062bc30-3be9-41ec-8813-13d8694de82e" providerId="ADAL" clId="{A64E9CFE-AEC7-4445-B7E3-40B62557DAC9}" dt="2024-05-22T12:07:56.621" v="1342" actId="120"/>
          <ac:spMkLst>
            <pc:docMk/>
            <pc:sldMk cId="3028119211" sldId="271"/>
            <ac:spMk id="6" creationId="{7F028AEC-3A35-93A9-E679-22B681C6C2C7}"/>
          </ac:spMkLst>
        </pc:spChg>
        <pc:spChg chg="add mod">
          <ac:chgData name="Sheldon Korpet" userId="8062bc30-3be9-41ec-8813-13d8694de82e" providerId="ADAL" clId="{A64E9CFE-AEC7-4445-B7E3-40B62557DAC9}" dt="2024-05-22T11:48:55.383" v="612" actId="20577"/>
          <ac:spMkLst>
            <pc:docMk/>
            <pc:sldMk cId="3028119211" sldId="271"/>
            <ac:spMk id="7" creationId="{D6B31986-7E97-2944-9F01-A1F43D7C1AA7}"/>
          </ac:spMkLst>
        </pc:spChg>
        <pc:picChg chg="add mod">
          <ac:chgData name="Sheldon Korpet" userId="8062bc30-3be9-41ec-8813-13d8694de82e" providerId="ADAL" clId="{A64E9CFE-AEC7-4445-B7E3-40B62557DAC9}" dt="2024-05-22T11:48:52.899" v="611" actId="1076"/>
          <ac:picMkLst>
            <pc:docMk/>
            <pc:sldMk cId="3028119211" sldId="271"/>
            <ac:picMk id="10" creationId="{6B60242A-0421-CC25-B5EE-B52F49DE36EF}"/>
          </ac:picMkLst>
        </pc:picChg>
      </pc:sldChg>
      <pc:sldChg chg="addSp delSp modSp mod ord">
        <pc:chgData name="Sheldon Korpet" userId="8062bc30-3be9-41ec-8813-13d8694de82e" providerId="ADAL" clId="{A64E9CFE-AEC7-4445-B7E3-40B62557DAC9}" dt="2024-05-22T12:29:13.820" v="1562" actId="313"/>
        <pc:sldMkLst>
          <pc:docMk/>
          <pc:sldMk cId="2101023865" sldId="272"/>
        </pc:sldMkLst>
        <pc:spChg chg="del">
          <ac:chgData name="Sheldon Korpet" userId="8062bc30-3be9-41ec-8813-13d8694de82e" providerId="ADAL" clId="{A64E9CFE-AEC7-4445-B7E3-40B62557DAC9}" dt="2024-05-22T11:52:13.549" v="647" actId="478"/>
          <ac:spMkLst>
            <pc:docMk/>
            <pc:sldMk cId="2101023865" sldId="272"/>
            <ac:spMk id="3" creationId="{E608AF83-588B-E4B0-D54A-AB2EBA7DF717}"/>
          </ac:spMkLst>
        </pc:spChg>
        <pc:spChg chg="mod">
          <ac:chgData name="Sheldon Korpet" userId="8062bc30-3be9-41ec-8813-13d8694de82e" providerId="ADAL" clId="{A64E9CFE-AEC7-4445-B7E3-40B62557DAC9}" dt="2024-05-22T11:54:41.623" v="723" actId="14100"/>
          <ac:spMkLst>
            <pc:docMk/>
            <pc:sldMk cId="2101023865" sldId="272"/>
            <ac:spMk id="6" creationId="{7F028AEC-3A35-93A9-E679-22B681C6C2C7}"/>
          </ac:spMkLst>
        </pc:spChg>
        <pc:spChg chg="add del mod">
          <ac:chgData name="Sheldon Korpet" userId="8062bc30-3be9-41ec-8813-13d8694de82e" providerId="ADAL" clId="{A64E9CFE-AEC7-4445-B7E3-40B62557DAC9}" dt="2024-05-22T11:52:30.570" v="653" actId="478"/>
          <ac:spMkLst>
            <pc:docMk/>
            <pc:sldMk cId="2101023865" sldId="272"/>
            <ac:spMk id="7" creationId="{DC078F07-6762-8E91-C97A-2A465D7715C3}"/>
          </ac:spMkLst>
        </pc:spChg>
        <pc:spChg chg="del mod">
          <ac:chgData name="Sheldon Korpet" userId="8062bc30-3be9-41ec-8813-13d8694de82e" providerId="ADAL" clId="{A64E9CFE-AEC7-4445-B7E3-40B62557DAC9}" dt="2024-05-22T11:52:28.244" v="652" actId="478"/>
          <ac:spMkLst>
            <pc:docMk/>
            <pc:sldMk cId="2101023865" sldId="272"/>
            <ac:spMk id="8" creationId="{ED85B8B7-0822-40AF-E6C1-34820F334D27}"/>
          </ac:spMkLst>
        </pc:spChg>
        <pc:spChg chg="add del">
          <ac:chgData name="Sheldon Korpet" userId="8062bc30-3be9-41ec-8813-13d8694de82e" providerId="ADAL" clId="{A64E9CFE-AEC7-4445-B7E3-40B62557DAC9}" dt="2024-05-22T11:52:42.849" v="655" actId="22"/>
          <ac:spMkLst>
            <pc:docMk/>
            <pc:sldMk cId="2101023865" sldId="272"/>
            <ac:spMk id="10" creationId="{B2934F53-1CF9-FF2A-A221-D3AC418367B8}"/>
          </ac:spMkLst>
        </pc:spChg>
        <pc:spChg chg="add mod">
          <ac:chgData name="Sheldon Korpet" userId="8062bc30-3be9-41ec-8813-13d8694de82e" providerId="ADAL" clId="{A64E9CFE-AEC7-4445-B7E3-40B62557DAC9}" dt="2024-05-22T12:29:13.820" v="1562" actId="313"/>
          <ac:spMkLst>
            <pc:docMk/>
            <pc:sldMk cId="2101023865" sldId="272"/>
            <ac:spMk id="11" creationId="{8D3EEE89-5966-6A45-B1F0-C115FE6A6EA0}"/>
          </ac:spMkLst>
        </pc:spChg>
        <pc:graphicFrameChg chg="del modGraphic">
          <ac:chgData name="Sheldon Korpet" userId="8062bc30-3be9-41ec-8813-13d8694de82e" providerId="ADAL" clId="{A64E9CFE-AEC7-4445-B7E3-40B62557DAC9}" dt="2024-05-22T11:52:20.484" v="650" actId="478"/>
          <ac:graphicFrameMkLst>
            <pc:docMk/>
            <pc:sldMk cId="2101023865" sldId="272"/>
            <ac:graphicFrameMk id="5" creationId="{1569DEE2-32B8-CBC9-9462-D19446F2969B}"/>
          </ac:graphicFrameMkLst>
        </pc:graphicFrameChg>
        <pc:graphicFrameChg chg="add del mod">
          <ac:chgData name="Sheldon Korpet" userId="8062bc30-3be9-41ec-8813-13d8694de82e" providerId="ADAL" clId="{A64E9CFE-AEC7-4445-B7E3-40B62557DAC9}" dt="2024-05-22T12:28:53.858" v="1534"/>
          <ac:graphicFrameMkLst>
            <pc:docMk/>
            <pc:sldMk cId="2101023865" sldId="272"/>
            <ac:graphicFrameMk id="12" creationId="{F60D22E0-9748-87C0-240A-83C04187FACC}"/>
          </ac:graphicFrameMkLst>
        </pc:graphicFrameChg>
        <pc:graphicFrameChg chg="add del mod">
          <ac:chgData name="Sheldon Korpet" userId="8062bc30-3be9-41ec-8813-13d8694de82e" providerId="ADAL" clId="{A64E9CFE-AEC7-4445-B7E3-40B62557DAC9}" dt="2024-05-22T12:29:04.273" v="1559"/>
          <ac:graphicFrameMkLst>
            <pc:docMk/>
            <pc:sldMk cId="2101023865" sldId="272"/>
            <ac:graphicFrameMk id="13" creationId="{AB3D4AB4-05E3-2F7F-754F-D3FE5E8CD35C}"/>
          </ac:graphicFrameMkLst>
        </pc:graphicFrameChg>
      </pc:sldChg>
      <pc:sldChg chg="addSp delSp modSp add mod">
        <pc:chgData name="Sheldon Korpet" userId="8062bc30-3be9-41ec-8813-13d8694de82e" providerId="ADAL" clId="{A64E9CFE-AEC7-4445-B7E3-40B62557DAC9}" dt="2024-06-10T08:37:43.860" v="1638" actId="255"/>
        <pc:sldMkLst>
          <pc:docMk/>
          <pc:sldMk cId="2138113952" sldId="273"/>
        </pc:sldMkLst>
        <pc:spChg chg="mod">
          <ac:chgData name="Sheldon Korpet" userId="8062bc30-3be9-41ec-8813-13d8694de82e" providerId="ADAL" clId="{A64E9CFE-AEC7-4445-B7E3-40B62557DAC9}" dt="2024-06-10T08:37:43.860" v="1638" actId="255"/>
          <ac:spMkLst>
            <pc:docMk/>
            <pc:sldMk cId="2138113952" sldId="273"/>
            <ac:spMk id="3" creationId="{E608AF83-588B-E4B0-D54A-AB2EBA7DF717}"/>
          </ac:spMkLst>
        </pc:spChg>
        <pc:spChg chg="mod">
          <ac:chgData name="Sheldon Korpet" userId="8062bc30-3be9-41ec-8813-13d8694de82e" providerId="ADAL" clId="{A64E9CFE-AEC7-4445-B7E3-40B62557DAC9}" dt="2024-05-22T12:08:21.687" v="1351" actId="14100"/>
          <ac:spMkLst>
            <pc:docMk/>
            <pc:sldMk cId="2138113952" sldId="273"/>
            <ac:spMk id="6" creationId="{7F028AEC-3A35-93A9-E679-22B681C6C2C7}"/>
          </ac:spMkLst>
        </pc:spChg>
        <pc:spChg chg="mod">
          <ac:chgData name="Sheldon Korpet" userId="8062bc30-3be9-41ec-8813-13d8694de82e" providerId="ADAL" clId="{A64E9CFE-AEC7-4445-B7E3-40B62557DAC9}" dt="2024-06-10T08:37:28.617" v="1635" actId="1076"/>
          <ac:spMkLst>
            <pc:docMk/>
            <pc:sldMk cId="2138113952" sldId="273"/>
            <ac:spMk id="7" creationId="{D6B31986-7E97-2944-9F01-A1F43D7C1AA7}"/>
          </ac:spMkLst>
        </pc:spChg>
        <pc:picChg chg="ord">
          <ac:chgData name="Sheldon Korpet" userId="8062bc30-3be9-41ec-8813-13d8694de82e" providerId="ADAL" clId="{A64E9CFE-AEC7-4445-B7E3-40B62557DAC9}" dt="2024-05-22T12:11:30.151" v="1451" actId="167"/>
          <ac:picMkLst>
            <pc:docMk/>
            <pc:sldMk cId="2138113952" sldId="273"/>
            <ac:picMk id="4" creationId="{332AEB5C-D257-35A3-01C5-43E44552BFA9}"/>
          </ac:picMkLst>
        </pc:picChg>
        <pc:picChg chg="add mod">
          <ac:chgData name="Sheldon Korpet" userId="8062bc30-3be9-41ec-8813-13d8694de82e" providerId="ADAL" clId="{A64E9CFE-AEC7-4445-B7E3-40B62557DAC9}" dt="2024-06-10T08:37:31.282" v="1636" actId="1076"/>
          <ac:picMkLst>
            <pc:docMk/>
            <pc:sldMk cId="2138113952" sldId="273"/>
            <ac:picMk id="5" creationId="{105FFE09-8006-397B-965D-5DC611BFC424}"/>
          </ac:picMkLst>
        </pc:picChg>
        <pc:picChg chg="add del mod">
          <ac:chgData name="Sheldon Korpet" userId="8062bc30-3be9-41ec-8813-13d8694de82e" providerId="ADAL" clId="{A64E9CFE-AEC7-4445-B7E3-40B62557DAC9}" dt="2024-05-22T12:16:02.214" v="1501" actId="478"/>
          <ac:picMkLst>
            <pc:docMk/>
            <pc:sldMk cId="2138113952" sldId="273"/>
            <ac:picMk id="5" creationId="{33615DC3-7305-C37F-E29F-C9EA5115F37E}"/>
          </ac:picMkLst>
        </pc:picChg>
        <pc:picChg chg="del">
          <ac:chgData name="Sheldon Korpet" userId="8062bc30-3be9-41ec-8813-13d8694de82e" providerId="ADAL" clId="{A64E9CFE-AEC7-4445-B7E3-40B62557DAC9}" dt="2024-05-22T11:55:25.654" v="738" actId="478"/>
          <ac:picMkLst>
            <pc:docMk/>
            <pc:sldMk cId="2138113952" sldId="273"/>
            <ac:picMk id="10" creationId="{6B60242A-0421-CC25-B5EE-B52F49DE36EF}"/>
          </ac:picMkLst>
        </pc:picChg>
      </pc:sldChg>
      <pc:sldChg chg="new del">
        <pc:chgData name="Sheldon Korpet" userId="8062bc30-3be9-41ec-8813-13d8694de82e" providerId="ADAL" clId="{A64E9CFE-AEC7-4445-B7E3-40B62557DAC9}" dt="2024-05-22T11:55:05.010" v="727" actId="47"/>
        <pc:sldMkLst>
          <pc:docMk/>
          <pc:sldMk cId="3412342243" sldId="273"/>
        </pc:sldMkLst>
      </pc:sldChg>
      <pc:sldChg chg="modSp add mod">
        <pc:chgData name="Sheldon Korpet" userId="8062bc30-3be9-41ec-8813-13d8694de82e" providerId="ADAL" clId="{A64E9CFE-AEC7-4445-B7E3-40B62557DAC9}" dt="2024-05-22T12:29:42.247" v="1605" actId="14100"/>
        <pc:sldMkLst>
          <pc:docMk/>
          <pc:sldMk cId="2452064410" sldId="274"/>
        </pc:sldMkLst>
        <pc:spChg chg="mod">
          <ac:chgData name="Sheldon Korpet" userId="8062bc30-3be9-41ec-8813-13d8694de82e" providerId="ADAL" clId="{A64E9CFE-AEC7-4445-B7E3-40B62557DAC9}" dt="2024-05-22T12:29:42.247" v="1605" actId="14100"/>
          <ac:spMkLst>
            <pc:docMk/>
            <pc:sldMk cId="2452064410" sldId="274"/>
            <ac:spMk id="6" creationId="{7F028AEC-3A35-93A9-E679-22B681C6C2C7}"/>
          </ac:spMkLst>
        </pc:spChg>
        <pc:spChg chg="mod">
          <ac:chgData name="Sheldon Korpet" userId="8062bc30-3be9-41ec-8813-13d8694de82e" providerId="ADAL" clId="{A64E9CFE-AEC7-4445-B7E3-40B62557DAC9}" dt="2024-05-22T12:29:32.430" v="1603" actId="5793"/>
          <ac:spMkLst>
            <pc:docMk/>
            <pc:sldMk cId="2452064410" sldId="274"/>
            <ac:spMk id="11" creationId="{8D3EEE89-5966-6A45-B1F0-C115FE6A6EA0}"/>
          </ac:spMkLst>
        </pc:spChg>
      </pc:sldChg>
    </pc:docChg>
  </pc:docChgLst>
  <pc:docChgLst>
    <pc:chgData name="Sheldon Korpet" userId="8062bc30-3be9-41ec-8813-13d8694de82e" providerId="ADAL" clId="{42F7D8F7-0982-4B32-AB1B-A11E213DDF78}"/>
    <pc:docChg chg="custSel modSld">
      <pc:chgData name="Sheldon Korpet" userId="8062bc30-3be9-41ec-8813-13d8694de82e" providerId="ADAL" clId="{42F7D8F7-0982-4B32-AB1B-A11E213DDF78}" dt="2025-01-31T13:26:13.906" v="41" actId="20577"/>
      <pc:docMkLst>
        <pc:docMk/>
      </pc:docMkLst>
      <pc:sldChg chg="delSp modSp mod">
        <pc:chgData name="Sheldon Korpet" userId="8062bc30-3be9-41ec-8813-13d8694de82e" providerId="ADAL" clId="{42F7D8F7-0982-4B32-AB1B-A11E213DDF78}" dt="2025-01-31T12:03:48.757" v="23" actId="1076"/>
        <pc:sldMkLst>
          <pc:docMk/>
          <pc:sldMk cId="3241635751" sldId="256"/>
        </pc:sldMkLst>
        <pc:spChg chg="del">
          <ac:chgData name="Sheldon Korpet" userId="8062bc30-3be9-41ec-8813-13d8694de82e" providerId="ADAL" clId="{42F7D8F7-0982-4B32-AB1B-A11E213DDF78}" dt="2025-01-31T12:00:25.587" v="2" actId="478"/>
          <ac:spMkLst>
            <pc:docMk/>
            <pc:sldMk cId="3241635751" sldId="256"/>
            <ac:spMk id="12" creationId="{46AADDE5-52FE-F4A9-3F3B-3BC56CC9C5CD}"/>
          </ac:spMkLst>
        </pc:spChg>
        <pc:spChg chg="mod">
          <ac:chgData name="Sheldon Korpet" userId="8062bc30-3be9-41ec-8813-13d8694de82e" providerId="ADAL" clId="{42F7D8F7-0982-4B32-AB1B-A11E213DDF78}" dt="2025-01-31T12:03:48.757" v="23" actId="1076"/>
          <ac:spMkLst>
            <pc:docMk/>
            <pc:sldMk cId="3241635751" sldId="256"/>
            <ac:spMk id="22" creationId="{A2B0B0A4-7FE6-5AA8-0642-1BEDE9EB3E5A}"/>
          </ac:spMkLst>
        </pc:spChg>
        <pc:picChg chg="mod">
          <ac:chgData name="Sheldon Korpet" userId="8062bc30-3be9-41ec-8813-13d8694de82e" providerId="ADAL" clId="{42F7D8F7-0982-4B32-AB1B-A11E213DDF78}" dt="2025-01-31T12:00:05.703" v="1" actId="14100"/>
          <ac:picMkLst>
            <pc:docMk/>
            <pc:sldMk cId="3241635751" sldId="256"/>
            <ac:picMk id="10" creationId="{AF6B0599-4E3E-33BE-EF83-6A33CBA26F18}"/>
          </ac:picMkLst>
        </pc:picChg>
      </pc:sldChg>
      <pc:sldChg chg="modSp mod">
        <pc:chgData name="Sheldon Korpet" userId="8062bc30-3be9-41ec-8813-13d8694de82e" providerId="ADAL" clId="{42F7D8F7-0982-4B32-AB1B-A11E213DDF78}" dt="2025-01-31T13:26:13.906" v="41" actId="20577"/>
        <pc:sldMkLst>
          <pc:docMk/>
          <pc:sldMk cId="462876869" sldId="260"/>
        </pc:sldMkLst>
        <pc:spChg chg="mod">
          <ac:chgData name="Sheldon Korpet" userId="8062bc30-3be9-41ec-8813-13d8694de82e" providerId="ADAL" clId="{42F7D8F7-0982-4B32-AB1B-A11E213DDF78}" dt="2025-01-31T13:26:13.906" v="41" actId="20577"/>
          <ac:spMkLst>
            <pc:docMk/>
            <pc:sldMk cId="462876869" sldId="260"/>
            <ac:spMk id="3" creationId="{E608AF83-588B-E4B0-D54A-AB2EBA7DF7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9305-2CDB-4634-BED4-5AD929C032B4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4553-2372-467E-A6C4-3A0F6880D0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3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4553-2372-467E-A6C4-3A0F6880D0A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7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BB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1/31/2025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8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heldon-korpet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creativecommons.org/licenses/by/4.0/deed.e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docs.replit.com/replit-workspace/dependency-management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www.linkedin.com/learning/python-for-data-visualization-2023/introduction-to-panda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smckinney.com/book/" TargetMode="External"/><Relationship Id="rId7" Type="http://schemas.openxmlformats.org/officeDocument/2006/relationships/hyperlink" Target="https://github.com/guipsamora/pandas_exercis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ndas.pydata.org/docs/getting_started/intro_tutorials/02_read_write.html" TargetMode="External"/><Relationship Id="rId5" Type="http://schemas.openxmlformats.org/officeDocument/2006/relationships/hyperlink" Target="https://pandas.pydata.org/docs/getting_started/comparison/comparison_with_spreadsheets.html#compare-with-spreadsheets" TargetMode="External"/><Relationship Id="rId4" Type="http://schemas.openxmlformats.org/officeDocument/2006/relationships/hyperlink" Target="https://pandas.pydata.org/docs/getting_started/index.html#getting-start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rplexity.ai/search/List-of-Python-xIJIcgWxTUKBlVo_ezJQ.w?s=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A27B7C8B-3ED2-4BD3-811E-95A6B74A8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A9646C-0A6E-48A3-9B27-57577FBDE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Decorative Circles">
            <a:extLst>
              <a:ext uri="{FF2B5EF4-FFF2-40B4-BE49-F238E27FC236}">
                <a16:creationId xmlns:a16="http://schemas.microsoft.com/office/drawing/2014/main" id="{F45AC9FD-D875-4804-BA43-232945E24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375D28F-B76B-4E02-921E-C89494E86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F462541-05F8-4836-AA95-888BDD897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AE13EF1-B3B0-4545-BBD2-BF7FC7F8E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15158DD-2530-4494-A74A-EEB4747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1F63718-546E-4B17-AFD5-5B788B49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3">
            <a:extLst>
              <a:ext uri="{FF2B5EF4-FFF2-40B4-BE49-F238E27FC236}">
                <a16:creationId xmlns:a16="http://schemas.microsoft.com/office/drawing/2014/main" id="{191C622D-9E00-4887-9C9F-31B536C10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576333E-576D-4F42-8EB2-9E8C710C7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124" name="Oval 2">
            <a:extLst>
              <a:ext uri="{FF2B5EF4-FFF2-40B4-BE49-F238E27FC236}">
                <a16:creationId xmlns:a16="http://schemas.microsoft.com/office/drawing/2014/main" id="{99AEB0F9-D84E-4885-A418-FE9BA2A52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EAFF1248-5448-4C5C-9943-647A86639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917" t="40037" r="12288" b="12942"/>
          <a:stretch/>
        </p:blipFill>
        <p:spPr>
          <a:xfrm rot="5400000">
            <a:off x="9262434" y="141349"/>
            <a:ext cx="3067863" cy="2785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FCA53-D1B1-B382-1783-0952920A6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453" y="3030209"/>
            <a:ext cx="7311973" cy="812442"/>
          </a:xfrm>
        </p:spPr>
        <p:txBody>
          <a:bodyPr>
            <a:noAutofit/>
          </a:bodyPr>
          <a:lstStyle/>
          <a:p>
            <a:pPr algn="l"/>
            <a:r>
              <a:rPr lang="en-GB" sz="6000" dirty="0"/>
              <a:t>Intro to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346" y="3730785"/>
            <a:ext cx="4276404" cy="4664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Manipulating excel files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l="24176" r="16271" b="-3"/>
          <a:stretch/>
        </p:blipFill>
        <p:spPr>
          <a:xfrm>
            <a:off x="0" y="4249795"/>
            <a:ext cx="3186814" cy="3638922"/>
          </a:xfrm>
          <a:custGeom>
            <a:avLst/>
            <a:gdLst/>
            <a:ahLst/>
            <a:cxnLst/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</p:spPr>
      </p:pic>
      <p:pic>
        <p:nvPicPr>
          <p:cNvPr id="8" name="Picture 7" descr="Vector background of vibrant colors splashing">
            <a:extLst>
              <a:ext uri="{FF2B5EF4-FFF2-40B4-BE49-F238E27FC236}">
                <a16:creationId xmlns:a16="http://schemas.microsoft.com/office/drawing/2014/main" id="{91063D59-2B3A-475F-D69B-2118D2A10A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</a:blip>
          <a:srcRect l="16000" r="15998" b="-2"/>
          <a:stretch/>
        </p:blipFill>
        <p:spPr>
          <a:xfrm>
            <a:off x="9332831" y="-1374876"/>
            <a:ext cx="4465553" cy="447476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  <a:softEdge rad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B0B0A4-7FE6-5AA8-0642-1BEDE9EB3E5A}"/>
              </a:ext>
            </a:extLst>
          </p:cNvPr>
          <p:cNvSpPr txBox="1"/>
          <p:nvPr/>
        </p:nvSpPr>
        <p:spPr>
          <a:xfrm>
            <a:off x="7227609" y="6336148"/>
            <a:ext cx="533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"Intro to Pandas" by 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  <a:hlinkClick r:id="rId8"/>
              </a:rPr>
              <a:t>Sheldon Korpet 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is licensed under 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  <a:hlinkClick r:id="rId9"/>
              </a:rPr>
              <a:t>CC BY 4.0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 descr="Vector background of vibrant colors splashing">
            <a:extLst>
              <a:ext uri="{FF2B5EF4-FFF2-40B4-BE49-F238E27FC236}">
                <a16:creationId xmlns:a16="http://schemas.microsoft.com/office/drawing/2014/main" id="{AF6B0599-4E3E-33BE-EF83-6A33CBA26F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</a:blip>
          <a:srcRect l="16000" r="15998" b="-2"/>
          <a:stretch/>
        </p:blipFill>
        <p:spPr>
          <a:xfrm>
            <a:off x="665048" y="-1748676"/>
            <a:ext cx="4408872" cy="421645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416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5445172" cy="5149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In Python, we call </a:t>
            </a: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(like what you’re reading now) strings or str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When you write strings in your program you surround them like this value assigned to a variable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	name = ‘Sheldon’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       OR name = “Sheldon”</a:t>
            </a:r>
          </a:p>
          <a:p>
            <a:r>
              <a:rPr lang="en-GB" sz="1700" i="1">
                <a:solidFill>
                  <a:schemeClr val="accent6">
                    <a:lumMod val="50000"/>
                  </a:schemeClr>
                </a:solidFill>
              </a:rPr>
              <a:t>Both of the above are exactly the same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In Python, </a:t>
            </a: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numbers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are called integers or int. They can just be typed e.g.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	age = 32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18681" y="387281"/>
            <a:ext cx="9610927" cy="81360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Data Types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920797" y="1089509"/>
            <a:ext cx="3916960" cy="4678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/>
                </a:solidFill>
              </a:rPr>
              <a:t>Data types:</a:t>
            </a:r>
          </a:p>
          <a:p>
            <a:r>
              <a:rPr lang="en-GB" b="0" i="0">
                <a:solidFill>
                  <a:srgbClr val="13343B"/>
                </a:solidFill>
                <a:effectLst/>
                <a:latin typeface="__fkGroteskNeue_532e43"/>
              </a:rPr>
              <a:t>used to define the type of a variable and what type of data can be stored in it</a:t>
            </a:r>
            <a:endParaRPr lang="en-GB" b="1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Numeric types –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 </a:t>
            </a:r>
            <a:r>
              <a:rPr lang="en-GB" err="1">
                <a:solidFill>
                  <a:schemeClr val="tx1"/>
                </a:solidFill>
                <a:latin typeface="__fkGroteskNeue_532e43"/>
              </a:rPr>
              <a:t>intergers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, floating numbers, complex numbers</a:t>
            </a: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Sequence types 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– lists, tuples, ranges</a:t>
            </a:r>
            <a:endParaRPr lang="en-GB" b="1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Boolean types – 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True or False values</a:t>
            </a: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Mapping type 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- dictionaries</a:t>
            </a:r>
          </a:p>
        </p:txBody>
      </p:sp>
    </p:spTree>
    <p:extLst>
      <p:ext uri="{BB962C8B-B14F-4D97-AF65-F5344CB8AC3E}">
        <p14:creationId xmlns:p14="http://schemas.microsoft.com/office/powerpoint/2010/main" val="237502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5351137" cy="4517024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When looking for problems in your code try: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Looking for typos e.g. 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prnt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Checking your syntax e.g. print)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Look for logical errors e.g. your program can’t use a variable before you specify it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1404" y="387281"/>
            <a:ext cx="6191400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Debugging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1411788"/>
            <a:ext cx="3916960" cy="430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/>
                </a:solidFill>
              </a:rPr>
              <a:t>What is debugging?</a:t>
            </a:r>
          </a:p>
          <a:p>
            <a:r>
              <a:rPr lang="en-GB">
                <a:solidFill>
                  <a:schemeClr val="tx1"/>
                </a:solidFill>
              </a:rPr>
              <a:t>Finding errors in your code.</a:t>
            </a:r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 b="1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Fun fact:</a:t>
            </a:r>
          </a:p>
          <a:p>
            <a:r>
              <a:rPr lang="en-GB" b="0" i="0">
                <a:solidFill>
                  <a:srgbClr val="13343B"/>
                </a:solidFill>
                <a:effectLst/>
                <a:latin typeface="__fkGroteskNeue_532e43"/>
              </a:rPr>
              <a:t>The term "debugging" originated in 1947 when Grace Hopper, a computer scientist and U.S. Navy Rear Admiral, found a moth that had gotten stuck in one of the computer's relays.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CD6823-1734-A63C-2D6D-94CCA7F0287A}"/>
              </a:ext>
            </a:extLst>
          </p:cNvPr>
          <p:cNvSpPr/>
          <p:nvPr/>
        </p:nvSpPr>
        <p:spPr>
          <a:xfrm>
            <a:off x="1250416" y="4272250"/>
            <a:ext cx="3572993" cy="22335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0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5152357" cy="5016306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There are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3 types of common errors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which can occur in Python:</a:t>
            </a: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Syntax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errors – Python expects symbols (aka punctuation), to follow a protocol, indentation matters and keywords need to be spelt correctly</a:t>
            </a: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Runtime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errors – a program encounters a condition it did not expect when trying to run e.g. trying to read data from a file which it can’t local or doesn’t exist.</a:t>
            </a: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Logical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errors – there were no syntax or runtime errors but the output is not what was expected e.g. wrong function was used.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1405" y="387281"/>
            <a:ext cx="9105090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Debugging (expanded)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2830748"/>
            <a:ext cx="3916960" cy="2881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/>
                </a:solidFill>
              </a:rPr>
              <a:t>How do I read errors?</a:t>
            </a:r>
          </a:p>
          <a:p>
            <a:r>
              <a:rPr lang="en-GB">
                <a:solidFill>
                  <a:schemeClr val="tx1"/>
                </a:solidFill>
              </a:rPr>
              <a:t>From the bottom – last line, up.</a:t>
            </a:r>
            <a:endParaRPr lang="en-GB">
              <a:solidFill>
                <a:schemeClr val="tx1"/>
              </a:solidFill>
              <a:latin typeface="__fkGroteskNeue_532e43"/>
            </a:endParaRPr>
          </a:p>
        </p:txBody>
      </p:sp>
    </p:spTree>
    <p:extLst>
      <p:ext uri="{BB962C8B-B14F-4D97-AF65-F5344CB8AC3E}">
        <p14:creationId xmlns:p14="http://schemas.microsoft.com/office/powerpoint/2010/main" val="157426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8" y="1598847"/>
            <a:ext cx="5492712" cy="406883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a. Go to 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and sign in</a:t>
            </a:r>
          </a:p>
          <a:p>
            <a:pPr algn="l">
              <a:lnSpc>
                <a:spcPct val="150000"/>
              </a:lnSpc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b. Click “+ Create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c. Change “Blank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” to ‘Python’</a:t>
            </a:r>
          </a:p>
          <a:p>
            <a:pPr algn="l">
              <a:lnSpc>
                <a:spcPct val="150000"/>
              </a:lnSpc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d. It will show underneath</a:t>
            </a:r>
          </a:p>
          <a:p>
            <a:pPr algn="l">
              <a:lnSpc>
                <a:spcPct val="150000"/>
              </a:lnSpc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e. Give your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a name e.g.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pandas_test</a:t>
            </a:r>
            <a:endParaRPr lang="en-GB" sz="220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f. Click “+ Create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pPr marL="457200" indent="-457200" algn="l">
              <a:buAutoNum type="arabicPeriod"/>
            </a:pPr>
            <a:endParaRPr lang="en-GB" sz="2200" dirty="0"/>
          </a:p>
          <a:p>
            <a:pPr marL="457200" indent="-457200" algn="l">
              <a:buAutoNum type="arabicPeriod"/>
            </a:pPr>
            <a:endParaRPr lang="en-GB" sz="2200" dirty="0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7281"/>
            <a:ext cx="5169996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Creating a 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642C9D-E444-EF6D-3BB3-2F09111C74FF}"/>
              </a:ext>
            </a:extLst>
          </p:cNvPr>
          <p:cNvSpPr/>
          <p:nvPr/>
        </p:nvSpPr>
        <p:spPr>
          <a:xfrm>
            <a:off x="6636915" y="1284463"/>
            <a:ext cx="4420306" cy="4283706"/>
          </a:xfrm>
          <a:prstGeom prst="ellipse">
            <a:avLst/>
          </a:prstGeom>
          <a:solidFill>
            <a:srgbClr val="BFBA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</a:rPr>
              <a:t>Repl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GB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__fkGroteskNeue_532e43"/>
              </a:rPr>
              <a:t>an online integrated development environment (IDE) that allows developers to create small projects and run their programs”</a:t>
            </a:r>
          </a:p>
          <a:p>
            <a:pPr algn="ctr"/>
            <a:endParaRPr lang="en-GB" dirty="0">
              <a:solidFill>
                <a:schemeClr val="tx1"/>
              </a:solidFill>
              <a:latin typeface="__fkGroteskNeue_532e43"/>
            </a:endParaRPr>
          </a:p>
          <a:p>
            <a:pPr algn="ctr"/>
            <a:endParaRPr lang="en-GB" b="0" i="0" dirty="0">
              <a:solidFill>
                <a:schemeClr val="tx1"/>
              </a:solidFill>
              <a:effectLst/>
              <a:latin typeface="__fkGroteskNeue_532e43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4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7"/>
            <a:ext cx="5445172" cy="3430377"/>
          </a:xfrm>
        </p:spPr>
        <p:txBody>
          <a:bodyPr>
            <a:normAutofit/>
          </a:bodyPr>
          <a:lstStyle/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What is a library?</a:t>
            </a: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Pre-written code and tools that extend the functionality of the Python programming language.</a:t>
            </a: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Importing a library (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in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hlinkClick r:id="rId3"/>
              </a:rPr>
              <a:t>replit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At the start of your script:</a:t>
            </a:r>
          </a:p>
          <a:p>
            <a:pPr marL="457200" indent="-457200" algn="l">
              <a:buAutoNum type="arabicPeriod"/>
            </a:pPr>
            <a:endParaRPr lang="en-GB" dirty="0"/>
          </a:p>
          <a:p>
            <a:pPr marL="457200" indent="-457200" algn="l">
              <a:buAutoNum type="arabicPeriod"/>
            </a:pPr>
            <a:endParaRPr lang="en-GB" dirty="0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6935" y="387281"/>
            <a:ext cx="7260373" cy="81360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Python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B28F6-315D-21D5-A690-B63591264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61" y="4898482"/>
            <a:ext cx="3314700" cy="9810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162E3AC-8070-8ADB-B64D-502522BFEE91}"/>
              </a:ext>
            </a:extLst>
          </p:cNvPr>
          <p:cNvSpPr/>
          <p:nvPr/>
        </p:nvSpPr>
        <p:spPr>
          <a:xfrm>
            <a:off x="6636915" y="1284463"/>
            <a:ext cx="4420306" cy="4283706"/>
          </a:xfrm>
          <a:prstGeom prst="ellipse">
            <a:avLst/>
          </a:prstGeom>
          <a:solidFill>
            <a:srgbClr val="BFBA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25000"/>
                  </a:schemeClr>
                </a:solidFill>
              </a:rPr>
              <a:t>Popular Python libraries:</a:t>
            </a:r>
          </a:p>
          <a:p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2C8FF-18C5-903D-FA8D-9F660A81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93" y="2517505"/>
            <a:ext cx="1910682" cy="7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- Wikipedia">
            <a:extLst>
              <a:ext uri="{FF2B5EF4-FFF2-40B4-BE49-F238E27FC236}">
                <a16:creationId xmlns:a16="http://schemas.microsoft.com/office/drawing/2014/main" id="{07B02ABB-A5AD-EE31-76D6-6E0C8D34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146" y="4663681"/>
            <a:ext cx="1741245" cy="11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74105E6-C943-A326-807D-D2AE1EF1F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94" y="3404822"/>
            <a:ext cx="1910681" cy="85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ikit-learn">
            <a:extLst>
              <a:ext uri="{FF2B5EF4-FFF2-40B4-BE49-F238E27FC236}">
                <a16:creationId xmlns:a16="http://schemas.microsoft.com/office/drawing/2014/main" id="{07AFBD4C-5F9A-CA14-94E6-311745714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1" b="24070"/>
          <a:stretch/>
        </p:blipFill>
        <p:spPr bwMode="auto">
          <a:xfrm>
            <a:off x="9007146" y="3316192"/>
            <a:ext cx="2189383" cy="12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sk Logo icon PNG and SVG Vector Free ...">
            <a:extLst>
              <a:ext uri="{FF2B5EF4-FFF2-40B4-BE49-F238E27FC236}">
                <a16:creationId xmlns:a16="http://schemas.microsoft.com/office/drawing/2014/main" id="{B2AA4939-B157-2B35-FAD7-2EF6AFFF7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8" b="26242"/>
          <a:stretch/>
        </p:blipFill>
        <p:spPr bwMode="auto">
          <a:xfrm>
            <a:off x="6983429" y="4367721"/>
            <a:ext cx="1922320" cy="94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illow (PIL Fork) 10.3.0 documentation">
            <a:extLst>
              <a:ext uri="{FF2B5EF4-FFF2-40B4-BE49-F238E27FC236}">
                <a16:creationId xmlns:a16="http://schemas.microsoft.com/office/drawing/2014/main" id="{1EB73A2D-6A14-8515-ED92-B0EE1308B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3" b="24607"/>
          <a:stretch/>
        </p:blipFill>
        <p:spPr bwMode="auto">
          <a:xfrm>
            <a:off x="9037668" y="2548159"/>
            <a:ext cx="2275331" cy="6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87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8" y="1411787"/>
            <a:ext cx="6060446" cy="514905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What is Pandas?</a:t>
            </a:r>
          </a:p>
          <a:p>
            <a:pPr algn="l"/>
            <a:endParaRPr lang="en-GB" b="1" i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Intro video (1 min 30 secs)</a:t>
            </a: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https://www.linkedin.com/learning/python-for-data-visualization-2023/introduction-to-pandas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Pandas website (including docs)</a:t>
            </a: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https://pandas.pydata.org/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16000" r="15998" b="-2"/>
          <a:stretch/>
        </p:blipFill>
        <p:spPr>
          <a:xfrm>
            <a:off x="5894246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87281"/>
            <a:ext cx="5751918" cy="81360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Pandas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727331"/>
            <a:ext cx="3916960" cy="5720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>
              <a:solidFill>
                <a:schemeClr val="tx1"/>
              </a:solidFill>
              <a:latin typeface="__fkGroteskNeue_532e43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B31986-7E97-2944-9F01-A1F43D7C1AA7}"/>
              </a:ext>
            </a:extLst>
          </p:cNvPr>
          <p:cNvSpPr/>
          <p:nvPr/>
        </p:nvSpPr>
        <p:spPr>
          <a:xfrm>
            <a:off x="6636915" y="1284463"/>
            <a:ext cx="4420306" cy="4283706"/>
          </a:xfrm>
          <a:prstGeom prst="ellipse">
            <a:avLst/>
          </a:prstGeom>
          <a:solidFill>
            <a:srgbClr val="BFBA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GB" sz="2000" b="1" dirty="0">
                <a:solidFill>
                  <a:schemeClr val="bg2">
                    <a:lumMod val="25000"/>
                  </a:schemeClr>
                </a:solidFill>
              </a:rPr>
              <a:t>Pandas library</a:t>
            </a:r>
          </a:p>
          <a:p>
            <a:pPr algn="ctr"/>
            <a:r>
              <a:rPr lang="en-GB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__fkGroteskNeue_532e43"/>
              </a:rPr>
              <a:t>Created in 2008</a:t>
            </a: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By Wes Kinney (researcher)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chemeClr val="bg2">
                  <a:lumMod val="25000"/>
                </a:schemeClr>
              </a:solidFill>
              <a:effectLst/>
              <a:latin typeface="__fkGroteskNeue_532e43"/>
            </a:endParaRPr>
          </a:p>
          <a:p>
            <a:pPr algn="ctr"/>
            <a:endParaRPr lang="en-GB" dirty="0">
              <a:solidFill>
                <a:schemeClr val="tx1"/>
              </a:solidFill>
              <a:latin typeface="__fkGroteskNeue_532e43"/>
            </a:endParaRPr>
          </a:p>
          <a:p>
            <a:pPr algn="ctr"/>
            <a:endParaRPr lang="en-GB" b="0" i="0" dirty="0">
              <a:solidFill>
                <a:schemeClr val="tx1"/>
              </a:solidFill>
              <a:effectLst/>
              <a:latin typeface="__fkGroteskNeue_532e43"/>
            </a:endParaRPr>
          </a:p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60242A-0421-CC25-B5EE-B52F49DE3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221" y="1600454"/>
            <a:ext cx="2165277" cy="18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8" y="1411787"/>
            <a:ext cx="6212534" cy="53440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What is a method?</a:t>
            </a:r>
          </a:p>
          <a:p>
            <a:pPr algn="l"/>
            <a:endParaRPr lang="en-GB" sz="11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Methods are like preprogrammed actions or behaviours.</a:t>
            </a: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Think of it like a real-world object, for example, a car, it has methods or actions that it can perform, like start, accelerate, and brake.</a:t>
            </a: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Which methods can I use?</a:t>
            </a:r>
          </a:p>
          <a:p>
            <a:pPr algn="l"/>
            <a:endParaRPr lang="en-GB" sz="1100" b="1" i="1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head()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– insert number of rows between the brackets to return the first rows of the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dataframe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tail()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– same as above but for end of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describe()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– returns info about the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append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– add more data to the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merge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– two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dfs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based on a common value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i="1" dirty="0" err="1">
                <a:solidFill>
                  <a:schemeClr val="accent6">
                    <a:lumMod val="50000"/>
                  </a:schemeClr>
                </a:solidFill>
              </a:rPr>
              <a:t>value_counts</a:t>
            </a: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– counts how many of each value is present (like COUNTIF)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94246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829" y="387281"/>
            <a:ext cx="5832610" cy="81360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Pandas methods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727331"/>
            <a:ext cx="3916960" cy="5720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>
              <a:solidFill>
                <a:schemeClr val="tx1"/>
              </a:solidFill>
              <a:latin typeface="__fkGroteskNeue_532e43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B31986-7E97-2944-9F01-A1F43D7C1AA7}"/>
              </a:ext>
            </a:extLst>
          </p:cNvPr>
          <p:cNvSpPr/>
          <p:nvPr/>
        </p:nvSpPr>
        <p:spPr>
          <a:xfrm>
            <a:off x="6701820" y="1044933"/>
            <a:ext cx="4420306" cy="4258580"/>
          </a:xfrm>
          <a:prstGeom prst="ellipse">
            <a:avLst/>
          </a:prstGeom>
          <a:solidFill>
            <a:srgbClr val="BFBA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25000"/>
                  </a:schemeClr>
                </a:solidFill>
              </a:rPr>
              <a:t>Pandas example code:</a:t>
            </a:r>
          </a:p>
          <a:p>
            <a:pPr algn="ctr"/>
            <a:endParaRPr lang="en-GB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chemeClr val="bg2">
                  <a:lumMod val="25000"/>
                </a:schemeClr>
              </a:solidFill>
              <a:effectLst/>
              <a:latin typeface="__fkGroteskNeue_532e43"/>
            </a:endParaRPr>
          </a:p>
          <a:p>
            <a:pPr algn="ctr"/>
            <a:endParaRPr lang="en-GB" dirty="0">
              <a:solidFill>
                <a:schemeClr val="tx1"/>
              </a:solidFill>
              <a:latin typeface="__fkGroteskNeue_532e43"/>
            </a:endParaRPr>
          </a:p>
          <a:p>
            <a:pPr algn="ctr"/>
            <a:endParaRPr lang="en-GB" b="0" i="0" dirty="0">
              <a:solidFill>
                <a:schemeClr val="tx1"/>
              </a:solidFill>
              <a:effectLst/>
              <a:latin typeface="__fkGroteskNeue_532e43"/>
            </a:endParaRPr>
          </a:p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FFE09-8006-397B-965D-5DC611BF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60" y="2405635"/>
            <a:ext cx="5305149" cy="3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94246" y="42990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63" y="387281"/>
            <a:ext cx="7325437" cy="81360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Useful Pandas Resources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3EEE89-5966-6A45-B1F0-C115FE6A6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10723907" cy="501630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Python for Data Analysis, 3E (free eBook) 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https://wesmckinney.com/book/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O'Reilly in general https://www.mmu.ac.uk/library/databases/oreilly-higher-education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• Pandas documentation for beginners - 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https://pandas.pydata.org/docs/getting_started/index.html#getting-started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• Documentation for anyone who uses Excel often 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https://pandas.pydata.org/docs/getting_started/comparison/comparison_with_spreadsheets.html#compare-with-spreadsheets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• Reading and writing data (tutorial) 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hlinkClick r:id="rId6"/>
              </a:rPr>
              <a:t>https://pandas.pydata.org/docs/getting_started/intro_tutorials/02_read_write.html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• Pandas practice exercises 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hlinkClick r:id="rId7"/>
              </a:rPr>
              <a:t>https://github.com/guipsamora/pandas_exercises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2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94246" y="42990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5" y="387281"/>
            <a:ext cx="6806045" cy="81360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Python recap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3EEE89-5966-6A45-B1F0-C115FE6A6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10723907" cy="501630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From here, the slides cover Python basics…</a:t>
            </a:r>
          </a:p>
        </p:txBody>
      </p:sp>
    </p:spTree>
    <p:extLst>
      <p:ext uri="{BB962C8B-B14F-4D97-AF65-F5344CB8AC3E}">
        <p14:creationId xmlns:p14="http://schemas.microsoft.com/office/powerpoint/2010/main" val="245206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234" y="1472950"/>
            <a:ext cx="4782416" cy="451702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Comments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There are also:</a:t>
            </a:r>
          </a:p>
          <a:p>
            <a:pPr algn="l"/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Lists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Dictionaries</a:t>
            </a:r>
          </a:p>
          <a:p>
            <a:pPr algn="l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endParaRPr lang="en-GB" dirty="0"/>
          </a:p>
          <a:p>
            <a:pPr marL="457200" indent="-457200" algn="l">
              <a:buAutoNum type="arabicPeriod"/>
            </a:pPr>
            <a:endParaRPr lang="en-GB" dirty="0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64" y="387281"/>
            <a:ext cx="8802806" cy="81360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Basic elements of Python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1032859"/>
            <a:ext cx="3916960" cy="552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Computer program:</a:t>
            </a:r>
          </a:p>
          <a:p>
            <a:r>
              <a:rPr lang="en-GB" b="0" i="0">
                <a:solidFill>
                  <a:srgbClr val="13343B"/>
                </a:solidFill>
                <a:effectLst/>
                <a:latin typeface="__fkGroteskNeue_532e43"/>
              </a:rPr>
              <a:t>“a way of giving instructions to a computer about what it should do next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.”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8" y="1032859"/>
            <a:ext cx="6491896" cy="539523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Comments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# comments are formatted like this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# comments explain what your code is doing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Variables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variable = ‘a value assigned to a keyword’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name = ‘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sheldon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lvl="1" algn="l"/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user_number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= 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Functions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print(“This is how we format this function”)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print(42)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Lists</a:t>
            </a:r>
          </a:p>
          <a:p>
            <a:pPr lvl="1" algn="l"/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shopping_list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= [‘apple’, ‘banana’, ‘cherry’ ]</a:t>
            </a:r>
          </a:p>
          <a:p>
            <a:pPr lvl="1" algn="l"/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lotto_numbers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= [2,19,45,67,34,39]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Libraries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import random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There are lots and they can be found here </a:t>
            </a:r>
            <a:r>
              <a:rPr lang="en-GB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https://pypi.org/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lvl="1"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endParaRPr lang="en-GB"/>
          </a:p>
          <a:p>
            <a:pPr marL="457200" indent="-457200" algn="l">
              <a:buAutoNum type="arabicPeriod"/>
            </a:pPr>
            <a:endParaRPr lang="en-GB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828" y="387281"/>
            <a:ext cx="8370342" cy="81360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Basic elements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73525" y="1682327"/>
            <a:ext cx="3916960" cy="474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>
              <a:solidFill>
                <a:schemeClr val="tx1"/>
              </a:solidFill>
              <a:latin typeface="__fkGroteskNeue_532e43"/>
            </a:endParaRPr>
          </a:p>
          <a:p>
            <a:r>
              <a:rPr lang="en-GB" b="1" dirty="0">
                <a:solidFill>
                  <a:schemeClr val="tx1"/>
                </a:solidFill>
                <a:latin typeface="__fkGroteskNeue_532e43"/>
              </a:rPr>
              <a:t>Naming Variables:</a:t>
            </a:r>
          </a:p>
          <a:p>
            <a:r>
              <a:rPr lang="en-GB" dirty="0">
                <a:solidFill>
                  <a:schemeClr val="tx1"/>
                </a:solidFill>
                <a:latin typeface="__fkGroteskNeue_532e43"/>
              </a:rPr>
              <a:t>Don’t use </a:t>
            </a:r>
            <a:r>
              <a:rPr lang="en-GB" dirty="0" err="1">
                <a:solidFill>
                  <a:schemeClr val="tx1"/>
                </a:solidFill>
                <a:latin typeface="__fkGroteskNeue_532e43"/>
              </a:rPr>
              <a:t>use</a:t>
            </a:r>
            <a:r>
              <a:rPr lang="en-GB" dirty="0">
                <a:solidFill>
                  <a:schemeClr val="tx1"/>
                </a:solidFill>
                <a:latin typeface="__fkGroteskNeue_532e43"/>
              </a:rPr>
              <a:t> any of the Python keywords to name your variables! </a:t>
            </a:r>
            <a:r>
              <a:rPr lang="en-GB" dirty="0">
                <a:solidFill>
                  <a:schemeClr val="tx1"/>
                </a:solidFill>
                <a:latin typeface="__fkGroteskNeue_532e43"/>
                <a:hlinkClick r:id="rId4"/>
              </a:rPr>
              <a:t>List here</a:t>
            </a:r>
            <a:endParaRPr lang="en-GB" dirty="0">
              <a:solidFill>
                <a:schemeClr val="tx1"/>
              </a:solidFill>
              <a:latin typeface="__fkGroteskNeue_532e43"/>
            </a:endParaRPr>
          </a:p>
          <a:p>
            <a:r>
              <a:rPr lang="en-GB" dirty="0">
                <a:solidFill>
                  <a:schemeClr val="tx1"/>
                </a:solidFill>
                <a:latin typeface="__fkGroteskNeue_532e43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__fkGroteskNeue_532e43"/>
              </a:rPr>
              <a:t>Computer program:</a:t>
            </a:r>
          </a:p>
          <a:p>
            <a:r>
              <a:rPr lang="en-GB" b="0" i="0" dirty="0">
                <a:solidFill>
                  <a:srgbClr val="13343B"/>
                </a:solidFill>
                <a:effectLst/>
                <a:latin typeface="__fkGroteskNeue_532e43"/>
              </a:rPr>
              <a:t>“a way of giving instructions to a computer about what it should do next</a:t>
            </a:r>
            <a:r>
              <a:rPr lang="en-GB" dirty="0">
                <a:solidFill>
                  <a:schemeClr val="tx1"/>
                </a:solidFill>
                <a:latin typeface="__fkGroteskNeue_532e43"/>
              </a:rPr>
              <a:t>.”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33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a3b6719-2184-486c-b06d-24396945880b"/>
</p:tagLst>
</file>

<file path=ppt/theme/theme1.xml><?xml version="1.0" encoding="utf-8"?>
<a:theme xmlns:a="http://schemas.openxmlformats.org/drawingml/2006/main" name="Confetti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991</Words>
  <Application>Microsoft Office PowerPoint</Application>
  <PresentationFormat>Widescreen</PresentationFormat>
  <Paragraphs>171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__fkGroteskNeue_532e43</vt:lpstr>
      <vt:lpstr>Arial</vt:lpstr>
      <vt:lpstr>Calibri</vt:lpstr>
      <vt:lpstr>Gill Sans Nova</vt:lpstr>
      <vt:lpstr>ConfettiVTI</vt:lpstr>
      <vt:lpstr>Intro to Pandas</vt:lpstr>
      <vt:lpstr>Creating a Repl</vt:lpstr>
      <vt:lpstr>Python Libraries</vt:lpstr>
      <vt:lpstr>Pandas</vt:lpstr>
      <vt:lpstr>Pandas methods</vt:lpstr>
      <vt:lpstr>Useful Pandas Resources</vt:lpstr>
      <vt:lpstr>Python recap</vt:lpstr>
      <vt:lpstr>Basic elements of Python</vt:lpstr>
      <vt:lpstr>Basic elements</vt:lpstr>
      <vt:lpstr>Data Types</vt:lpstr>
      <vt:lpstr>Debugging</vt:lpstr>
      <vt:lpstr>Debugging (expanded)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Sheldon Korpet</dc:creator>
  <cp:lastModifiedBy>Sheldon Korpet</cp:lastModifiedBy>
  <cp:revision>2</cp:revision>
  <dcterms:created xsi:type="dcterms:W3CDTF">2023-09-22T08:21:48Z</dcterms:created>
  <dcterms:modified xsi:type="dcterms:W3CDTF">2025-01-31T13:32:23Z</dcterms:modified>
</cp:coreProperties>
</file>