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175720-84F8-432E-9660-810877DBB49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519B2C-7035-4F5F-B986-EA0DD65423F9}">
      <dgm:prSet phldrT="[Text]"/>
      <dgm:spPr/>
      <dgm:t>
        <a:bodyPr/>
        <a:lstStyle/>
        <a:p>
          <a:r>
            <a:rPr lang="en-US" b="1" dirty="0" err="1" smtClean="0"/>
            <a:t>CityConfigurator</a:t>
          </a:r>
          <a:endParaRPr lang="en-US" b="1" dirty="0"/>
        </a:p>
      </dgm:t>
    </dgm:pt>
    <dgm:pt modelId="{6EA01DFE-2146-43EC-AA75-EF961FB429E4}" type="parTrans" cxnId="{EA4DBD37-08FF-4FEF-ADB1-61A3B3DA33CF}">
      <dgm:prSet/>
      <dgm:spPr/>
      <dgm:t>
        <a:bodyPr/>
        <a:lstStyle/>
        <a:p>
          <a:endParaRPr lang="en-US"/>
        </a:p>
      </dgm:t>
    </dgm:pt>
    <dgm:pt modelId="{17A3F710-C68F-4009-B537-BB436FBE1AA3}" type="sibTrans" cxnId="{EA4DBD37-08FF-4FEF-ADB1-61A3B3DA33CF}">
      <dgm:prSet/>
      <dgm:spPr/>
      <dgm:t>
        <a:bodyPr/>
        <a:lstStyle/>
        <a:p>
          <a:endParaRPr lang="en-US"/>
        </a:p>
      </dgm:t>
    </dgm:pt>
    <dgm:pt modelId="{3C1A2ADF-054C-4142-9ACD-42DFC84A24BC}" type="asst">
      <dgm:prSet phldrT="[Text]"/>
      <dgm:spPr/>
      <dgm:t>
        <a:bodyPr/>
        <a:lstStyle/>
        <a:p>
          <a:r>
            <a:rPr lang="en-US" dirty="0" err="1" smtClean="0"/>
            <a:t>link_status_to_user</a:t>
          </a:r>
          <a:endParaRPr lang="en-US" dirty="0"/>
        </a:p>
      </dgm:t>
    </dgm:pt>
    <dgm:pt modelId="{D88E7762-1395-4306-9D8C-4CC6292C8EAD}" type="parTrans" cxnId="{F82E3E14-767D-4656-A4A6-DCFFA1237CD0}">
      <dgm:prSet/>
      <dgm:spPr/>
      <dgm:t>
        <a:bodyPr/>
        <a:lstStyle/>
        <a:p>
          <a:endParaRPr lang="en-US"/>
        </a:p>
      </dgm:t>
    </dgm:pt>
    <dgm:pt modelId="{3D89C4D6-33F5-429C-97DC-E1BCCE7FDBCD}" type="sibTrans" cxnId="{F82E3E14-767D-4656-A4A6-DCFFA1237CD0}">
      <dgm:prSet/>
      <dgm:spPr/>
      <dgm:t>
        <a:bodyPr/>
        <a:lstStyle/>
        <a:p>
          <a:endParaRPr lang="en-US" dirty="0"/>
        </a:p>
      </dgm:t>
    </dgm:pt>
    <dgm:pt modelId="{70E43DE4-96B9-4007-BDC3-2C486439613E}" type="asst">
      <dgm:prSet phldrT="[Text]"/>
      <dgm:spPr/>
      <dgm:t>
        <a:bodyPr/>
        <a:lstStyle/>
        <a:p>
          <a:r>
            <a:rPr lang="en-US" b="1" dirty="0" err="1" smtClean="0"/>
            <a:t>generate_city_topology</a:t>
          </a:r>
          <a:endParaRPr lang="en-US" dirty="0"/>
        </a:p>
      </dgm:t>
    </dgm:pt>
    <dgm:pt modelId="{A7D7DBC9-490D-4CFF-9F13-5C768FE06DD1}" type="parTrans" cxnId="{DA4BE5A0-7EB4-4D5F-ADBE-E02DD8EB05D7}">
      <dgm:prSet/>
      <dgm:spPr/>
      <dgm:t>
        <a:bodyPr/>
        <a:lstStyle/>
        <a:p>
          <a:endParaRPr lang="en-US"/>
        </a:p>
      </dgm:t>
    </dgm:pt>
    <dgm:pt modelId="{8C859061-9EE3-49AC-935C-5805F7AFD2B8}" type="sibTrans" cxnId="{DA4BE5A0-7EB4-4D5F-ADBE-E02DD8EB05D7}">
      <dgm:prSet/>
      <dgm:spPr/>
      <dgm:t>
        <a:bodyPr/>
        <a:lstStyle/>
        <a:p>
          <a:endParaRPr lang="en-US"/>
        </a:p>
      </dgm:t>
    </dgm:pt>
    <dgm:pt modelId="{D7B2BA88-9D83-4F98-93E3-4F6E793E66CC}" type="asst">
      <dgm:prSet phldrT="[Text]"/>
      <dgm:spPr/>
      <dgm:t>
        <a:bodyPr/>
        <a:lstStyle/>
        <a:p>
          <a:r>
            <a:rPr lang="en-US" b="1" dirty="0" err="1" smtClean="0"/>
            <a:t>gen_height_grid_map</a:t>
          </a:r>
          <a:endParaRPr lang="en-US" dirty="0"/>
        </a:p>
      </dgm:t>
    </dgm:pt>
    <dgm:pt modelId="{FA2D546A-B828-4C80-A060-FB7F561704E2}" type="parTrans" cxnId="{159FA84A-C689-452F-B294-860D046879A9}">
      <dgm:prSet/>
      <dgm:spPr/>
      <dgm:t>
        <a:bodyPr/>
        <a:lstStyle/>
        <a:p>
          <a:endParaRPr lang="en-US"/>
        </a:p>
      </dgm:t>
    </dgm:pt>
    <dgm:pt modelId="{F4173D89-78EE-429E-AEF8-323749045E98}" type="sibTrans" cxnId="{159FA84A-C689-452F-B294-860D046879A9}">
      <dgm:prSet/>
      <dgm:spPr/>
      <dgm:t>
        <a:bodyPr/>
        <a:lstStyle/>
        <a:p>
          <a:endParaRPr lang="en-US"/>
        </a:p>
      </dgm:t>
    </dgm:pt>
    <dgm:pt modelId="{430C8C20-9734-453F-9F3C-C93DD6A8F934}" type="asst">
      <dgm:prSet phldrT="[Text]"/>
      <dgm:spPr/>
      <dgm:t>
        <a:bodyPr/>
        <a:lstStyle/>
        <a:p>
          <a:r>
            <a:rPr lang="en-US" smtClean="0"/>
            <a:t>user_scattering_on_grid</a:t>
          </a:r>
          <a:endParaRPr lang="en-US" dirty="0"/>
        </a:p>
      </dgm:t>
    </dgm:pt>
    <dgm:pt modelId="{D83F1314-94B4-4A69-AE2D-9D714A510C4A}" type="parTrans" cxnId="{CAFD4267-CA4B-49C1-B2EF-B73C385AA5D5}">
      <dgm:prSet/>
      <dgm:spPr/>
      <dgm:t>
        <a:bodyPr/>
        <a:lstStyle/>
        <a:p>
          <a:endParaRPr lang="en-US"/>
        </a:p>
      </dgm:t>
    </dgm:pt>
    <dgm:pt modelId="{E89F6236-D81D-427F-8B2F-B735DAF21715}" type="sibTrans" cxnId="{CAFD4267-CA4B-49C1-B2EF-B73C385AA5D5}">
      <dgm:prSet/>
      <dgm:spPr/>
      <dgm:t>
        <a:bodyPr/>
        <a:lstStyle/>
        <a:p>
          <a:endParaRPr lang="en-US"/>
        </a:p>
      </dgm:t>
    </dgm:pt>
    <dgm:pt modelId="{9A984453-9BE3-4580-A199-992249C05E50}" type="asst">
      <dgm:prSet phldrT="[Text]"/>
      <dgm:spPr/>
      <dgm:t>
        <a:bodyPr/>
        <a:lstStyle/>
        <a:p>
          <a:r>
            <a:rPr lang="en-US" dirty="0" err="1" smtClean="0"/>
            <a:t>set_user_pos</a:t>
          </a:r>
          <a:endParaRPr lang="en-US" dirty="0"/>
        </a:p>
      </dgm:t>
    </dgm:pt>
    <dgm:pt modelId="{476D5CBC-9823-4AC8-BDC2-43E6D99E6022}" type="parTrans" cxnId="{5E56AB3C-5973-407A-99E3-C387F8F15A31}">
      <dgm:prSet/>
      <dgm:spPr/>
      <dgm:t>
        <a:bodyPr/>
        <a:lstStyle/>
        <a:p>
          <a:endParaRPr lang="en-US"/>
        </a:p>
      </dgm:t>
    </dgm:pt>
    <dgm:pt modelId="{36DB9AE9-EFD9-4418-BA2C-EA819C311A19}" type="sibTrans" cxnId="{5E56AB3C-5973-407A-99E3-C387F8F15A31}">
      <dgm:prSet/>
      <dgm:spPr/>
      <dgm:t>
        <a:bodyPr/>
        <a:lstStyle/>
        <a:p>
          <a:endParaRPr lang="en-US"/>
        </a:p>
      </dgm:t>
    </dgm:pt>
    <dgm:pt modelId="{2DA8AFBE-0DCF-44E3-8674-47BA8B02B32B}" type="asst">
      <dgm:prSet phldrT="[Text]"/>
      <dgm:spPr/>
      <dgm:t>
        <a:bodyPr/>
        <a:lstStyle/>
        <a:p>
          <a:r>
            <a:rPr lang="en-US" dirty="0" err="1" smtClean="0"/>
            <a:t>in_building_point</a:t>
          </a:r>
          <a:endParaRPr lang="en-US" dirty="0"/>
        </a:p>
      </dgm:t>
    </dgm:pt>
    <dgm:pt modelId="{6A6EC6C6-67A8-41E4-9903-E9EC54794A80}" type="parTrans" cxnId="{479AF308-755A-464E-B632-6437F5F4DADE}">
      <dgm:prSet/>
      <dgm:spPr/>
      <dgm:t>
        <a:bodyPr/>
        <a:lstStyle/>
        <a:p>
          <a:endParaRPr lang="en-US"/>
        </a:p>
      </dgm:t>
    </dgm:pt>
    <dgm:pt modelId="{69534A6E-FAAD-4FB6-9744-561BE0558385}" type="sibTrans" cxnId="{479AF308-755A-464E-B632-6437F5F4DADE}">
      <dgm:prSet/>
      <dgm:spPr/>
      <dgm:t>
        <a:bodyPr/>
        <a:lstStyle/>
        <a:p>
          <a:endParaRPr lang="en-US"/>
        </a:p>
      </dgm:t>
    </dgm:pt>
    <dgm:pt modelId="{426CD826-A60B-42A4-B858-E36FC69E024A}" type="asst">
      <dgm:prSet phldrT="[Text]"/>
      <dgm:spPr/>
      <dgm:t>
        <a:bodyPr/>
        <a:lstStyle/>
        <a:p>
          <a:r>
            <a:rPr lang="en-US" dirty="0" err="1" smtClean="0"/>
            <a:t>link_status_to_users</a:t>
          </a:r>
          <a:endParaRPr lang="en-US" dirty="0"/>
        </a:p>
      </dgm:t>
    </dgm:pt>
    <dgm:pt modelId="{B45F4DDA-3D6A-4EE1-856B-E237F39DD814}" type="parTrans" cxnId="{ED013728-78BE-4B60-AF26-9CDBD716BCFB}">
      <dgm:prSet/>
      <dgm:spPr/>
      <dgm:t>
        <a:bodyPr/>
        <a:lstStyle/>
        <a:p>
          <a:endParaRPr lang="en-US"/>
        </a:p>
      </dgm:t>
    </dgm:pt>
    <dgm:pt modelId="{8E3BB3E7-B73E-4A90-B84F-A44048F737B8}" type="sibTrans" cxnId="{ED013728-78BE-4B60-AF26-9CDBD716BCFB}">
      <dgm:prSet/>
      <dgm:spPr/>
      <dgm:t>
        <a:bodyPr/>
        <a:lstStyle/>
        <a:p>
          <a:endParaRPr lang="en-US"/>
        </a:p>
      </dgm:t>
    </dgm:pt>
    <dgm:pt modelId="{B0D0443E-3252-4940-9030-957774C7590E}" type="asst">
      <dgm:prSet phldrT="[Text]"/>
      <dgm:spPr/>
      <dgm:t>
        <a:bodyPr/>
        <a:lstStyle/>
        <a:p>
          <a:r>
            <a:rPr lang="en-US" dirty="0" err="1" smtClean="0"/>
            <a:t>link_status_to_given_user</a:t>
          </a:r>
          <a:endParaRPr lang="en-US" dirty="0"/>
        </a:p>
      </dgm:t>
    </dgm:pt>
    <dgm:pt modelId="{C28A8175-B959-4354-B156-5B5469A675EA}" type="parTrans" cxnId="{C0DA98A9-0685-425F-B8A2-992C307A1D61}">
      <dgm:prSet/>
      <dgm:spPr/>
      <dgm:t>
        <a:bodyPr/>
        <a:lstStyle/>
        <a:p>
          <a:endParaRPr lang="en-US"/>
        </a:p>
      </dgm:t>
    </dgm:pt>
    <dgm:pt modelId="{356B3D5D-9ECE-4892-A035-E88267E364B2}" type="sibTrans" cxnId="{C0DA98A9-0685-425F-B8A2-992C307A1D61}">
      <dgm:prSet/>
      <dgm:spPr/>
      <dgm:t>
        <a:bodyPr/>
        <a:lstStyle/>
        <a:p>
          <a:endParaRPr lang="en-US"/>
        </a:p>
      </dgm:t>
    </dgm:pt>
    <dgm:pt modelId="{4EE50A62-C1A9-41FA-AE23-07E85C0CAA7C}" type="asst">
      <dgm:prSet phldrT="[Text]"/>
      <dgm:spPr/>
      <dgm:t>
        <a:bodyPr/>
        <a:lstStyle/>
        <a:p>
          <a:r>
            <a:rPr lang="en-US" dirty="0" err="1" smtClean="0"/>
            <a:t>occupied_grids</a:t>
          </a:r>
          <a:endParaRPr lang="en-US" dirty="0"/>
        </a:p>
      </dgm:t>
    </dgm:pt>
    <dgm:pt modelId="{A7FEACC1-8C3B-4C88-B322-220E840E604B}" type="parTrans" cxnId="{6D0C5D18-5B1F-4DDB-B7BD-E0A7AD427379}">
      <dgm:prSet/>
      <dgm:spPr/>
      <dgm:t>
        <a:bodyPr/>
        <a:lstStyle/>
        <a:p>
          <a:endParaRPr lang="en-US"/>
        </a:p>
      </dgm:t>
    </dgm:pt>
    <dgm:pt modelId="{81136774-1B66-4B42-8106-F6E7DA8B13CD}" type="sibTrans" cxnId="{6D0C5D18-5B1F-4DDB-B7BD-E0A7AD427379}">
      <dgm:prSet/>
      <dgm:spPr/>
      <dgm:t>
        <a:bodyPr/>
        <a:lstStyle/>
        <a:p>
          <a:endParaRPr lang="en-US"/>
        </a:p>
      </dgm:t>
    </dgm:pt>
    <dgm:pt modelId="{F3FC17F2-14A5-4AE1-B7FF-95BC0EF5CB06}" type="asst">
      <dgm:prSet phldrT="[Text]"/>
      <dgm:spPr/>
      <dgm:t>
        <a:bodyPr/>
        <a:lstStyle/>
        <a:p>
          <a:r>
            <a:rPr lang="en-US" smtClean="0"/>
            <a:t>check_link_status</a:t>
          </a:r>
          <a:endParaRPr lang="en-US" dirty="0"/>
        </a:p>
      </dgm:t>
    </dgm:pt>
    <dgm:pt modelId="{074B1C55-DDAF-4068-8C95-38567672FA8E}" type="parTrans" cxnId="{58381B6B-C2BF-4E7F-9F4B-AD36B556F619}">
      <dgm:prSet/>
      <dgm:spPr/>
      <dgm:t>
        <a:bodyPr/>
        <a:lstStyle/>
        <a:p>
          <a:endParaRPr lang="en-US"/>
        </a:p>
      </dgm:t>
    </dgm:pt>
    <dgm:pt modelId="{69E6DB10-88D2-48F6-904E-41D6CD1D5218}" type="sibTrans" cxnId="{58381B6B-C2BF-4E7F-9F4B-AD36B556F619}">
      <dgm:prSet/>
      <dgm:spPr/>
      <dgm:t>
        <a:bodyPr/>
        <a:lstStyle/>
        <a:p>
          <a:endParaRPr lang="en-US"/>
        </a:p>
      </dgm:t>
    </dgm:pt>
    <dgm:pt modelId="{080B4047-4897-4780-A5EE-520DBB4E22AD}" type="pres">
      <dgm:prSet presAssocID="{0D175720-84F8-432E-9660-810877DBB49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D0D0A2-FBA9-45B5-BDDE-BB4E9259903E}" type="pres">
      <dgm:prSet presAssocID="{25519B2C-7035-4F5F-B986-EA0DD65423F9}" presName="root1" presStyleCnt="0"/>
      <dgm:spPr/>
    </dgm:pt>
    <dgm:pt modelId="{8B6B20D3-5BDA-4B09-9521-3358F622925D}" type="pres">
      <dgm:prSet presAssocID="{25519B2C-7035-4F5F-B986-EA0DD65423F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DF92B6-2321-4765-98ED-8D154B9A29A2}" type="pres">
      <dgm:prSet presAssocID="{25519B2C-7035-4F5F-B986-EA0DD65423F9}" presName="level2hierChild" presStyleCnt="0"/>
      <dgm:spPr/>
    </dgm:pt>
    <dgm:pt modelId="{866C9D2C-1C7F-48BA-AFB6-4F3203434B15}" type="pres">
      <dgm:prSet presAssocID="{A7D7DBC9-490D-4CFF-9F13-5C768FE06DD1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A41FC77-3A94-4EFF-A018-67F4512B3F3A}" type="pres">
      <dgm:prSet presAssocID="{A7D7DBC9-490D-4CFF-9F13-5C768FE06DD1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FA0FC70F-63CE-4FDB-8813-4DFD76027A50}" type="pres">
      <dgm:prSet presAssocID="{70E43DE4-96B9-4007-BDC3-2C486439613E}" presName="root2" presStyleCnt="0"/>
      <dgm:spPr/>
    </dgm:pt>
    <dgm:pt modelId="{5D8577FE-E263-4FF2-826C-DAFCDCC28638}" type="pres">
      <dgm:prSet presAssocID="{70E43DE4-96B9-4007-BDC3-2C486439613E}" presName="LevelTwoTextNode" presStyleLbl="asst1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F63530-4622-4D8A-B688-64DD4B96F7BB}" type="pres">
      <dgm:prSet presAssocID="{70E43DE4-96B9-4007-BDC3-2C486439613E}" presName="level3hierChild" presStyleCnt="0"/>
      <dgm:spPr/>
    </dgm:pt>
    <dgm:pt modelId="{1ACE787D-9776-4BA6-829F-0F2147082F15}" type="pres">
      <dgm:prSet presAssocID="{FA2D546A-B828-4C80-A060-FB7F561704E2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38C2FA37-2F2E-4F9F-B99A-E17E878497DE}" type="pres">
      <dgm:prSet presAssocID="{FA2D546A-B828-4C80-A060-FB7F561704E2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E01476A1-74A9-487C-9FB7-C75595F03A65}" type="pres">
      <dgm:prSet presAssocID="{D7B2BA88-9D83-4F98-93E3-4F6E793E66CC}" presName="root2" presStyleCnt="0"/>
      <dgm:spPr/>
    </dgm:pt>
    <dgm:pt modelId="{F072E949-4A38-4A37-8319-DEDDF84C3C6F}" type="pres">
      <dgm:prSet presAssocID="{D7B2BA88-9D83-4F98-93E3-4F6E793E66CC}" presName="LevelTwoTextNode" presStyleLbl="asst1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B31C1F-C970-4138-B035-4043F22FF62C}" type="pres">
      <dgm:prSet presAssocID="{D7B2BA88-9D83-4F98-93E3-4F6E793E66CC}" presName="level3hierChild" presStyleCnt="0"/>
      <dgm:spPr/>
    </dgm:pt>
    <dgm:pt modelId="{0A02BE43-6FAB-4FE3-8F9E-7A91A528F59B}" type="pres">
      <dgm:prSet presAssocID="{D83F1314-94B4-4A69-AE2D-9D714A510C4A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4C2A8260-A809-4E98-B8A4-6A8BBA7B7F2F}" type="pres">
      <dgm:prSet presAssocID="{D83F1314-94B4-4A69-AE2D-9D714A510C4A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BEC5A8C5-19C2-4D45-9ABE-AA6EF002CF71}" type="pres">
      <dgm:prSet presAssocID="{430C8C20-9734-453F-9F3C-C93DD6A8F934}" presName="root2" presStyleCnt="0"/>
      <dgm:spPr/>
    </dgm:pt>
    <dgm:pt modelId="{4636833A-8240-4A41-9245-9DF5B31DD279}" type="pres">
      <dgm:prSet presAssocID="{430C8C20-9734-453F-9F3C-C93DD6A8F934}" presName="LevelTwoTextNode" presStyleLbl="asst1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0D97EC-7D03-46E4-9D36-05256F57F177}" type="pres">
      <dgm:prSet presAssocID="{430C8C20-9734-453F-9F3C-C93DD6A8F934}" presName="level3hierChild" presStyleCnt="0"/>
      <dgm:spPr/>
    </dgm:pt>
    <dgm:pt modelId="{A7A44374-25FE-441F-8DBA-137199BC2A67}" type="pres">
      <dgm:prSet presAssocID="{476D5CBC-9823-4AC8-BDC2-43E6D99E6022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7FAC6F31-C0EF-419D-A05B-CB77B71B3954}" type="pres">
      <dgm:prSet presAssocID="{476D5CBC-9823-4AC8-BDC2-43E6D99E6022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E22D7BE0-53A9-412A-8C03-7C370C05A962}" type="pres">
      <dgm:prSet presAssocID="{9A984453-9BE3-4580-A199-992249C05E50}" presName="root2" presStyleCnt="0"/>
      <dgm:spPr/>
    </dgm:pt>
    <dgm:pt modelId="{B90A7A98-DC1D-400F-88CD-E9FA7B8075ED}" type="pres">
      <dgm:prSet presAssocID="{9A984453-9BE3-4580-A199-992249C05E50}" presName="LevelTwoTextNode" presStyleLbl="asst1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79FB44-7780-476C-A1C5-8DBEBB90D5A3}" type="pres">
      <dgm:prSet presAssocID="{9A984453-9BE3-4580-A199-992249C05E50}" presName="level3hierChild" presStyleCnt="0"/>
      <dgm:spPr/>
    </dgm:pt>
    <dgm:pt modelId="{1E88580E-7922-4AC5-8E07-9AE86F02A39F}" type="pres">
      <dgm:prSet presAssocID="{6A6EC6C6-67A8-41E4-9903-E9EC54794A80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4E05D709-0093-432A-A7D5-E5EF0B780958}" type="pres">
      <dgm:prSet presAssocID="{6A6EC6C6-67A8-41E4-9903-E9EC54794A80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AFFFCF76-E200-4226-B6BD-756308AFA5C0}" type="pres">
      <dgm:prSet presAssocID="{2DA8AFBE-0DCF-44E3-8674-47BA8B02B32B}" presName="root2" presStyleCnt="0"/>
      <dgm:spPr/>
    </dgm:pt>
    <dgm:pt modelId="{D13D3AAC-C9C6-490C-A53A-7C1C3A0F2D07}" type="pres">
      <dgm:prSet presAssocID="{2DA8AFBE-0DCF-44E3-8674-47BA8B02B32B}" presName="LevelTwoTextNode" presStyleLbl="asst1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B27473-4D96-4863-AF46-FB38AAF977C9}" type="pres">
      <dgm:prSet presAssocID="{2DA8AFBE-0DCF-44E3-8674-47BA8B02B32B}" presName="level3hierChild" presStyleCnt="0"/>
      <dgm:spPr/>
    </dgm:pt>
    <dgm:pt modelId="{27217EB6-A347-412E-ACDA-B00799E6AD1E}" type="pres">
      <dgm:prSet presAssocID="{D88E7762-1395-4306-9D8C-4CC6292C8EAD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B989DBDB-B4A4-4C53-BF60-AC122E9E4DC5}" type="pres">
      <dgm:prSet presAssocID="{D88E7762-1395-4306-9D8C-4CC6292C8EAD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667B77E2-B828-419F-8E64-BE6A3BD52523}" type="pres">
      <dgm:prSet presAssocID="{3C1A2ADF-054C-4142-9ACD-42DFC84A24BC}" presName="root2" presStyleCnt="0"/>
      <dgm:spPr/>
    </dgm:pt>
    <dgm:pt modelId="{A8BA4A2B-D744-4A98-8446-B9437E465B77}" type="pres">
      <dgm:prSet presAssocID="{3C1A2ADF-054C-4142-9ACD-42DFC84A24BC}" presName="LevelTwoTextNode" presStyleLbl="asst1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4EBEC3-AE57-48EF-9E2D-44E86A5DE781}" type="pres">
      <dgm:prSet presAssocID="{3C1A2ADF-054C-4142-9ACD-42DFC84A24BC}" presName="level3hierChild" presStyleCnt="0"/>
      <dgm:spPr/>
    </dgm:pt>
    <dgm:pt modelId="{A7B767F2-7B6B-4ABD-BE3A-412D1474D056}" type="pres">
      <dgm:prSet presAssocID="{B45F4DDA-3D6A-4EE1-856B-E237F39DD814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4679A5D8-E7F7-4C52-B2FB-D942787C27E3}" type="pres">
      <dgm:prSet presAssocID="{B45F4DDA-3D6A-4EE1-856B-E237F39DD814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D00A0875-4967-48F6-B795-B9296952F143}" type="pres">
      <dgm:prSet presAssocID="{426CD826-A60B-42A4-B858-E36FC69E024A}" presName="root2" presStyleCnt="0"/>
      <dgm:spPr/>
    </dgm:pt>
    <dgm:pt modelId="{543FAABB-399B-4DE9-B06A-9BA411B81096}" type="pres">
      <dgm:prSet presAssocID="{426CD826-A60B-42A4-B858-E36FC69E024A}" presName="LevelTwoTextNode" presStyleLbl="asst1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E6C289-6301-46BE-9D53-2F11F52EC644}" type="pres">
      <dgm:prSet presAssocID="{426CD826-A60B-42A4-B858-E36FC69E024A}" presName="level3hierChild" presStyleCnt="0"/>
      <dgm:spPr/>
    </dgm:pt>
    <dgm:pt modelId="{32CF6E1E-6ECE-4E25-BA00-11E8FC0F5427}" type="pres">
      <dgm:prSet presAssocID="{C28A8175-B959-4354-B156-5B5469A675EA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AE3FF794-FA2B-4A6A-BBE4-30EE01A81936}" type="pres">
      <dgm:prSet presAssocID="{C28A8175-B959-4354-B156-5B5469A675EA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F4266536-F0AA-410C-AFD9-AFD4265448B6}" type="pres">
      <dgm:prSet presAssocID="{B0D0443E-3252-4940-9030-957774C7590E}" presName="root2" presStyleCnt="0"/>
      <dgm:spPr/>
    </dgm:pt>
    <dgm:pt modelId="{3B2E681D-9DCF-4649-8FF8-E155979E2CAC}" type="pres">
      <dgm:prSet presAssocID="{B0D0443E-3252-4940-9030-957774C7590E}" presName="LevelTwoTextNode" presStyleLbl="asst1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14287C-DF5C-459B-B92E-A933437D44DD}" type="pres">
      <dgm:prSet presAssocID="{B0D0443E-3252-4940-9030-957774C7590E}" presName="level3hierChild" presStyleCnt="0"/>
      <dgm:spPr/>
    </dgm:pt>
    <dgm:pt modelId="{CFB97793-B2F0-4713-AE4A-3E5592D469F5}" type="pres">
      <dgm:prSet presAssocID="{A7FEACC1-8C3B-4C88-B322-220E840E604B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265320A-EA47-49E4-9713-FBB052F0DA23}" type="pres">
      <dgm:prSet presAssocID="{A7FEACC1-8C3B-4C88-B322-220E840E604B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6AEB987F-3769-41DD-B949-F55C6BBA325A}" type="pres">
      <dgm:prSet presAssocID="{4EE50A62-C1A9-41FA-AE23-07E85C0CAA7C}" presName="root2" presStyleCnt="0"/>
      <dgm:spPr/>
    </dgm:pt>
    <dgm:pt modelId="{6AB60906-DCA4-4F54-8B07-B26E269761B3}" type="pres">
      <dgm:prSet presAssocID="{4EE50A62-C1A9-41FA-AE23-07E85C0CAA7C}" presName="LevelTwoTextNode" presStyleLbl="asst1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DD4F58-2803-42A2-BC6E-B413B51DBDC5}" type="pres">
      <dgm:prSet presAssocID="{4EE50A62-C1A9-41FA-AE23-07E85C0CAA7C}" presName="level3hierChild" presStyleCnt="0"/>
      <dgm:spPr/>
    </dgm:pt>
    <dgm:pt modelId="{B0C8D598-143B-43F2-940B-335921E3E0C0}" type="pres">
      <dgm:prSet presAssocID="{074B1C55-DDAF-4068-8C95-38567672FA8E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BFE17C7C-93D1-494C-B0FC-638B1BEE8FBE}" type="pres">
      <dgm:prSet presAssocID="{074B1C55-DDAF-4068-8C95-38567672FA8E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2F90109-ED61-4C68-AB91-E926A678463C}" type="pres">
      <dgm:prSet presAssocID="{F3FC17F2-14A5-4AE1-B7FF-95BC0EF5CB06}" presName="root2" presStyleCnt="0"/>
      <dgm:spPr/>
    </dgm:pt>
    <dgm:pt modelId="{127CB03D-E1B5-4703-91C6-E3A7B677E639}" type="pres">
      <dgm:prSet presAssocID="{F3FC17F2-14A5-4AE1-B7FF-95BC0EF5CB06}" presName="LevelTwoTextNode" presStyleLbl="asst1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847A9A-28C9-40D1-92B0-2812020C6F28}" type="pres">
      <dgm:prSet presAssocID="{F3FC17F2-14A5-4AE1-B7FF-95BC0EF5CB06}" presName="level3hierChild" presStyleCnt="0"/>
      <dgm:spPr/>
    </dgm:pt>
  </dgm:ptLst>
  <dgm:cxnLst>
    <dgm:cxn modelId="{571284E0-FD84-428D-AFAB-AC8C1097C497}" type="presOf" srcId="{A7FEACC1-8C3B-4C88-B322-220E840E604B}" destId="{2265320A-EA47-49E4-9713-FBB052F0DA23}" srcOrd="1" destOrd="0" presId="urn:microsoft.com/office/officeart/2005/8/layout/hierarchy2"/>
    <dgm:cxn modelId="{DA4BE5A0-7EB4-4D5F-ADBE-E02DD8EB05D7}" srcId="{25519B2C-7035-4F5F-B986-EA0DD65423F9}" destId="{70E43DE4-96B9-4007-BDC3-2C486439613E}" srcOrd="0" destOrd="0" parTransId="{A7D7DBC9-490D-4CFF-9F13-5C768FE06DD1}" sibTransId="{8C859061-9EE3-49AC-935C-5805F7AFD2B8}"/>
    <dgm:cxn modelId="{5E56AB3C-5973-407A-99E3-C387F8F15A31}" srcId="{25519B2C-7035-4F5F-B986-EA0DD65423F9}" destId="{9A984453-9BE3-4580-A199-992249C05E50}" srcOrd="3" destOrd="0" parTransId="{476D5CBC-9823-4AC8-BDC2-43E6D99E6022}" sibTransId="{36DB9AE9-EFD9-4418-BA2C-EA819C311A19}"/>
    <dgm:cxn modelId="{2E72725B-69A8-42D1-8859-63D48611FE3C}" type="presOf" srcId="{25519B2C-7035-4F5F-B986-EA0DD65423F9}" destId="{8B6B20D3-5BDA-4B09-9521-3358F622925D}" srcOrd="0" destOrd="0" presId="urn:microsoft.com/office/officeart/2005/8/layout/hierarchy2"/>
    <dgm:cxn modelId="{675C4934-3E06-43D6-A0BE-4B7E4B8AFC7A}" type="presOf" srcId="{D83F1314-94B4-4A69-AE2D-9D714A510C4A}" destId="{4C2A8260-A809-4E98-B8A4-6A8BBA7B7F2F}" srcOrd="1" destOrd="0" presId="urn:microsoft.com/office/officeart/2005/8/layout/hierarchy2"/>
    <dgm:cxn modelId="{ED013728-78BE-4B60-AF26-9CDBD716BCFB}" srcId="{25519B2C-7035-4F5F-B986-EA0DD65423F9}" destId="{426CD826-A60B-42A4-B858-E36FC69E024A}" srcOrd="6" destOrd="0" parTransId="{B45F4DDA-3D6A-4EE1-856B-E237F39DD814}" sibTransId="{8E3BB3E7-B73E-4A90-B84F-A44048F737B8}"/>
    <dgm:cxn modelId="{C0DA98A9-0685-425F-B8A2-992C307A1D61}" srcId="{25519B2C-7035-4F5F-B986-EA0DD65423F9}" destId="{B0D0443E-3252-4940-9030-957774C7590E}" srcOrd="7" destOrd="0" parTransId="{C28A8175-B959-4354-B156-5B5469A675EA}" sibTransId="{356B3D5D-9ECE-4892-A035-E88267E364B2}"/>
    <dgm:cxn modelId="{E70A885A-BD4C-46CE-A7FE-5448C42760CA}" type="presOf" srcId="{D7B2BA88-9D83-4F98-93E3-4F6E793E66CC}" destId="{F072E949-4A38-4A37-8319-DEDDF84C3C6F}" srcOrd="0" destOrd="0" presId="urn:microsoft.com/office/officeart/2005/8/layout/hierarchy2"/>
    <dgm:cxn modelId="{CAB13CEE-990E-4E8E-9310-3BAC2348DF71}" type="presOf" srcId="{074B1C55-DDAF-4068-8C95-38567672FA8E}" destId="{B0C8D598-143B-43F2-940B-335921E3E0C0}" srcOrd="0" destOrd="0" presId="urn:microsoft.com/office/officeart/2005/8/layout/hierarchy2"/>
    <dgm:cxn modelId="{AC518E7B-C0AD-4DF6-9E1D-CC50B0CBFE26}" type="presOf" srcId="{B45F4DDA-3D6A-4EE1-856B-E237F39DD814}" destId="{4679A5D8-E7F7-4C52-B2FB-D942787C27E3}" srcOrd="1" destOrd="0" presId="urn:microsoft.com/office/officeart/2005/8/layout/hierarchy2"/>
    <dgm:cxn modelId="{5AF36DB0-D632-4033-8F48-6ABDB82AC7BB}" type="presOf" srcId="{3C1A2ADF-054C-4142-9ACD-42DFC84A24BC}" destId="{A8BA4A2B-D744-4A98-8446-B9437E465B77}" srcOrd="0" destOrd="0" presId="urn:microsoft.com/office/officeart/2005/8/layout/hierarchy2"/>
    <dgm:cxn modelId="{716ABCF5-9F41-4AF1-A492-F465407F0B85}" type="presOf" srcId="{A7FEACC1-8C3B-4C88-B322-220E840E604B}" destId="{CFB97793-B2F0-4713-AE4A-3E5592D469F5}" srcOrd="0" destOrd="0" presId="urn:microsoft.com/office/officeart/2005/8/layout/hierarchy2"/>
    <dgm:cxn modelId="{159FA84A-C689-452F-B294-860D046879A9}" srcId="{25519B2C-7035-4F5F-B986-EA0DD65423F9}" destId="{D7B2BA88-9D83-4F98-93E3-4F6E793E66CC}" srcOrd="1" destOrd="0" parTransId="{FA2D546A-B828-4C80-A060-FB7F561704E2}" sibTransId="{F4173D89-78EE-429E-AEF8-323749045E98}"/>
    <dgm:cxn modelId="{C5F0D4CE-32F7-49E8-91C6-C5731D84BA7C}" type="presOf" srcId="{6A6EC6C6-67A8-41E4-9903-E9EC54794A80}" destId="{4E05D709-0093-432A-A7D5-E5EF0B780958}" srcOrd="1" destOrd="0" presId="urn:microsoft.com/office/officeart/2005/8/layout/hierarchy2"/>
    <dgm:cxn modelId="{01D4944E-60D4-40B4-A09E-98020411BA6B}" type="presOf" srcId="{FA2D546A-B828-4C80-A060-FB7F561704E2}" destId="{38C2FA37-2F2E-4F9F-B99A-E17E878497DE}" srcOrd="1" destOrd="0" presId="urn:microsoft.com/office/officeart/2005/8/layout/hierarchy2"/>
    <dgm:cxn modelId="{14F43AD7-3F74-47ED-B723-9F0DBEC9511E}" type="presOf" srcId="{A7D7DBC9-490D-4CFF-9F13-5C768FE06DD1}" destId="{866C9D2C-1C7F-48BA-AFB6-4F3203434B15}" srcOrd="0" destOrd="0" presId="urn:microsoft.com/office/officeart/2005/8/layout/hierarchy2"/>
    <dgm:cxn modelId="{EA4DBD37-08FF-4FEF-ADB1-61A3B3DA33CF}" srcId="{0D175720-84F8-432E-9660-810877DBB49F}" destId="{25519B2C-7035-4F5F-B986-EA0DD65423F9}" srcOrd="0" destOrd="0" parTransId="{6EA01DFE-2146-43EC-AA75-EF961FB429E4}" sibTransId="{17A3F710-C68F-4009-B537-BB436FBE1AA3}"/>
    <dgm:cxn modelId="{C84CA404-01CC-4538-956E-FA9EF3C5944B}" type="presOf" srcId="{C28A8175-B959-4354-B156-5B5469A675EA}" destId="{AE3FF794-FA2B-4A6A-BBE4-30EE01A81936}" srcOrd="1" destOrd="0" presId="urn:microsoft.com/office/officeart/2005/8/layout/hierarchy2"/>
    <dgm:cxn modelId="{64CC7C74-804D-4135-8E75-FC254D801D8F}" type="presOf" srcId="{2DA8AFBE-0DCF-44E3-8674-47BA8B02B32B}" destId="{D13D3AAC-C9C6-490C-A53A-7C1C3A0F2D07}" srcOrd="0" destOrd="0" presId="urn:microsoft.com/office/officeart/2005/8/layout/hierarchy2"/>
    <dgm:cxn modelId="{DE068DEC-C4FC-4FD7-BAB7-3A0F80139FDC}" type="presOf" srcId="{426CD826-A60B-42A4-B858-E36FC69E024A}" destId="{543FAABB-399B-4DE9-B06A-9BA411B81096}" srcOrd="0" destOrd="0" presId="urn:microsoft.com/office/officeart/2005/8/layout/hierarchy2"/>
    <dgm:cxn modelId="{5E3CD33A-2A99-4FC5-9E8B-2AFE6958F797}" type="presOf" srcId="{D83F1314-94B4-4A69-AE2D-9D714A510C4A}" destId="{0A02BE43-6FAB-4FE3-8F9E-7A91A528F59B}" srcOrd="0" destOrd="0" presId="urn:microsoft.com/office/officeart/2005/8/layout/hierarchy2"/>
    <dgm:cxn modelId="{D693C8DE-AE52-4B0B-ADD3-1D53E0CF37D7}" type="presOf" srcId="{F3FC17F2-14A5-4AE1-B7FF-95BC0EF5CB06}" destId="{127CB03D-E1B5-4703-91C6-E3A7B677E639}" srcOrd="0" destOrd="0" presId="urn:microsoft.com/office/officeart/2005/8/layout/hierarchy2"/>
    <dgm:cxn modelId="{E574B167-059A-45A8-B4BA-CB4F913A7D78}" type="presOf" srcId="{476D5CBC-9823-4AC8-BDC2-43E6D99E6022}" destId="{A7A44374-25FE-441F-8DBA-137199BC2A67}" srcOrd="0" destOrd="0" presId="urn:microsoft.com/office/officeart/2005/8/layout/hierarchy2"/>
    <dgm:cxn modelId="{8E93091C-E622-4CEB-8C3C-C705CD45B350}" type="presOf" srcId="{70E43DE4-96B9-4007-BDC3-2C486439613E}" destId="{5D8577FE-E263-4FF2-826C-DAFCDCC28638}" srcOrd="0" destOrd="0" presId="urn:microsoft.com/office/officeart/2005/8/layout/hierarchy2"/>
    <dgm:cxn modelId="{CE30945B-E3BD-4288-A82B-3336EBEDC0CE}" type="presOf" srcId="{B45F4DDA-3D6A-4EE1-856B-E237F39DD814}" destId="{A7B767F2-7B6B-4ABD-BE3A-412D1474D056}" srcOrd="0" destOrd="0" presId="urn:microsoft.com/office/officeart/2005/8/layout/hierarchy2"/>
    <dgm:cxn modelId="{F82E3E14-767D-4656-A4A6-DCFFA1237CD0}" srcId="{25519B2C-7035-4F5F-B986-EA0DD65423F9}" destId="{3C1A2ADF-054C-4142-9ACD-42DFC84A24BC}" srcOrd="5" destOrd="0" parTransId="{D88E7762-1395-4306-9D8C-4CC6292C8EAD}" sibTransId="{3D89C4D6-33F5-429C-97DC-E1BCCE7FDBCD}"/>
    <dgm:cxn modelId="{212EC503-3ADD-4E7D-B71F-289DB851E373}" type="presOf" srcId="{430C8C20-9734-453F-9F3C-C93DD6A8F934}" destId="{4636833A-8240-4A41-9245-9DF5B31DD279}" srcOrd="0" destOrd="0" presId="urn:microsoft.com/office/officeart/2005/8/layout/hierarchy2"/>
    <dgm:cxn modelId="{58381B6B-C2BF-4E7F-9F4B-AD36B556F619}" srcId="{25519B2C-7035-4F5F-B986-EA0DD65423F9}" destId="{F3FC17F2-14A5-4AE1-B7FF-95BC0EF5CB06}" srcOrd="9" destOrd="0" parTransId="{074B1C55-DDAF-4068-8C95-38567672FA8E}" sibTransId="{69E6DB10-88D2-48F6-904E-41D6CD1D5218}"/>
    <dgm:cxn modelId="{6D0C5D18-5B1F-4DDB-B7BD-E0A7AD427379}" srcId="{25519B2C-7035-4F5F-B986-EA0DD65423F9}" destId="{4EE50A62-C1A9-41FA-AE23-07E85C0CAA7C}" srcOrd="8" destOrd="0" parTransId="{A7FEACC1-8C3B-4C88-B322-220E840E604B}" sibTransId="{81136774-1B66-4B42-8106-F6E7DA8B13CD}"/>
    <dgm:cxn modelId="{479AF308-755A-464E-B632-6437F5F4DADE}" srcId="{25519B2C-7035-4F5F-B986-EA0DD65423F9}" destId="{2DA8AFBE-0DCF-44E3-8674-47BA8B02B32B}" srcOrd="4" destOrd="0" parTransId="{6A6EC6C6-67A8-41E4-9903-E9EC54794A80}" sibTransId="{69534A6E-FAAD-4FB6-9744-561BE0558385}"/>
    <dgm:cxn modelId="{61C1ABF7-7628-4431-9124-5EF9D8AF8B2C}" type="presOf" srcId="{B0D0443E-3252-4940-9030-957774C7590E}" destId="{3B2E681D-9DCF-4649-8FF8-E155979E2CAC}" srcOrd="0" destOrd="0" presId="urn:microsoft.com/office/officeart/2005/8/layout/hierarchy2"/>
    <dgm:cxn modelId="{1553536B-F97A-4894-BCD7-FAF5814A596D}" type="presOf" srcId="{D88E7762-1395-4306-9D8C-4CC6292C8EAD}" destId="{27217EB6-A347-412E-ACDA-B00799E6AD1E}" srcOrd="0" destOrd="0" presId="urn:microsoft.com/office/officeart/2005/8/layout/hierarchy2"/>
    <dgm:cxn modelId="{78E70F2A-60F0-4692-9F15-463AC7DB446A}" type="presOf" srcId="{476D5CBC-9823-4AC8-BDC2-43E6D99E6022}" destId="{7FAC6F31-C0EF-419D-A05B-CB77B71B3954}" srcOrd="1" destOrd="0" presId="urn:microsoft.com/office/officeart/2005/8/layout/hierarchy2"/>
    <dgm:cxn modelId="{5256BDBF-9D09-4C3A-9235-FCB4FDF79FDC}" type="presOf" srcId="{0D175720-84F8-432E-9660-810877DBB49F}" destId="{080B4047-4897-4780-A5EE-520DBB4E22AD}" srcOrd="0" destOrd="0" presId="urn:microsoft.com/office/officeart/2005/8/layout/hierarchy2"/>
    <dgm:cxn modelId="{32F22F6C-A441-4AAE-AFB3-F3A7EA31D6F8}" type="presOf" srcId="{4EE50A62-C1A9-41FA-AE23-07E85C0CAA7C}" destId="{6AB60906-DCA4-4F54-8B07-B26E269761B3}" srcOrd="0" destOrd="0" presId="urn:microsoft.com/office/officeart/2005/8/layout/hierarchy2"/>
    <dgm:cxn modelId="{FA2874D7-759C-43D3-9C56-991AD6CB961E}" type="presOf" srcId="{D88E7762-1395-4306-9D8C-4CC6292C8EAD}" destId="{B989DBDB-B4A4-4C53-BF60-AC122E9E4DC5}" srcOrd="1" destOrd="0" presId="urn:microsoft.com/office/officeart/2005/8/layout/hierarchy2"/>
    <dgm:cxn modelId="{62882F19-2C43-433D-A647-10E60A1E963F}" type="presOf" srcId="{FA2D546A-B828-4C80-A060-FB7F561704E2}" destId="{1ACE787D-9776-4BA6-829F-0F2147082F15}" srcOrd="0" destOrd="0" presId="urn:microsoft.com/office/officeart/2005/8/layout/hierarchy2"/>
    <dgm:cxn modelId="{B2239FD4-F65B-483D-BB1A-6BAC5605BC10}" type="presOf" srcId="{6A6EC6C6-67A8-41E4-9903-E9EC54794A80}" destId="{1E88580E-7922-4AC5-8E07-9AE86F02A39F}" srcOrd="0" destOrd="0" presId="urn:microsoft.com/office/officeart/2005/8/layout/hierarchy2"/>
    <dgm:cxn modelId="{1668FDC8-DC9C-480E-8BF9-80C8DDEC5E9A}" type="presOf" srcId="{074B1C55-DDAF-4068-8C95-38567672FA8E}" destId="{BFE17C7C-93D1-494C-B0FC-638B1BEE8FBE}" srcOrd="1" destOrd="0" presId="urn:microsoft.com/office/officeart/2005/8/layout/hierarchy2"/>
    <dgm:cxn modelId="{7D395A5A-ED64-418F-A394-099C8248AC9F}" type="presOf" srcId="{C28A8175-B959-4354-B156-5B5469A675EA}" destId="{32CF6E1E-6ECE-4E25-BA00-11E8FC0F5427}" srcOrd="0" destOrd="0" presId="urn:microsoft.com/office/officeart/2005/8/layout/hierarchy2"/>
    <dgm:cxn modelId="{32564AA2-721B-4E4D-A5E2-1CA76EAA40F0}" type="presOf" srcId="{A7D7DBC9-490D-4CFF-9F13-5C768FE06DD1}" destId="{5A41FC77-3A94-4EFF-A018-67F4512B3F3A}" srcOrd="1" destOrd="0" presId="urn:microsoft.com/office/officeart/2005/8/layout/hierarchy2"/>
    <dgm:cxn modelId="{CAFD4267-CA4B-49C1-B2EF-B73C385AA5D5}" srcId="{25519B2C-7035-4F5F-B986-EA0DD65423F9}" destId="{430C8C20-9734-453F-9F3C-C93DD6A8F934}" srcOrd="2" destOrd="0" parTransId="{D83F1314-94B4-4A69-AE2D-9D714A510C4A}" sibTransId="{E89F6236-D81D-427F-8B2F-B735DAF21715}"/>
    <dgm:cxn modelId="{DE614EA6-D844-46DD-B18F-A034B2A12414}" type="presOf" srcId="{9A984453-9BE3-4580-A199-992249C05E50}" destId="{B90A7A98-DC1D-400F-88CD-E9FA7B8075ED}" srcOrd="0" destOrd="0" presId="urn:microsoft.com/office/officeart/2005/8/layout/hierarchy2"/>
    <dgm:cxn modelId="{CA5CD0C9-731D-45A4-9D6D-4FD17DD50D92}" type="presParOf" srcId="{080B4047-4897-4780-A5EE-520DBB4E22AD}" destId="{EDD0D0A2-FBA9-45B5-BDDE-BB4E9259903E}" srcOrd="0" destOrd="0" presId="urn:microsoft.com/office/officeart/2005/8/layout/hierarchy2"/>
    <dgm:cxn modelId="{573487CD-2F91-457F-8386-9E0414414A9F}" type="presParOf" srcId="{EDD0D0A2-FBA9-45B5-BDDE-BB4E9259903E}" destId="{8B6B20D3-5BDA-4B09-9521-3358F622925D}" srcOrd="0" destOrd="0" presId="urn:microsoft.com/office/officeart/2005/8/layout/hierarchy2"/>
    <dgm:cxn modelId="{CC4E8E4B-CE4F-474F-A185-00DF3E4BBDC0}" type="presParOf" srcId="{EDD0D0A2-FBA9-45B5-BDDE-BB4E9259903E}" destId="{55DF92B6-2321-4765-98ED-8D154B9A29A2}" srcOrd="1" destOrd="0" presId="urn:microsoft.com/office/officeart/2005/8/layout/hierarchy2"/>
    <dgm:cxn modelId="{F9B68B23-6083-4746-BFA6-4E0F6D911967}" type="presParOf" srcId="{55DF92B6-2321-4765-98ED-8D154B9A29A2}" destId="{866C9D2C-1C7F-48BA-AFB6-4F3203434B15}" srcOrd="0" destOrd="0" presId="urn:microsoft.com/office/officeart/2005/8/layout/hierarchy2"/>
    <dgm:cxn modelId="{E656304F-9E78-4DE5-A524-A3749CB8E9E1}" type="presParOf" srcId="{866C9D2C-1C7F-48BA-AFB6-4F3203434B15}" destId="{5A41FC77-3A94-4EFF-A018-67F4512B3F3A}" srcOrd="0" destOrd="0" presId="urn:microsoft.com/office/officeart/2005/8/layout/hierarchy2"/>
    <dgm:cxn modelId="{7D34A4C7-B8BD-457B-9364-582E5E4E85D1}" type="presParOf" srcId="{55DF92B6-2321-4765-98ED-8D154B9A29A2}" destId="{FA0FC70F-63CE-4FDB-8813-4DFD76027A50}" srcOrd="1" destOrd="0" presId="urn:microsoft.com/office/officeart/2005/8/layout/hierarchy2"/>
    <dgm:cxn modelId="{D3206CB2-1717-4A43-BC95-A5529EF4DFBD}" type="presParOf" srcId="{FA0FC70F-63CE-4FDB-8813-4DFD76027A50}" destId="{5D8577FE-E263-4FF2-826C-DAFCDCC28638}" srcOrd="0" destOrd="0" presId="urn:microsoft.com/office/officeart/2005/8/layout/hierarchy2"/>
    <dgm:cxn modelId="{8601A8CA-6F80-4D77-AF84-FD615C5DE98E}" type="presParOf" srcId="{FA0FC70F-63CE-4FDB-8813-4DFD76027A50}" destId="{27F63530-4622-4D8A-B688-64DD4B96F7BB}" srcOrd="1" destOrd="0" presId="urn:microsoft.com/office/officeart/2005/8/layout/hierarchy2"/>
    <dgm:cxn modelId="{F08BCABC-DF49-4189-9240-3B1942883164}" type="presParOf" srcId="{55DF92B6-2321-4765-98ED-8D154B9A29A2}" destId="{1ACE787D-9776-4BA6-829F-0F2147082F15}" srcOrd="2" destOrd="0" presId="urn:microsoft.com/office/officeart/2005/8/layout/hierarchy2"/>
    <dgm:cxn modelId="{34537C75-BAE7-42FF-A1F9-67A6B9DC40B2}" type="presParOf" srcId="{1ACE787D-9776-4BA6-829F-0F2147082F15}" destId="{38C2FA37-2F2E-4F9F-B99A-E17E878497DE}" srcOrd="0" destOrd="0" presId="urn:microsoft.com/office/officeart/2005/8/layout/hierarchy2"/>
    <dgm:cxn modelId="{BE8EE6C7-E5AE-4EB7-AC9F-565C5E52DDB0}" type="presParOf" srcId="{55DF92B6-2321-4765-98ED-8D154B9A29A2}" destId="{E01476A1-74A9-487C-9FB7-C75595F03A65}" srcOrd="3" destOrd="0" presId="urn:microsoft.com/office/officeart/2005/8/layout/hierarchy2"/>
    <dgm:cxn modelId="{225F286D-32B3-495D-B673-1AA20BBB505C}" type="presParOf" srcId="{E01476A1-74A9-487C-9FB7-C75595F03A65}" destId="{F072E949-4A38-4A37-8319-DEDDF84C3C6F}" srcOrd="0" destOrd="0" presId="urn:microsoft.com/office/officeart/2005/8/layout/hierarchy2"/>
    <dgm:cxn modelId="{599B1BF4-5CCE-4676-B7E5-578E6E4989CD}" type="presParOf" srcId="{E01476A1-74A9-487C-9FB7-C75595F03A65}" destId="{43B31C1F-C970-4138-B035-4043F22FF62C}" srcOrd="1" destOrd="0" presId="urn:microsoft.com/office/officeart/2005/8/layout/hierarchy2"/>
    <dgm:cxn modelId="{C2EB6E12-9A46-404D-8AE7-B3F42FB2F46A}" type="presParOf" srcId="{55DF92B6-2321-4765-98ED-8D154B9A29A2}" destId="{0A02BE43-6FAB-4FE3-8F9E-7A91A528F59B}" srcOrd="4" destOrd="0" presId="urn:microsoft.com/office/officeart/2005/8/layout/hierarchy2"/>
    <dgm:cxn modelId="{E37BAA22-DED4-4F53-8FFC-918F1EAE763D}" type="presParOf" srcId="{0A02BE43-6FAB-4FE3-8F9E-7A91A528F59B}" destId="{4C2A8260-A809-4E98-B8A4-6A8BBA7B7F2F}" srcOrd="0" destOrd="0" presId="urn:microsoft.com/office/officeart/2005/8/layout/hierarchy2"/>
    <dgm:cxn modelId="{0A24DC3C-0D05-4573-8EC9-669453D9CD6D}" type="presParOf" srcId="{55DF92B6-2321-4765-98ED-8D154B9A29A2}" destId="{BEC5A8C5-19C2-4D45-9ABE-AA6EF002CF71}" srcOrd="5" destOrd="0" presId="urn:microsoft.com/office/officeart/2005/8/layout/hierarchy2"/>
    <dgm:cxn modelId="{FACCB554-F5BE-4DD6-ACE0-E938F897CA78}" type="presParOf" srcId="{BEC5A8C5-19C2-4D45-9ABE-AA6EF002CF71}" destId="{4636833A-8240-4A41-9245-9DF5B31DD279}" srcOrd="0" destOrd="0" presId="urn:microsoft.com/office/officeart/2005/8/layout/hierarchy2"/>
    <dgm:cxn modelId="{907C8E48-176A-4CE9-9E82-FEB4D8A67F95}" type="presParOf" srcId="{BEC5A8C5-19C2-4D45-9ABE-AA6EF002CF71}" destId="{720D97EC-7D03-46E4-9D36-05256F57F177}" srcOrd="1" destOrd="0" presId="urn:microsoft.com/office/officeart/2005/8/layout/hierarchy2"/>
    <dgm:cxn modelId="{4DAA0FB3-E7ED-4E6B-AA91-DA1EC8734B94}" type="presParOf" srcId="{55DF92B6-2321-4765-98ED-8D154B9A29A2}" destId="{A7A44374-25FE-441F-8DBA-137199BC2A67}" srcOrd="6" destOrd="0" presId="urn:microsoft.com/office/officeart/2005/8/layout/hierarchy2"/>
    <dgm:cxn modelId="{4E44952C-5634-447C-800B-E9412C9E5B61}" type="presParOf" srcId="{A7A44374-25FE-441F-8DBA-137199BC2A67}" destId="{7FAC6F31-C0EF-419D-A05B-CB77B71B3954}" srcOrd="0" destOrd="0" presId="urn:microsoft.com/office/officeart/2005/8/layout/hierarchy2"/>
    <dgm:cxn modelId="{7FB00032-7C4B-4D38-8742-DFFEC2E5EE06}" type="presParOf" srcId="{55DF92B6-2321-4765-98ED-8D154B9A29A2}" destId="{E22D7BE0-53A9-412A-8C03-7C370C05A962}" srcOrd="7" destOrd="0" presId="urn:microsoft.com/office/officeart/2005/8/layout/hierarchy2"/>
    <dgm:cxn modelId="{D4FF95E8-F186-46CA-9283-D2D5FFFF5D02}" type="presParOf" srcId="{E22D7BE0-53A9-412A-8C03-7C370C05A962}" destId="{B90A7A98-DC1D-400F-88CD-E9FA7B8075ED}" srcOrd="0" destOrd="0" presId="urn:microsoft.com/office/officeart/2005/8/layout/hierarchy2"/>
    <dgm:cxn modelId="{0B3A97D4-1381-474A-85EC-5253F39A2E1F}" type="presParOf" srcId="{E22D7BE0-53A9-412A-8C03-7C370C05A962}" destId="{8079FB44-7780-476C-A1C5-8DBEBB90D5A3}" srcOrd="1" destOrd="0" presId="urn:microsoft.com/office/officeart/2005/8/layout/hierarchy2"/>
    <dgm:cxn modelId="{B1C7F243-EA9C-4CC6-AD60-1B68DB7F723B}" type="presParOf" srcId="{55DF92B6-2321-4765-98ED-8D154B9A29A2}" destId="{1E88580E-7922-4AC5-8E07-9AE86F02A39F}" srcOrd="8" destOrd="0" presId="urn:microsoft.com/office/officeart/2005/8/layout/hierarchy2"/>
    <dgm:cxn modelId="{7515DA42-2E8B-484C-A217-DA5F6E31A9CB}" type="presParOf" srcId="{1E88580E-7922-4AC5-8E07-9AE86F02A39F}" destId="{4E05D709-0093-432A-A7D5-E5EF0B780958}" srcOrd="0" destOrd="0" presId="urn:microsoft.com/office/officeart/2005/8/layout/hierarchy2"/>
    <dgm:cxn modelId="{F3421C6E-48F2-487E-ACFA-ABCF85D028CF}" type="presParOf" srcId="{55DF92B6-2321-4765-98ED-8D154B9A29A2}" destId="{AFFFCF76-E200-4226-B6BD-756308AFA5C0}" srcOrd="9" destOrd="0" presId="urn:microsoft.com/office/officeart/2005/8/layout/hierarchy2"/>
    <dgm:cxn modelId="{C926B7FB-37AC-44B9-91A9-57793CFDCAE5}" type="presParOf" srcId="{AFFFCF76-E200-4226-B6BD-756308AFA5C0}" destId="{D13D3AAC-C9C6-490C-A53A-7C1C3A0F2D07}" srcOrd="0" destOrd="0" presId="urn:microsoft.com/office/officeart/2005/8/layout/hierarchy2"/>
    <dgm:cxn modelId="{0A4260E8-714E-43F7-BA42-1569A8F0DAA1}" type="presParOf" srcId="{AFFFCF76-E200-4226-B6BD-756308AFA5C0}" destId="{34B27473-4D96-4863-AF46-FB38AAF977C9}" srcOrd="1" destOrd="0" presId="urn:microsoft.com/office/officeart/2005/8/layout/hierarchy2"/>
    <dgm:cxn modelId="{545AECD0-8D1F-4959-9841-8D3F0FDA08ED}" type="presParOf" srcId="{55DF92B6-2321-4765-98ED-8D154B9A29A2}" destId="{27217EB6-A347-412E-ACDA-B00799E6AD1E}" srcOrd="10" destOrd="0" presId="urn:microsoft.com/office/officeart/2005/8/layout/hierarchy2"/>
    <dgm:cxn modelId="{BC07B87D-6D75-4BEB-9848-F01FE0CE0360}" type="presParOf" srcId="{27217EB6-A347-412E-ACDA-B00799E6AD1E}" destId="{B989DBDB-B4A4-4C53-BF60-AC122E9E4DC5}" srcOrd="0" destOrd="0" presId="urn:microsoft.com/office/officeart/2005/8/layout/hierarchy2"/>
    <dgm:cxn modelId="{3A923A63-7470-4085-81B5-9A5F57ED9FA8}" type="presParOf" srcId="{55DF92B6-2321-4765-98ED-8D154B9A29A2}" destId="{667B77E2-B828-419F-8E64-BE6A3BD52523}" srcOrd="11" destOrd="0" presId="urn:microsoft.com/office/officeart/2005/8/layout/hierarchy2"/>
    <dgm:cxn modelId="{45646B34-30A3-4000-AA86-EA9663E3DF2A}" type="presParOf" srcId="{667B77E2-B828-419F-8E64-BE6A3BD52523}" destId="{A8BA4A2B-D744-4A98-8446-B9437E465B77}" srcOrd="0" destOrd="0" presId="urn:microsoft.com/office/officeart/2005/8/layout/hierarchy2"/>
    <dgm:cxn modelId="{B7D8D515-BE39-4E85-A7D0-667F5957CCEC}" type="presParOf" srcId="{667B77E2-B828-419F-8E64-BE6A3BD52523}" destId="{C94EBEC3-AE57-48EF-9E2D-44E86A5DE781}" srcOrd="1" destOrd="0" presId="urn:microsoft.com/office/officeart/2005/8/layout/hierarchy2"/>
    <dgm:cxn modelId="{4F881B0C-8F47-4A37-BB39-998BA1584CC8}" type="presParOf" srcId="{55DF92B6-2321-4765-98ED-8D154B9A29A2}" destId="{A7B767F2-7B6B-4ABD-BE3A-412D1474D056}" srcOrd="12" destOrd="0" presId="urn:microsoft.com/office/officeart/2005/8/layout/hierarchy2"/>
    <dgm:cxn modelId="{15F5F40C-5B4E-40CB-897A-B150EBC6F76A}" type="presParOf" srcId="{A7B767F2-7B6B-4ABD-BE3A-412D1474D056}" destId="{4679A5D8-E7F7-4C52-B2FB-D942787C27E3}" srcOrd="0" destOrd="0" presId="urn:microsoft.com/office/officeart/2005/8/layout/hierarchy2"/>
    <dgm:cxn modelId="{74F98D68-8099-44AA-8967-6CCF6AFF0230}" type="presParOf" srcId="{55DF92B6-2321-4765-98ED-8D154B9A29A2}" destId="{D00A0875-4967-48F6-B795-B9296952F143}" srcOrd="13" destOrd="0" presId="urn:microsoft.com/office/officeart/2005/8/layout/hierarchy2"/>
    <dgm:cxn modelId="{0FEA5D28-371C-4962-983C-03D765C8C045}" type="presParOf" srcId="{D00A0875-4967-48F6-B795-B9296952F143}" destId="{543FAABB-399B-4DE9-B06A-9BA411B81096}" srcOrd="0" destOrd="0" presId="urn:microsoft.com/office/officeart/2005/8/layout/hierarchy2"/>
    <dgm:cxn modelId="{9CBD8A4C-F3B1-431C-8028-266D3A61D1EC}" type="presParOf" srcId="{D00A0875-4967-48F6-B795-B9296952F143}" destId="{4DE6C289-6301-46BE-9D53-2F11F52EC644}" srcOrd="1" destOrd="0" presId="urn:microsoft.com/office/officeart/2005/8/layout/hierarchy2"/>
    <dgm:cxn modelId="{A25B5779-8668-4009-93E3-AE20E945D9DD}" type="presParOf" srcId="{55DF92B6-2321-4765-98ED-8D154B9A29A2}" destId="{32CF6E1E-6ECE-4E25-BA00-11E8FC0F5427}" srcOrd="14" destOrd="0" presId="urn:microsoft.com/office/officeart/2005/8/layout/hierarchy2"/>
    <dgm:cxn modelId="{DE0A9EFD-BEB0-457F-9479-A115B79CE625}" type="presParOf" srcId="{32CF6E1E-6ECE-4E25-BA00-11E8FC0F5427}" destId="{AE3FF794-FA2B-4A6A-BBE4-30EE01A81936}" srcOrd="0" destOrd="0" presId="urn:microsoft.com/office/officeart/2005/8/layout/hierarchy2"/>
    <dgm:cxn modelId="{B141B8E8-2F65-46D6-BDCC-C4BF51E6434E}" type="presParOf" srcId="{55DF92B6-2321-4765-98ED-8D154B9A29A2}" destId="{F4266536-F0AA-410C-AFD9-AFD4265448B6}" srcOrd="15" destOrd="0" presId="urn:microsoft.com/office/officeart/2005/8/layout/hierarchy2"/>
    <dgm:cxn modelId="{C5C36F53-7CA0-4045-9A1E-6A4B971E4444}" type="presParOf" srcId="{F4266536-F0AA-410C-AFD9-AFD4265448B6}" destId="{3B2E681D-9DCF-4649-8FF8-E155979E2CAC}" srcOrd="0" destOrd="0" presId="urn:microsoft.com/office/officeart/2005/8/layout/hierarchy2"/>
    <dgm:cxn modelId="{0862CC85-75A2-4A99-A10E-7138BEE25906}" type="presParOf" srcId="{F4266536-F0AA-410C-AFD9-AFD4265448B6}" destId="{8E14287C-DF5C-459B-B92E-A933437D44DD}" srcOrd="1" destOrd="0" presId="urn:microsoft.com/office/officeart/2005/8/layout/hierarchy2"/>
    <dgm:cxn modelId="{7AF3C9BB-1DBF-4398-849C-FEB4A2F780D2}" type="presParOf" srcId="{55DF92B6-2321-4765-98ED-8D154B9A29A2}" destId="{CFB97793-B2F0-4713-AE4A-3E5592D469F5}" srcOrd="16" destOrd="0" presId="urn:microsoft.com/office/officeart/2005/8/layout/hierarchy2"/>
    <dgm:cxn modelId="{BF775A30-5274-4BD2-88FE-353BD1522906}" type="presParOf" srcId="{CFB97793-B2F0-4713-AE4A-3E5592D469F5}" destId="{2265320A-EA47-49E4-9713-FBB052F0DA23}" srcOrd="0" destOrd="0" presId="urn:microsoft.com/office/officeart/2005/8/layout/hierarchy2"/>
    <dgm:cxn modelId="{F1A3275D-92A3-4891-B80E-A1D3B91AC586}" type="presParOf" srcId="{55DF92B6-2321-4765-98ED-8D154B9A29A2}" destId="{6AEB987F-3769-41DD-B949-F55C6BBA325A}" srcOrd="17" destOrd="0" presId="urn:microsoft.com/office/officeart/2005/8/layout/hierarchy2"/>
    <dgm:cxn modelId="{8AFF035C-0810-453A-9DB5-DCFEC7E661B3}" type="presParOf" srcId="{6AEB987F-3769-41DD-B949-F55C6BBA325A}" destId="{6AB60906-DCA4-4F54-8B07-B26E269761B3}" srcOrd="0" destOrd="0" presId="urn:microsoft.com/office/officeart/2005/8/layout/hierarchy2"/>
    <dgm:cxn modelId="{AE38BCE3-59E9-4FF8-BFFC-5974B24C9653}" type="presParOf" srcId="{6AEB987F-3769-41DD-B949-F55C6BBA325A}" destId="{9DDD4F58-2803-42A2-BC6E-B413B51DBDC5}" srcOrd="1" destOrd="0" presId="urn:microsoft.com/office/officeart/2005/8/layout/hierarchy2"/>
    <dgm:cxn modelId="{C9CF0F0A-5F48-4233-9067-EC7FEF4991F6}" type="presParOf" srcId="{55DF92B6-2321-4765-98ED-8D154B9A29A2}" destId="{B0C8D598-143B-43F2-940B-335921E3E0C0}" srcOrd="18" destOrd="0" presId="urn:microsoft.com/office/officeart/2005/8/layout/hierarchy2"/>
    <dgm:cxn modelId="{A511453A-4352-419C-9897-FC8A249EAD9D}" type="presParOf" srcId="{B0C8D598-143B-43F2-940B-335921E3E0C0}" destId="{BFE17C7C-93D1-494C-B0FC-638B1BEE8FBE}" srcOrd="0" destOrd="0" presId="urn:microsoft.com/office/officeart/2005/8/layout/hierarchy2"/>
    <dgm:cxn modelId="{4BAC5D1B-BE2C-4B48-9869-217EEEF45FB3}" type="presParOf" srcId="{55DF92B6-2321-4765-98ED-8D154B9A29A2}" destId="{52F90109-ED61-4C68-AB91-E926A678463C}" srcOrd="19" destOrd="0" presId="urn:microsoft.com/office/officeart/2005/8/layout/hierarchy2"/>
    <dgm:cxn modelId="{E7AD993E-99D7-4743-A73F-4B42A107C4F1}" type="presParOf" srcId="{52F90109-ED61-4C68-AB91-E926A678463C}" destId="{127CB03D-E1B5-4703-91C6-E3A7B677E639}" srcOrd="0" destOrd="0" presId="urn:microsoft.com/office/officeart/2005/8/layout/hierarchy2"/>
    <dgm:cxn modelId="{9701EBBB-77A4-4741-80B1-FD9B5004BE7F}" type="presParOf" srcId="{52F90109-ED61-4C68-AB91-E926A678463C}" destId="{34847A9A-28C9-40D1-92B0-2812020C6F2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175720-84F8-432E-9660-810877DBB49F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519B2C-7035-4F5F-B986-EA0DD65423F9}">
      <dgm:prSet phldrT="[Text]"/>
      <dgm:spPr/>
      <dgm:t>
        <a:bodyPr/>
        <a:lstStyle/>
        <a:p>
          <a:r>
            <a:rPr lang="en-US" b="1" dirty="0" err="1" smtClean="0"/>
            <a:t>CityConfigStr</a:t>
          </a:r>
          <a:endParaRPr lang="en-US" b="1" dirty="0"/>
        </a:p>
      </dgm:t>
    </dgm:pt>
    <dgm:pt modelId="{6EA01DFE-2146-43EC-AA75-EF961FB429E4}" type="parTrans" cxnId="{EA4DBD37-08FF-4FEF-ADB1-61A3B3DA33CF}">
      <dgm:prSet/>
      <dgm:spPr/>
      <dgm:t>
        <a:bodyPr/>
        <a:lstStyle/>
        <a:p>
          <a:endParaRPr lang="en-US"/>
        </a:p>
      </dgm:t>
    </dgm:pt>
    <dgm:pt modelId="{17A3F710-C68F-4009-B537-BB436FBE1AA3}" type="sibTrans" cxnId="{EA4DBD37-08FF-4FEF-ADB1-61A3B3DA33CF}">
      <dgm:prSet/>
      <dgm:spPr/>
      <dgm:t>
        <a:bodyPr/>
        <a:lstStyle/>
        <a:p>
          <a:endParaRPr lang="en-US"/>
        </a:p>
      </dgm:t>
    </dgm:pt>
    <dgm:pt modelId="{3C1A2ADF-054C-4142-9ACD-42DFC84A24BC}" type="asst">
      <dgm:prSet phldrT="[Text]"/>
      <dgm:spPr/>
      <dgm:t>
        <a:bodyPr/>
        <a:lstStyle/>
        <a:p>
          <a:r>
            <a:rPr lang="en-US" dirty="0" err="1" smtClean="0"/>
            <a:t>blk_size_x</a:t>
          </a:r>
          <a:endParaRPr lang="en-US" dirty="0"/>
        </a:p>
      </dgm:t>
    </dgm:pt>
    <dgm:pt modelId="{D88E7762-1395-4306-9D8C-4CC6292C8EAD}" type="parTrans" cxnId="{F82E3E14-767D-4656-A4A6-DCFFA1237CD0}">
      <dgm:prSet/>
      <dgm:spPr/>
      <dgm:t>
        <a:bodyPr/>
        <a:lstStyle/>
        <a:p>
          <a:endParaRPr lang="en-US"/>
        </a:p>
      </dgm:t>
    </dgm:pt>
    <dgm:pt modelId="{3D89C4D6-33F5-429C-97DC-E1BCCE7FDBCD}" type="sibTrans" cxnId="{F82E3E14-767D-4656-A4A6-DCFFA1237CD0}">
      <dgm:prSet/>
      <dgm:spPr/>
      <dgm:t>
        <a:bodyPr/>
        <a:lstStyle/>
        <a:p>
          <a:endParaRPr lang="en-US" dirty="0"/>
        </a:p>
      </dgm:t>
    </dgm:pt>
    <dgm:pt modelId="{D7B2BA88-9D83-4F98-93E3-4F6E793E66CC}" type="asst">
      <dgm:prSet phldrT="[Text]"/>
      <dgm:spPr/>
      <dgm:t>
        <a:bodyPr/>
        <a:lstStyle/>
        <a:p>
          <a:r>
            <a:rPr lang="en-US" dirty="0" err="1" smtClean="0"/>
            <a:t>map_grid_size</a:t>
          </a:r>
          <a:endParaRPr lang="en-US" dirty="0"/>
        </a:p>
      </dgm:t>
    </dgm:pt>
    <dgm:pt modelId="{FA2D546A-B828-4C80-A060-FB7F561704E2}" type="parTrans" cxnId="{159FA84A-C689-452F-B294-860D046879A9}">
      <dgm:prSet/>
      <dgm:spPr/>
      <dgm:t>
        <a:bodyPr/>
        <a:lstStyle/>
        <a:p>
          <a:endParaRPr lang="en-US"/>
        </a:p>
      </dgm:t>
    </dgm:pt>
    <dgm:pt modelId="{F4173D89-78EE-429E-AEF8-323749045E98}" type="sibTrans" cxnId="{159FA84A-C689-452F-B294-860D046879A9}">
      <dgm:prSet/>
      <dgm:spPr/>
      <dgm:t>
        <a:bodyPr/>
        <a:lstStyle/>
        <a:p>
          <a:endParaRPr lang="en-US"/>
        </a:p>
      </dgm:t>
    </dgm:pt>
    <dgm:pt modelId="{430C8C20-9734-453F-9F3C-C93DD6A8F934}" type="asst">
      <dgm:prSet phldrT="[Text]"/>
      <dgm:spPr/>
      <dgm:t>
        <a:bodyPr/>
        <a:lstStyle/>
        <a:p>
          <a:r>
            <a:rPr lang="en-US" dirty="0" err="1" smtClean="0"/>
            <a:t>map_y_len</a:t>
          </a:r>
          <a:endParaRPr lang="en-US" dirty="0"/>
        </a:p>
      </dgm:t>
    </dgm:pt>
    <dgm:pt modelId="{D83F1314-94B4-4A69-AE2D-9D714A510C4A}" type="parTrans" cxnId="{CAFD4267-CA4B-49C1-B2EF-B73C385AA5D5}">
      <dgm:prSet/>
      <dgm:spPr/>
      <dgm:t>
        <a:bodyPr/>
        <a:lstStyle/>
        <a:p>
          <a:endParaRPr lang="en-US"/>
        </a:p>
      </dgm:t>
    </dgm:pt>
    <dgm:pt modelId="{E89F6236-D81D-427F-8B2F-B735DAF21715}" type="sibTrans" cxnId="{CAFD4267-CA4B-49C1-B2EF-B73C385AA5D5}">
      <dgm:prSet/>
      <dgm:spPr/>
      <dgm:t>
        <a:bodyPr/>
        <a:lstStyle/>
        <a:p>
          <a:endParaRPr lang="en-US"/>
        </a:p>
      </dgm:t>
    </dgm:pt>
    <dgm:pt modelId="{9A984453-9BE3-4580-A199-992249C05E50}" type="asst">
      <dgm:prSet phldrT="[Text]"/>
      <dgm:spPr/>
      <dgm:t>
        <a:bodyPr/>
        <a:lstStyle/>
        <a:p>
          <a:r>
            <a:rPr lang="en-US" dirty="0" err="1" smtClean="0"/>
            <a:t>ave_width</a:t>
          </a:r>
          <a:endParaRPr lang="en-US" dirty="0"/>
        </a:p>
      </dgm:t>
    </dgm:pt>
    <dgm:pt modelId="{476D5CBC-9823-4AC8-BDC2-43E6D99E6022}" type="parTrans" cxnId="{5E56AB3C-5973-407A-99E3-C387F8F15A31}">
      <dgm:prSet/>
      <dgm:spPr/>
      <dgm:t>
        <a:bodyPr/>
        <a:lstStyle/>
        <a:p>
          <a:endParaRPr lang="en-US"/>
        </a:p>
      </dgm:t>
    </dgm:pt>
    <dgm:pt modelId="{36DB9AE9-EFD9-4418-BA2C-EA819C311A19}" type="sibTrans" cxnId="{5E56AB3C-5973-407A-99E3-C387F8F15A31}">
      <dgm:prSet/>
      <dgm:spPr/>
      <dgm:t>
        <a:bodyPr/>
        <a:lstStyle/>
        <a:p>
          <a:endParaRPr lang="en-US"/>
        </a:p>
      </dgm:t>
    </dgm:pt>
    <dgm:pt modelId="{2DA8AFBE-0DCF-44E3-8674-47BA8B02B32B}" type="asst">
      <dgm:prSet phldrT="[Text]"/>
      <dgm:spPr/>
      <dgm:t>
        <a:bodyPr/>
        <a:lstStyle/>
        <a:p>
          <a:r>
            <a:rPr lang="en-US" dirty="0" err="1" smtClean="0"/>
            <a:t>st_width</a:t>
          </a:r>
          <a:endParaRPr lang="en-US" dirty="0"/>
        </a:p>
      </dgm:t>
    </dgm:pt>
    <dgm:pt modelId="{6A6EC6C6-67A8-41E4-9903-E9EC54794A80}" type="parTrans" cxnId="{479AF308-755A-464E-B632-6437F5F4DADE}">
      <dgm:prSet/>
      <dgm:spPr/>
      <dgm:t>
        <a:bodyPr/>
        <a:lstStyle/>
        <a:p>
          <a:endParaRPr lang="en-US"/>
        </a:p>
      </dgm:t>
    </dgm:pt>
    <dgm:pt modelId="{69534A6E-FAAD-4FB6-9744-561BE0558385}" type="sibTrans" cxnId="{479AF308-755A-464E-B632-6437F5F4DADE}">
      <dgm:prSet/>
      <dgm:spPr/>
      <dgm:t>
        <a:bodyPr/>
        <a:lstStyle/>
        <a:p>
          <a:endParaRPr lang="en-US"/>
        </a:p>
      </dgm:t>
    </dgm:pt>
    <dgm:pt modelId="{870C549D-FF09-46E7-BF18-94874D861ACB}" type="asst">
      <dgm:prSet phldrT="[Text]"/>
      <dgm:spPr/>
      <dgm:t>
        <a:bodyPr/>
        <a:lstStyle/>
        <a:p>
          <a:r>
            <a:rPr lang="en-US" b="1" dirty="0" err="1" smtClean="0"/>
            <a:t>map_x_len</a:t>
          </a:r>
          <a:endParaRPr lang="en-US" dirty="0"/>
        </a:p>
      </dgm:t>
    </dgm:pt>
    <dgm:pt modelId="{3887A179-BEDE-44D1-B1DC-75F8B03A9163}" type="parTrans" cxnId="{A6D864B4-9549-49DA-8F33-567545D7C4A1}">
      <dgm:prSet/>
      <dgm:spPr/>
      <dgm:t>
        <a:bodyPr/>
        <a:lstStyle/>
        <a:p>
          <a:endParaRPr lang="en-US"/>
        </a:p>
      </dgm:t>
    </dgm:pt>
    <dgm:pt modelId="{51EDA71A-B360-4363-9EA9-7C08972BE4E7}" type="sibTrans" cxnId="{A6D864B4-9549-49DA-8F33-567545D7C4A1}">
      <dgm:prSet/>
      <dgm:spPr/>
      <dgm:t>
        <a:bodyPr/>
        <a:lstStyle/>
        <a:p>
          <a:endParaRPr lang="en-US"/>
        </a:p>
      </dgm:t>
    </dgm:pt>
    <dgm:pt modelId="{5EF83015-445F-4754-B619-17B4644A4C4F}" type="asst">
      <dgm:prSet phldrT="[Text]"/>
      <dgm:spPr/>
      <dgm:t>
        <a:bodyPr/>
        <a:lstStyle/>
        <a:p>
          <a:r>
            <a:rPr lang="en-US" dirty="0" err="1" smtClean="0"/>
            <a:t>blk_size_y</a:t>
          </a:r>
          <a:endParaRPr lang="en-US" dirty="0"/>
        </a:p>
      </dgm:t>
    </dgm:pt>
    <dgm:pt modelId="{15F890B5-52E7-4354-92E8-21006913F3E7}" type="parTrans" cxnId="{5DE86AE1-F40D-4B79-A595-2EB37759C0CF}">
      <dgm:prSet/>
      <dgm:spPr/>
      <dgm:t>
        <a:bodyPr/>
        <a:lstStyle/>
        <a:p>
          <a:endParaRPr lang="en-US"/>
        </a:p>
      </dgm:t>
    </dgm:pt>
    <dgm:pt modelId="{38F1038B-EC72-42AB-8E13-446C4160847F}" type="sibTrans" cxnId="{5DE86AE1-F40D-4B79-A595-2EB37759C0CF}">
      <dgm:prSet/>
      <dgm:spPr/>
      <dgm:t>
        <a:bodyPr/>
        <a:lstStyle/>
        <a:p>
          <a:endParaRPr lang="en-US"/>
        </a:p>
      </dgm:t>
    </dgm:pt>
    <dgm:pt modelId="{3362BCCB-A750-46FA-B819-0CFADE47E2E6}" type="asst">
      <dgm:prSet phldrT="[Text]"/>
      <dgm:spPr/>
      <dgm:t>
        <a:bodyPr/>
        <a:lstStyle/>
        <a:p>
          <a:r>
            <a:rPr lang="en-US" dirty="0" err="1" smtClean="0"/>
            <a:t>blk_size_small</a:t>
          </a:r>
          <a:endParaRPr lang="en-US" dirty="0"/>
        </a:p>
      </dgm:t>
    </dgm:pt>
    <dgm:pt modelId="{B83111FC-1796-45B4-94C6-187CD754259F}" type="parTrans" cxnId="{A4425937-5B76-4F13-98BF-F9E990FC03E7}">
      <dgm:prSet/>
      <dgm:spPr/>
      <dgm:t>
        <a:bodyPr/>
        <a:lstStyle/>
        <a:p>
          <a:endParaRPr lang="en-US"/>
        </a:p>
      </dgm:t>
    </dgm:pt>
    <dgm:pt modelId="{D671E726-9519-4820-B9AC-985771CB6B1F}" type="sibTrans" cxnId="{A4425937-5B76-4F13-98BF-F9E990FC03E7}">
      <dgm:prSet/>
      <dgm:spPr/>
      <dgm:t>
        <a:bodyPr/>
        <a:lstStyle/>
        <a:p>
          <a:endParaRPr lang="en-US"/>
        </a:p>
      </dgm:t>
    </dgm:pt>
    <dgm:pt modelId="{9E9BBD73-AB34-4AA7-8621-77E280B1BDC7}" type="asst">
      <dgm:prSet phldrT="[Text]"/>
      <dgm:spPr/>
      <dgm:t>
        <a:bodyPr/>
        <a:lstStyle/>
        <a:p>
          <a:r>
            <a:rPr lang="en-US" dirty="0" err="1" smtClean="0"/>
            <a:t>blk_size_min</a:t>
          </a:r>
          <a:endParaRPr lang="en-US" dirty="0"/>
        </a:p>
      </dgm:t>
    </dgm:pt>
    <dgm:pt modelId="{0AFF039C-3A46-4A49-9559-AAD279BF0BCC}" type="parTrans" cxnId="{4C03FEB9-FE85-48CA-8265-E8599D5CDCD7}">
      <dgm:prSet/>
      <dgm:spPr/>
      <dgm:t>
        <a:bodyPr/>
        <a:lstStyle/>
        <a:p>
          <a:endParaRPr lang="en-US"/>
        </a:p>
      </dgm:t>
    </dgm:pt>
    <dgm:pt modelId="{F753D4D5-8BA6-4CF6-9243-2EC71FE36C19}" type="sibTrans" cxnId="{4C03FEB9-FE85-48CA-8265-E8599D5CDCD7}">
      <dgm:prSet/>
      <dgm:spPr/>
      <dgm:t>
        <a:bodyPr/>
        <a:lstStyle/>
        <a:p>
          <a:endParaRPr lang="en-US"/>
        </a:p>
      </dgm:t>
    </dgm:pt>
    <dgm:pt modelId="{0D4FC468-1DBC-4408-BC96-CF825D9C9059}" type="asst">
      <dgm:prSet phldrT="[Text]"/>
      <dgm:spPr/>
      <dgm:t>
        <a:bodyPr/>
        <a:lstStyle/>
        <a:p>
          <a:r>
            <a:rPr lang="en-US" dirty="0" err="1" smtClean="0"/>
            <a:t>bld_height_avg</a:t>
          </a:r>
          <a:endParaRPr lang="en-US" dirty="0"/>
        </a:p>
      </dgm:t>
    </dgm:pt>
    <dgm:pt modelId="{D242E9CA-A482-40FE-9BEA-3162ADF40E44}" type="parTrans" cxnId="{88365D76-84F4-4457-86AF-22D0C7F12BC3}">
      <dgm:prSet/>
      <dgm:spPr/>
      <dgm:t>
        <a:bodyPr/>
        <a:lstStyle/>
        <a:p>
          <a:endParaRPr lang="en-US"/>
        </a:p>
      </dgm:t>
    </dgm:pt>
    <dgm:pt modelId="{57477A1C-1F78-4EB6-94F0-039C806EC8A1}" type="sibTrans" cxnId="{88365D76-84F4-4457-86AF-22D0C7F12BC3}">
      <dgm:prSet/>
      <dgm:spPr/>
      <dgm:t>
        <a:bodyPr/>
        <a:lstStyle/>
        <a:p>
          <a:endParaRPr lang="en-US"/>
        </a:p>
      </dgm:t>
    </dgm:pt>
    <dgm:pt modelId="{CE192DBD-3D31-4DCD-A213-C25D65DDFCB0}" type="asst">
      <dgm:prSet phldrT="[Text]"/>
      <dgm:spPr/>
      <dgm:t>
        <a:bodyPr/>
        <a:lstStyle/>
        <a:p>
          <a:r>
            <a:rPr lang="en-US" dirty="0" err="1" smtClean="0"/>
            <a:t>bld_height_max</a:t>
          </a:r>
          <a:endParaRPr lang="en-US" dirty="0"/>
        </a:p>
      </dgm:t>
    </dgm:pt>
    <dgm:pt modelId="{AF1E7F27-E9E7-4D59-865F-F14E9FAD46ED}" type="parTrans" cxnId="{0D266F4F-15D4-40D2-8D0E-AA6AE3173952}">
      <dgm:prSet/>
      <dgm:spPr/>
      <dgm:t>
        <a:bodyPr/>
        <a:lstStyle/>
        <a:p>
          <a:endParaRPr lang="en-US"/>
        </a:p>
      </dgm:t>
    </dgm:pt>
    <dgm:pt modelId="{B4B4AB1F-4B9E-4DC8-9236-08708ABA37D8}" type="sibTrans" cxnId="{0D266F4F-15D4-40D2-8D0E-AA6AE3173952}">
      <dgm:prSet/>
      <dgm:spPr/>
      <dgm:t>
        <a:bodyPr/>
        <a:lstStyle/>
        <a:p>
          <a:endParaRPr lang="en-US"/>
        </a:p>
      </dgm:t>
    </dgm:pt>
    <dgm:pt modelId="{B78A2BE0-0A99-42E2-B821-79631427E5F8}" type="asst">
      <dgm:prSet phldrT="[Text]"/>
      <dgm:spPr/>
      <dgm:t>
        <a:bodyPr/>
        <a:lstStyle/>
        <a:p>
          <a:r>
            <a:rPr lang="en-US" dirty="0" err="1" smtClean="0"/>
            <a:t>bld_height_min</a:t>
          </a:r>
          <a:endParaRPr lang="en-US" dirty="0"/>
        </a:p>
      </dgm:t>
    </dgm:pt>
    <dgm:pt modelId="{0674A58A-9D75-4934-A3BB-CBAF72FB4368}" type="parTrans" cxnId="{01161357-7AA9-4C97-86CF-329979C2499C}">
      <dgm:prSet/>
      <dgm:spPr/>
      <dgm:t>
        <a:bodyPr/>
        <a:lstStyle/>
        <a:p>
          <a:endParaRPr lang="en-US"/>
        </a:p>
      </dgm:t>
    </dgm:pt>
    <dgm:pt modelId="{D7CF381C-4313-4D90-8B76-7AA77A0193D8}" type="sibTrans" cxnId="{01161357-7AA9-4C97-86CF-329979C2499C}">
      <dgm:prSet/>
      <dgm:spPr/>
      <dgm:t>
        <a:bodyPr/>
        <a:lstStyle/>
        <a:p>
          <a:endParaRPr lang="en-US"/>
        </a:p>
      </dgm:t>
    </dgm:pt>
    <dgm:pt modelId="{2F5A31BF-4032-46BD-A7E3-25FBA62D921B}" type="asst">
      <dgm:prSet phldrT="[Text]"/>
      <dgm:spPr/>
      <dgm:t>
        <a:bodyPr/>
        <a:lstStyle/>
        <a:p>
          <a:r>
            <a:rPr lang="en-US" dirty="0" err="1" smtClean="0"/>
            <a:t>bld_size_avg</a:t>
          </a:r>
          <a:endParaRPr lang="en-US" dirty="0"/>
        </a:p>
      </dgm:t>
    </dgm:pt>
    <dgm:pt modelId="{B9F13FAE-B797-46A2-AEED-67F5F2BC4683}" type="parTrans" cxnId="{12CE5FCA-8D8B-4D5B-952E-EA3A392AB6AE}">
      <dgm:prSet/>
      <dgm:spPr/>
      <dgm:t>
        <a:bodyPr/>
        <a:lstStyle/>
        <a:p>
          <a:endParaRPr lang="en-US"/>
        </a:p>
      </dgm:t>
    </dgm:pt>
    <dgm:pt modelId="{CB836281-24CC-42C4-8109-D090BBDA1634}" type="sibTrans" cxnId="{12CE5FCA-8D8B-4D5B-952E-EA3A392AB6AE}">
      <dgm:prSet/>
      <dgm:spPr/>
      <dgm:t>
        <a:bodyPr/>
        <a:lstStyle/>
        <a:p>
          <a:endParaRPr lang="en-US"/>
        </a:p>
      </dgm:t>
    </dgm:pt>
    <dgm:pt modelId="{D704C7B4-9380-44F8-BC72-71F8C2F060EB}" type="asst">
      <dgm:prSet phldrT="[Text]"/>
      <dgm:spPr/>
      <dgm:t>
        <a:bodyPr/>
        <a:lstStyle/>
        <a:p>
          <a:r>
            <a:rPr lang="en-US" dirty="0" err="1" smtClean="0"/>
            <a:t>bld_size_min</a:t>
          </a:r>
          <a:endParaRPr lang="en-US" dirty="0"/>
        </a:p>
      </dgm:t>
    </dgm:pt>
    <dgm:pt modelId="{2C204EE3-D720-4E5E-AC53-A58634A1399F}" type="parTrans" cxnId="{FC98FE4C-A837-43CB-8A0D-74822AF235CF}">
      <dgm:prSet/>
      <dgm:spPr/>
      <dgm:t>
        <a:bodyPr/>
        <a:lstStyle/>
        <a:p>
          <a:endParaRPr lang="en-US"/>
        </a:p>
      </dgm:t>
    </dgm:pt>
    <dgm:pt modelId="{5B3415E7-2C6C-4A10-8E9A-B600F8DF6B47}" type="sibTrans" cxnId="{FC98FE4C-A837-43CB-8A0D-74822AF235CF}">
      <dgm:prSet/>
      <dgm:spPr/>
      <dgm:t>
        <a:bodyPr/>
        <a:lstStyle/>
        <a:p>
          <a:endParaRPr lang="en-US"/>
        </a:p>
      </dgm:t>
    </dgm:pt>
    <dgm:pt modelId="{2F05CC0E-328F-4920-9967-2B831AE0578F}" type="asst">
      <dgm:prSet phldrT="[Text]"/>
      <dgm:spPr/>
      <dgm:t>
        <a:bodyPr/>
        <a:lstStyle/>
        <a:p>
          <a:r>
            <a:rPr lang="en-US" smtClean="0"/>
            <a:t>bld_dense</a:t>
          </a:r>
          <a:endParaRPr lang="en-US" dirty="0"/>
        </a:p>
      </dgm:t>
    </dgm:pt>
    <dgm:pt modelId="{754C1895-7076-44FB-BD98-B07084903007}" type="parTrans" cxnId="{E2BD114E-F43F-40F8-BF01-4349D908CD94}">
      <dgm:prSet/>
      <dgm:spPr/>
      <dgm:t>
        <a:bodyPr/>
        <a:lstStyle/>
        <a:p>
          <a:endParaRPr lang="en-US"/>
        </a:p>
      </dgm:t>
    </dgm:pt>
    <dgm:pt modelId="{B5A9AB19-0EE2-4FE5-A0D5-85A9D58B5165}" type="sibTrans" cxnId="{E2BD114E-F43F-40F8-BF01-4349D908CD94}">
      <dgm:prSet/>
      <dgm:spPr/>
      <dgm:t>
        <a:bodyPr/>
        <a:lstStyle/>
        <a:p>
          <a:endParaRPr lang="en-US"/>
        </a:p>
      </dgm:t>
    </dgm:pt>
    <dgm:pt modelId="{D2D390EF-AA69-4690-9592-3FAA24481237}" type="pres">
      <dgm:prSet presAssocID="{0D175720-84F8-432E-9660-810877DBB49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29A08CA-A369-467A-AB59-4E5CDEDC4BE0}" type="pres">
      <dgm:prSet presAssocID="{25519B2C-7035-4F5F-B986-EA0DD65423F9}" presName="hierRoot1" presStyleCnt="0">
        <dgm:presLayoutVars>
          <dgm:hierBranch val="init"/>
        </dgm:presLayoutVars>
      </dgm:prSet>
      <dgm:spPr/>
    </dgm:pt>
    <dgm:pt modelId="{0C7AD201-6745-4E5A-B967-4D2E19124E37}" type="pres">
      <dgm:prSet presAssocID="{25519B2C-7035-4F5F-B986-EA0DD65423F9}" presName="rootComposite1" presStyleCnt="0"/>
      <dgm:spPr/>
    </dgm:pt>
    <dgm:pt modelId="{B01F10A3-E039-4800-9D59-38E250FC14CC}" type="pres">
      <dgm:prSet presAssocID="{25519B2C-7035-4F5F-B986-EA0DD65423F9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BDD42EC-F48D-4EBA-8B00-2F68CC08AE93}" type="pres">
      <dgm:prSet presAssocID="{25519B2C-7035-4F5F-B986-EA0DD65423F9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86F5619-666F-441F-A1A6-1B1157B36AF3}" type="pres">
      <dgm:prSet presAssocID="{25519B2C-7035-4F5F-B986-EA0DD65423F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56F5BB5-B1C0-4BA7-9535-43BBB7B5178A}" type="pres">
      <dgm:prSet presAssocID="{25519B2C-7035-4F5F-B986-EA0DD65423F9}" presName="hierChild2" presStyleCnt="0"/>
      <dgm:spPr/>
    </dgm:pt>
    <dgm:pt modelId="{DF649AC8-7C7E-43CC-AE66-909BACA6D22A}" type="pres">
      <dgm:prSet presAssocID="{25519B2C-7035-4F5F-B986-EA0DD65423F9}" presName="hierChild3" presStyleCnt="0"/>
      <dgm:spPr/>
    </dgm:pt>
    <dgm:pt modelId="{0A9F55D5-4B6B-43EB-BC7C-FC8B4BD6149A}" type="pres">
      <dgm:prSet presAssocID="{FA2D546A-B828-4C80-A060-FB7F561704E2}" presName="Name96" presStyleLbl="parChTrans1D2" presStyleIdx="0" presStyleCnt="15"/>
      <dgm:spPr/>
      <dgm:t>
        <a:bodyPr/>
        <a:lstStyle/>
        <a:p>
          <a:endParaRPr lang="en-US"/>
        </a:p>
      </dgm:t>
    </dgm:pt>
    <dgm:pt modelId="{A6201DD1-71EF-4081-BD8D-54464F591FAB}" type="pres">
      <dgm:prSet presAssocID="{D7B2BA88-9D83-4F98-93E3-4F6E793E66CC}" presName="hierRoot3" presStyleCnt="0">
        <dgm:presLayoutVars>
          <dgm:hierBranch val="init"/>
        </dgm:presLayoutVars>
      </dgm:prSet>
      <dgm:spPr/>
    </dgm:pt>
    <dgm:pt modelId="{22F39CDE-0FB5-43C4-8F9D-8B7C66C9E6F2}" type="pres">
      <dgm:prSet presAssocID="{D7B2BA88-9D83-4F98-93E3-4F6E793E66CC}" presName="rootComposite3" presStyleCnt="0"/>
      <dgm:spPr/>
    </dgm:pt>
    <dgm:pt modelId="{B3C2D3EE-BA37-45C0-800F-CF57B54D37AD}" type="pres">
      <dgm:prSet presAssocID="{D7B2BA88-9D83-4F98-93E3-4F6E793E66CC}" presName="rootText3" presStyleLbl="asst1" presStyleIdx="0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3C93C4-C08B-4BE2-841E-C28E423B0CF4}" type="pres">
      <dgm:prSet presAssocID="{D7B2BA88-9D83-4F98-93E3-4F6E793E66CC}" presName="titleText3" presStyleLbl="fgAcc2" presStyleIdx="0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B12C471-16F0-4B58-8B7A-1DB27903DD41}" type="pres">
      <dgm:prSet presAssocID="{D7B2BA88-9D83-4F98-93E3-4F6E793E66CC}" presName="rootConnector3" presStyleLbl="asst1" presStyleIdx="0" presStyleCnt="15"/>
      <dgm:spPr/>
      <dgm:t>
        <a:bodyPr/>
        <a:lstStyle/>
        <a:p>
          <a:endParaRPr lang="en-US"/>
        </a:p>
      </dgm:t>
    </dgm:pt>
    <dgm:pt modelId="{85F2F705-5FB7-46B7-AE55-CB21AE2BB649}" type="pres">
      <dgm:prSet presAssocID="{D7B2BA88-9D83-4F98-93E3-4F6E793E66CC}" presName="hierChild6" presStyleCnt="0"/>
      <dgm:spPr/>
    </dgm:pt>
    <dgm:pt modelId="{403DCD2C-7251-4A8D-A879-EFCC20F7EACF}" type="pres">
      <dgm:prSet presAssocID="{D7B2BA88-9D83-4F98-93E3-4F6E793E66CC}" presName="hierChild7" presStyleCnt="0"/>
      <dgm:spPr/>
    </dgm:pt>
    <dgm:pt modelId="{5301A297-665A-461B-8283-DCAA9A4873A1}" type="pres">
      <dgm:prSet presAssocID="{3887A179-BEDE-44D1-B1DC-75F8B03A9163}" presName="Name96" presStyleLbl="parChTrans1D2" presStyleIdx="1" presStyleCnt="15"/>
      <dgm:spPr/>
      <dgm:t>
        <a:bodyPr/>
        <a:lstStyle/>
        <a:p>
          <a:endParaRPr lang="en-US"/>
        </a:p>
      </dgm:t>
    </dgm:pt>
    <dgm:pt modelId="{7F5B78D9-84C3-4A09-AE16-E9B7B22C56F7}" type="pres">
      <dgm:prSet presAssocID="{870C549D-FF09-46E7-BF18-94874D861ACB}" presName="hierRoot3" presStyleCnt="0">
        <dgm:presLayoutVars>
          <dgm:hierBranch val="init"/>
        </dgm:presLayoutVars>
      </dgm:prSet>
      <dgm:spPr/>
    </dgm:pt>
    <dgm:pt modelId="{73A2C215-DFE2-460F-ADEF-B9E4AB183108}" type="pres">
      <dgm:prSet presAssocID="{870C549D-FF09-46E7-BF18-94874D861ACB}" presName="rootComposite3" presStyleCnt="0"/>
      <dgm:spPr/>
    </dgm:pt>
    <dgm:pt modelId="{5B0D4345-9401-4E3D-AB6A-C750B09EC334}" type="pres">
      <dgm:prSet presAssocID="{870C549D-FF09-46E7-BF18-94874D861ACB}" presName="rootText3" presStyleLbl="asst1" presStyleIdx="1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DAB8F8-75E4-4AFD-8862-4E58AEB7C9B3}" type="pres">
      <dgm:prSet presAssocID="{870C549D-FF09-46E7-BF18-94874D861ACB}" presName="titleText3" presStyleLbl="fgAcc2" presStyleIdx="1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343A359-CF8E-450D-9C18-42B4DA415BBA}" type="pres">
      <dgm:prSet presAssocID="{870C549D-FF09-46E7-BF18-94874D861ACB}" presName="rootConnector3" presStyleLbl="asst1" presStyleIdx="1" presStyleCnt="15"/>
      <dgm:spPr/>
      <dgm:t>
        <a:bodyPr/>
        <a:lstStyle/>
        <a:p>
          <a:endParaRPr lang="en-US"/>
        </a:p>
      </dgm:t>
    </dgm:pt>
    <dgm:pt modelId="{00601D47-D739-4ACA-BD83-60E829857493}" type="pres">
      <dgm:prSet presAssocID="{870C549D-FF09-46E7-BF18-94874D861ACB}" presName="hierChild6" presStyleCnt="0"/>
      <dgm:spPr/>
    </dgm:pt>
    <dgm:pt modelId="{CD1CE929-A9C4-4629-9A21-76720007D608}" type="pres">
      <dgm:prSet presAssocID="{870C549D-FF09-46E7-BF18-94874D861ACB}" presName="hierChild7" presStyleCnt="0"/>
      <dgm:spPr/>
    </dgm:pt>
    <dgm:pt modelId="{F4EBD111-4FA9-4734-81DA-0E4C1E4B4525}" type="pres">
      <dgm:prSet presAssocID="{D83F1314-94B4-4A69-AE2D-9D714A510C4A}" presName="Name96" presStyleLbl="parChTrans1D2" presStyleIdx="2" presStyleCnt="15"/>
      <dgm:spPr/>
      <dgm:t>
        <a:bodyPr/>
        <a:lstStyle/>
        <a:p>
          <a:endParaRPr lang="en-US"/>
        </a:p>
      </dgm:t>
    </dgm:pt>
    <dgm:pt modelId="{7BA69CB7-9D66-44DF-B00A-15A078AB6390}" type="pres">
      <dgm:prSet presAssocID="{430C8C20-9734-453F-9F3C-C93DD6A8F934}" presName="hierRoot3" presStyleCnt="0">
        <dgm:presLayoutVars>
          <dgm:hierBranch val="init"/>
        </dgm:presLayoutVars>
      </dgm:prSet>
      <dgm:spPr/>
    </dgm:pt>
    <dgm:pt modelId="{9BB1D34C-0190-40A5-8503-C94BC0514E51}" type="pres">
      <dgm:prSet presAssocID="{430C8C20-9734-453F-9F3C-C93DD6A8F934}" presName="rootComposite3" presStyleCnt="0"/>
      <dgm:spPr/>
    </dgm:pt>
    <dgm:pt modelId="{970B4F4D-BDE2-4309-8761-3CD0A3812D97}" type="pres">
      <dgm:prSet presAssocID="{430C8C20-9734-453F-9F3C-C93DD6A8F934}" presName="rootText3" presStyleLbl="asst1" presStyleIdx="2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7E18E2-DD68-4C86-AC60-D8DEA778CD83}" type="pres">
      <dgm:prSet presAssocID="{430C8C20-9734-453F-9F3C-C93DD6A8F934}" presName="titleText3" presStyleLbl="fgAcc2" presStyleIdx="2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262930C-FD42-47C7-87A8-00E47F18127D}" type="pres">
      <dgm:prSet presAssocID="{430C8C20-9734-453F-9F3C-C93DD6A8F934}" presName="rootConnector3" presStyleLbl="asst1" presStyleIdx="2" presStyleCnt="15"/>
      <dgm:spPr/>
      <dgm:t>
        <a:bodyPr/>
        <a:lstStyle/>
        <a:p>
          <a:endParaRPr lang="en-US"/>
        </a:p>
      </dgm:t>
    </dgm:pt>
    <dgm:pt modelId="{68EDBEAB-4D3E-474A-9E9E-6AE477D953B5}" type="pres">
      <dgm:prSet presAssocID="{430C8C20-9734-453F-9F3C-C93DD6A8F934}" presName="hierChild6" presStyleCnt="0"/>
      <dgm:spPr/>
    </dgm:pt>
    <dgm:pt modelId="{F822601A-8FA4-473B-AA89-848021894928}" type="pres">
      <dgm:prSet presAssocID="{430C8C20-9734-453F-9F3C-C93DD6A8F934}" presName="hierChild7" presStyleCnt="0"/>
      <dgm:spPr/>
    </dgm:pt>
    <dgm:pt modelId="{EF7E3C08-827B-4A88-92BA-34C13D0C173A}" type="pres">
      <dgm:prSet presAssocID="{476D5CBC-9823-4AC8-BDC2-43E6D99E6022}" presName="Name96" presStyleLbl="parChTrans1D2" presStyleIdx="3" presStyleCnt="15"/>
      <dgm:spPr/>
      <dgm:t>
        <a:bodyPr/>
        <a:lstStyle/>
        <a:p>
          <a:endParaRPr lang="en-US"/>
        </a:p>
      </dgm:t>
    </dgm:pt>
    <dgm:pt modelId="{E5506D56-8058-45E0-97B7-72E92AA5D17E}" type="pres">
      <dgm:prSet presAssocID="{9A984453-9BE3-4580-A199-992249C05E50}" presName="hierRoot3" presStyleCnt="0">
        <dgm:presLayoutVars>
          <dgm:hierBranch val="init"/>
        </dgm:presLayoutVars>
      </dgm:prSet>
      <dgm:spPr/>
    </dgm:pt>
    <dgm:pt modelId="{CD09832E-0949-4B4A-BED7-5AD30E7BC90A}" type="pres">
      <dgm:prSet presAssocID="{9A984453-9BE3-4580-A199-992249C05E50}" presName="rootComposite3" presStyleCnt="0"/>
      <dgm:spPr/>
    </dgm:pt>
    <dgm:pt modelId="{99D16228-45AF-4969-AA25-8BBD44F6EE10}" type="pres">
      <dgm:prSet presAssocID="{9A984453-9BE3-4580-A199-992249C05E50}" presName="rootText3" presStyleLbl="asst1" presStyleIdx="3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C40C65-0B9C-4BE5-8798-D0C77A5A2549}" type="pres">
      <dgm:prSet presAssocID="{9A984453-9BE3-4580-A199-992249C05E50}" presName="titleText3" presStyleLbl="fgAcc2" presStyleIdx="3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D4F89D7-D913-46A9-8596-F7091F69D628}" type="pres">
      <dgm:prSet presAssocID="{9A984453-9BE3-4580-A199-992249C05E50}" presName="rootConnector3" presStyleLbl="asst1" presStyleIdx="3" presStyleCnt="15"/>
      <dgm:spPr/>
      <dgm:t>
        <a:bodyPr/>
        <a:lstStyle/>
        <a:p>
          <a:endParaRPr lang="en-US"/>
        </a:p>
      </dgm:t>
    </dgm:pt>
    <dgm:pt modelId="{2052D051-D447-493A-961F-917DF290DB02}" type="pres">
      <dgm:prSet presAssocID="{9A984453-9BE3-4580-A199-992249C05E50}" presName="hierChild6" presStyleCnt="0"/>
      <dgm:spPr/>
    </dgm:pt>
    <dgm:pt modelId="{AC10B4FF-4CFC-418F-8028-D7198285EEEE}" type="pres">
      <dgm:prSet presAssocID="{9A984453-9BE3-4580-A199-992249C05E50}" presName="hierChild7" presStyleCnt="0"/>
      <dgm:spPr/>
    </dgm:pt>
    <dgm:pt modelId="{29E03D96-38D9-4747-AF19-9005D4D74161}" type="pres">
      <dgm:prSet presAssocID="{6A6EC6C6-67A8-41E4-9903-E9EC54794A80}" presName="Name96" presStyleLbl="parChTrans1D2" presStyleIdx="4" presStyleCnt="15"/>
      <dgm:spPr/>
      <dgm:t>
        <a:bodyPr/>
        <a:lstStyle/>
        <a:p>
          <a:endParaRPr lang="en-US"/>
        </a:p>
      </dgm:t>
    </dgm:pt>
    <dgm:pt modelId="{4927E123-92FA-4233-AEEC-728504533864}" type="pres">
      <dgm:prSet presAssocID="{2DA8AFBE-0DCF-44E3-8674-47BA8B02B32B}" presName="hierRoot3" presStyleCnt="0">
        <dgm:presLayoutVars>
          <dgm:hierBranch val="init"/>
        </dgm:presLayoutVars>
      </dgm:prSet>
      <dgm:spPr/>
    </dgm:pt>
    <dgm:pt modelId="{F8B3A739-2222-406B-97DB-5AAE6034B982}" type="pres">
      <dgm:prSet presAssocID="{2DA8AFBE-0DCF-44E3-8674-47BA8B02B32B}" presName="rootComposite3" presStyleCnt="0"/>
      <dgm:spPr/>
    </dgm:pt>
    <dgm:pt modelId="{818D78A6-A523-4188-BE46-98BFEBE17300}" type="pres">
      <dgm:prSet presAssocID="{2DA8AFBE-0DCF-44E3-8674-47BA8B02B32B}" presName="rootText3" presStyleLbl="asst1" presStyleIdx="4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E8C1B4-B878-4C46-B6A4-546F94096B2D}" type="pres">
      <dgm:prSet presAssocID="{2DA8AFBE-0DCF-44E3-8674-47BA8B02B32B}" presName="titleText3" presStyleLbl="fgAcc2" presStyleIdx="4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1654866-AAF6-4473-9414-BDB77EADF8BC}" type="pres">
      <dgm:prSet presAssocID="{2DA8AFBE-0DCF-44E3-8674-47BA8B02B32B}" presName="rootConnector3" presStyleLbl="asst1" presStyleIdx="4" presStyleCnt="15"/>
      <dgm:spPr/>
      <dgm:t>
        <a:bodyPr/>
        <a:lstStyle/>
        <a:p>
          <a:endParaRPr lang="en-US"/>
        </a:p>
      </dgm:t>
    </dgm:pt>
    <dgm:pt modelId="{B046BA7D-8892-4516-BD2D-F5B58D1197ED}" type="pres">
      <dgm:prSet presAssocID="{2DA8AFBE-0DCF-44E3-8674-47BA8B02B32B}" presName="hierChild6" presStyleCnt="0"/>
      <dgm:spPr/>
    </dgm:pt>
    <dgm:pt modelId="{7EB34034-62E8-495B-9404-6CEFA226DFD6}" type="pres">
      <dgm:prSet presAssocID="{2DA8AFBE-0DCF-44E3-8674-47BA8B02B32B}" presName="hierChild7" presStyleCnt="0"/>
      <dgm:spPr/>
    </dgm:pt>
    <dgm:pt modelId="{915BCC21-3654-428F-8B9B-8BFDB3986A72}" type="pres">
      <dgm:prSet presAssocID="{D88E7762-1395-4306-9D8C-4CC6292C8EAD}" presName="Name96" presStyleLbl="parChTrans1D2" presStyleIdx="5" presStyleCnt="15"/>
      <dgm:spPr/>
      <dgm:t>
        <a:bodyPr/>
        <a:lstStyle/>
        <a:p>
          <a:endParaRPr lang="en-US"/>
        </a:p>
      </dgm:t>
    </dgm:pt>
    <dgm:pt modelId="{F97CCD5D-306C-4351-B551-5A42A66C82E2}" type="pres">
      <dgm:prSet presAssocID="{3C1A2ADF-054C-4142-9ACD-42DFC84A24BC}" presName="hierRoot3" presStyleCnt="0">
        <dgm:presLayoutVars>
          <dgm:hierBranch val="init"/>
        </dgm:presLayoutVars>
      </dgm:prSet>
      <dgm:spPr/>
    </dgm:pt>
    <dgm:pt modelId="{66305DE7-FE0D-4113-B522-30B22CDBB788}" type="pres">
      <dgm:prSet presAssocID="{3C1A2ADF-054C-4142-9ACD-42DFC84A24BC}" presName="rootComposite3" presStyleCnt="0"/>
      <dgm:spPr/>
    </dgm:pt>
    <dgm:pt modelId="{0E64F48C-AB12-46C8-A0FF-CB60636E0CFE}" type="pres">
      <dgm:prSet presAssocID="{3C1A2ADF-054C-4142-9ACD-42DFC84A24BC}" presName="rootText3" presStyleLbl="asst1" presStyleIdx="5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850348-6C92-495D-B3E1-F65AE682A37B}" type="pres">
      <dgm:prSet presAssocID="{3C1A2ADF-054C-4142-9ACD-42DFC84A24BC}" presName="titleText3" presStyleLbl="fgAcc2" presStyleIdx="5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CD898B2-3141-41A9-B997-7FC74E61BF58}" type="pres">
      <dgm:prSet presAssocID="{3C1A2ADF-054C-4142-9ACD-42DFC84A24BC}" presName="rootConnector3" presStyleLbl="asst1" presStyleIdx="5" presStyleCnt="15"/>
      <dgm:spPr/>
      <dgm:t>
        <a:bodyPr/>
        <a:lstStyle/>
        <a:p>
          <a:endParaRPr lang="en-US"/>
        </a:p>
      </dgm:t>
    </dgm:pt>
    <dgm:pt modelId="{308523A8-4730-4E56-83BD-D1DA035BFF9D}" type="pres">
      <dgm:prSet presAssocID="{3C1A2ADF-054C-4142-9ACD-42DFC84A24BC}" presName="hierChild6" presStyleCnt="0"/>
      <dgm:spPr/>
    </dgm:pt>
    <dgm:pt modelId="{BB90B123-A143-4C40-9114-7A002A67C51D}" type="pres">
      <dgm:prSet presAssocID="{3C1A2ADF-054C-4142-9ACD-42DFC84A24BC}" presName="hierChild7" presStyleCnt="0"/>
      <dgm:spPr/>
    </dgm:pt>
    <dgm:pt modelId="{D6073457-29C8-4809-848B-613F7C8F7543}" type="pres">
      <dgm:prSet presAssocID="{15F890B5-52E7-4354-92E8-21006913F3E7}" presName="Name96" presStyleLbl="parChTrans1D2" presStyleIdx="6" presStyleCnt="15"/>
      <dgm:spPr/>
      <dgm:t>
        <a:bodyPr/>
        <a:lstStyle/>
        <a:p>
          <a:endParaRPr lang="en-US"/>
        </a:p>
      </dgm:t>
    </dgm:pt>
    <dgm:pt modelId="{DC8669B5-6FF4-4C3F-95EB-A7EB63D1D2E3}" type="pres">
      <dgm:prSet presAssocID="{5EF83015-445F-4754-B619-17B4644A4C4F}" presName="hierRoot3" presStyleCnt="0">
        <dgm:presLayoutVars>
          <dgm:hierBranch val="init"/>
        </dgm:presLayoutVars>
      </dgm:prSet>
      <dgm:spPr/>
    </dgm:pt>
    <dgm:pt modelId="{8AA6A8A2-4C88-4911-9B64-0432DDD70B39}" type="pres">
      <dgm:prSet presAssocID="{5EF83015-445F-4754-B619-17B4644A4C4F}" presName="rootComposite3" presStyleCnt="0"/>
      <dgm:spPr/>
    </dgm:pt>
    <dgm:pt modelId="{09CB82F2-DEE8-46D2-A4E2-D96E3C0638A5}" type="pres">
      <dgm:prSet presAssocID="{5EF83015-445F-4754-B619-17B4644A4C4F}" presName="rootText3" presStyleLbl="asst1" presStyleIdx="6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DA4873-17B2-4E71-8131-08B764BDA395}" type="pres">
      <dgm:prSet presAssocID="{5EF83015-445F-4754-B619-17B4644A4C4F}" presName="titleText3" presStyleLbl="fgAcc2" presStyleIdx="6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F8F7774-39E7-4921-A8A6-51450D6CE78B}" type="pres">
      <dgm:prSet presAssocID="{5EF83015-445F-4754-B619-17B4644A4C4F}" presName="rootConnector3" presStyleLbl="asst1" presStyleIdx="6" presStyleCnt="15"/>
      <dgm:spPr/>
      <dgm:t>
        <a:bodyPr/>
        <a:lstStyle/>
        <a:p>
          <a:endParaRPr lang="en-US"/>
        </a:p>
      </dgm:t>
    </dgm:pt>
    <dgm:pt modelId="{9149DC12-66A7-4219-BF1F-60836CEC838F}" type="pres">
      <dgm:prSet presAssocID="{5EF83015-445F-4754-B619-17B4644A4C4F}" presName="hierChild6" presStyleCnt="0"/>
      <dgm:spPr/>
    </dgm:pt>
    <dgm:pt modelId="{4836CC28-A754-4326-A4F1-DB333571DDB5}" type="pres">
      <dgm:prSet presAssocID="{5EF83015-445F-4754-B619-17B4644A4C4F}" presName="hierChild7" presStyleCnt="0"/>
      <dgm:spPr/>
    </dgm:pt>
    <dgm:pt modelId="{77F3C70F-88E4-45B1-92A1-4ED4EB7521BA}" type="pres">
      <dgm:prSet presAssocID="{B83111FC-1796-45B4-94C6-187CD754259F}" presName="Name96" presStyleLbl="parChTrans1D2" presStyleIdx="7" presStyleCnt="15"/>
      <dgm:spPr/>
      <dgm:t>
        <a:bodyPr/>
        <a:lstStyle/>
        <a:p>
          <a:endParaRPr lang="en-US"/>
        </a:p>
      </dgm:t>
    </dgm:pt>
    <dgm:pt modelId="{8E6A798F-BF15-4873-A8CB-6BAAA1CB9D4F}" type="pres">
      <dgm:prSet presAssocID="{3362BCCB-A750-46FA-B819-0CFADE47E2E6}" presName="hierRoot3" presStyleCnt="0">
        <dgm:presLayoutVars>
          <dgm:hierBranch val="init"/>
        </dgm:presLayoutVars>
      </dgm:prSet>
      <dgm:spPr/>
    </dgm:pt>
    <dgm:pt modelId="{2BEB4AE3-CD5B-483D-A7EA-623230E4070C}" type="pres">
      <dgm:prSet presAssocID="{3362BCCB-A750-46FA-B819-0CFADE47E2E6}" presName="rootComposite3" presStyleCnt="0"/>
      <dgm:spPr/>
    </dgm:pt>
    <dgm:pt modelId="{48F25230-7848-4E50-956B-A63A4479E7D2}" type="pres">
      <dgm:prSet presAssocID="{3362BCCB-A750-46FA-B819-0CFADE47E2E6}" presName="rootText3" presStyleLbl="asst1" presStyleIdx="7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A646B2-5C87-452C-97F1-BDA8EE5B4CFC}" type="pres">
      <dgm:prSet presAssocID="{3362BCCB-A750-46FA-B819-0CFADE47E2E6}" presName="titleText3" presStyleLbl="fgAcc2" presStyleIdx="7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A9BDC42-E783-448C-8BEC-308531E1A8F5}" type="pres">
      <dgm:prSet presAssocID="{3362BCCB-A750-46FA-B819-0CFADE47E2E6}" presName="rootConnector3" presStyleLbl="asst1" presStyleIdx="7" presStyleCnt="15"/>
      <dgm:spPr/>
      <dgm:t>
        <a:bodyPr/>
        <a:lstStyle/>
        <a:p>
          <a:endParaRPr lang="en-US"/>
        </a:p>
      </dgm:t>
    </dgm:pt>
    <dgm:pt modelId="{7C2E0619-DC69-42C9-9EF6-307EC9BF2054}" type="pres">
      <dgm:prSet presAssocID="{3362BCCB-A750-46FA-B819-0CFADE47E2E6}" presName="hierChild6" presStyleCnt="0"/>
      <dgm:spPr/>
    </dgm:pt>
    <dgm:pt modelId="{EF002BF7-6B23-4703-88AE-AFB2F2A66E8A}" type="pres">
      <dgm:prSet presAssocID="{3362BCCB-A750-46FA-B819-0CFADE47E2E6}" presName="hierChild7" presStyleCnt="0"/>
      <dgm:spPr/>
    </dgm:pt>
    <dgm:pt modelId="{BAF7B59B-9F66-434B-823B-AC16F12397D9}" type="pres">
      <dgm:prSet presAssocID="{0AFF039C-3A46-4A49-9559-AAD279BF0BCC}" presName="Name96" presStyleLbl="parChTrans1D2" presStyleIdx="8" presStyleCnt="15"/>
      <dgm:spPr/>
      <dgm:t>
        <a:bodyPr/>
        <a:lstStyle/>
        <a:p>
          <a:endParaRPr lang="en-US"/>
        </a:p>
      </dgm:t>
    </dgm:pt>
    <dgm:pt modelId="{D8761DDD-10BC-444C-97BA-300F308565BE}" type="pres">
      <dgm:prSet presAssocID="{9E9BBD73-AB34-4AA7-8621-77E280B1BDC7}" presName="hierRoot3" presStyleCnt="0">
        <dgm:presLayoutVars>
          <dgm:hierBranch val="init"/>
        </dgm:presLayoutVars>
      </dgm:prSet>
      <dgm:spPr/>
    </dgm:pt>
    <dgm:pt modelId="{64A1FAA3-821D-4289-9123-B79A49EB2607}" type="pres">
      <dgm:prSet presAssocID="{9E9BBD73-AB34-4AA7-8621-77E280B1BDC7}" presName="rootComposite3" presStyleCnt="0"/>
      <dgm:spPr/>
    </dgm:pt>
    <dgm:pt modelId="{CBD368FB-4693-4F3C-BD98-51B82FB067AF}" type="pres">
      <dgm:prSet presAssocID="{9E9BBD73-AB34-4AA7-8621-77E280B1BDC7}" presName="rootText3" presStyleLbl="asst1" presStyleIdx="8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2B3907-D96D-46CF-8B6C-934A0372B2A8}" type="pres">
      <dgm:prSet presAssocID="{9E9BBD73-AB34-4AA7-8621-77E280B1BDC7}" presName="titleText3" presStyleLbl="fgAcc2" presStyleIdx="8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5008375-2CEE-4468-B3BF-0FEA31C54061}" type="pres">
      <dgm:prSet presAssocID="{9E9BBD73-AB34-4AA7-8621-77E280B1BDC7}" presName="rootConnector3" presStyleLbl="asst1" presStyleIdx="8" presStyleCnt="15"/>
      <dgm:spPr/>
      <dgm:t>
        <a:bodyPr/>
        <a:lstStyle/>
        <a:p>
          <a:endParaRPr lang="en-US"/>
        </a:p>
      </dgm:t>
    </dgm:pt>
    <dgm:pt modelId="{41E7729F-59F7-4A94-AA62-4E7D869C2E52}" type="pres">
      <dgm:prSet presAssocID="{9E9BBD73-AB34-4AA7-8621-77E280B1BDC7}" presName="hierChild6" presStyleCnt="0"/>
      <dgm:spPr/>
    </dgm:pt>
    <dgm:pt modelId="{2079EA8E-F487-4679-B6BA-E8589D6D576A}" type="pres">
      <dgm:prSet presAssocID="{9E9BBD73-AB34-4AA7-8621-77E280B1BDC7}" presName="hierChild7" presStyleCnt="0"/>
      <dgm:spPr/>
    </dgm:pt>
    <dgm:pt modelId="{FE13A683-3F19-4943-8ED7-C364F99154D3}" type="pres">
      <dgm:prSet presAssocID="{D242E9CA-A482-40FE-9BEA-3162ADF40E44}" presName="Name96" presStyleLbl="parChTrans1D2" presStyleIdx="9" presStyleCnt="15"/>
      <dgm:spPr/>
      <dgm:t>
        <a:bodyPr/>
        <a:lstStyle/>
        <a:p>
          <a:endParaRPr lang="en-US"/>
        </a:p>
      </dgm:t>
    </dgm:pt>
    <dgm:pt modelId="{0CA73289-BF62-45FD-943B-B92FD2D8F86A}" type="pres">
      <dgm:prSet presAssocID="{0D4FC468-1DBC-4408-BC96-CF825D9C9059}" presName="hierRoot3" presStyleCnt="0">
        <dgm:presLayoutVars>
          <dgm:hierBranch val="init"/>
        </dgm:presLayoutVars>
      </dgm:prSet>
      <dgm:spPr/>
    </dgm:pt>
    <dgm:pt modelId="{C7BFEF6B-294D-49F2-A02C-DC172CC36929}" type="pres">
      <dgm:prSet presAssocID="{0D4FC468-1DBC-4408-BC96-CF825D9C9059}" presName="rootComposite3" presStyleCnt="0"/>
      <dgm:spPr/>
    </dgm:pt>
    <dgm:pt modelId="{D98FDF52-BB9F-41C5-94DE-95756567524C}" type="pres">
      <dgm:prSet presAssocID="{0D4FC468-1DBC-4408-BC96-CF825D9C9059}" presName="rootText3" presStyleLbl="asst1" presStyleIdx="9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152C39-0371-4E28-96EF-5703133E1330}" type="pres">
      <dgm:prSet presAssocID="{0D4FC468-1DBC-4408-BC96-CF825D9C9059}" presName="titleText3" presStyleLbl="fgAcc2" presStyleIdx="9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02755F4-F2EC-41F4-BC1E-BFF9972A29B2}" type="pres">
      <dgm:prSet presAssocID="{0D4FC468-1DBC-4408-BC96-CF825D9C9059}" presName="rootConnector3" presStyleLbl="asst1" presStyleIdx="9" presStyleCnt="15"/>
      <dgm:spPr/>
      <dgm:t>
        <a:bodyPr/>
        <a:lstStyle/>
        <a:p>
          <a:endParaRPr lang="en-US"/>
        </a:p>
      </dgm:t>
    </dgm:pt>
    <dgm:pt modelId="{4B273B7D-D908-41C1-B355-E21589834757}" type="pres">
      <dgm:prSet presAssocID="{0D4FC468-1DBC-4408-BC96-CF825D9C9059}" presName="hierChild6" presStyleCnt="0"/>
      <dgm:spPr/>
    </dgm:pt>
    <dgm:pt modelId="{1554D906-CCBB-4B23-98F4-9F8648F3E629}" type="pres">
      <dgm:prSet presAssocID="{0D4FC468-1DBC-4408-BC96-CF825D9C9059}" presName="hierChild7" presStyleCnt="0"/>
      <dgm:spPr/>
    </dgm:pt>
    <dgm:pt modelId="{06D30D07-986C-4A63-8CF4-7BFD51676A8E}" type="pres">
      <dgm:prSet presAssocID="{AF1E7F27-E9E7-4D59-865F-F14E9FAD46ED}" presName="Name96" presStyleLbl="parChTrans1D2" presStyleIdx="10" presStyleCnt="15"/>
      <dgm:spPr/>
      <dgm:t>
        <a:bodyPr/>
        <a:lstStyle/>
        <a:p>
          <a:endParaRPr lang="en-US"/>
        </a:p>
      </dgm:t>
    </dgm:pt>
    <dgm:pt modelId="{660AC953-C2CF-450A-A923-1C75D09395EB}" type="pres">
      <dgm:prSet presAssocID="{CE192DBD-3D31-4DCD-A213-C25D65DDFCB0}" presName="hierRoot3" presStyleCnt="0">
        <dgm:presLayoutVars>
          <dgm:hierBranch val="init"/>
        </dgm:presLayoutVars>
      </dgm:prSet>
      <dgm:spPr/>
    </dgm:pt>
    <dgm:pt modelId="{6241CEA0-4B66-45BB-89D4-974D8F602597}" type="pres">
      <dgm:prSet presAssocID="{CE192DBD-3D31-4DCD-A213-C25D65DDFCB0}" presName="rootComposite3" presStyleCnt="0"/>
      <dgm:spPr/>
    </dgm:pt>
    <dgm:pt modelId="{106DB213-F233-4756-B12F-1B0FA6B3498C}" type="pres">
      <dgm:prSet presAssocID="{CE192DBD-3D31-4DCD-A213-C25D65DDFCB0}" presName="rootText3" presStyleLbl="asst1" presStyleIdx="10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77695C-B85C-4BFC-AE60-0D2CBBAD1114}" type="pres">
      <dgm:prSet presAssocID="{CE192DBD-3D31-4DCD-A213-C25D65DDFCB0}" presName="titleText3" presStyleLbl="fgAcc2" presStyleIdx="10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BBCA0C1-A98C-411E-BB8F-781DB7867B4E}" type="pres">
      <dgm:prSet presAssocID="{CE192DBD-3D31-4DCD-A213-C25D65DDFCB0}" presName="rootConnector3" presStyleLbl="asst1" presStyleIdx="10" presStyleCnt="15"/>
      <dgm:spPr/>
      <dgm:t>
        <a:bodyPr/>
        <a:lstStyle/>
        <a:p>
          <a:endParaRPr lang="en-US"/>
        </a:p>
      </dgm:t>
    </dgm:pt>
    <dgm:pt modelId="{C8CC29EB-5F71-4246-9F99-2E5812317147}" type="pres">
      <dgm:prSet presAssocID="{CE192DBD-3D31-4DCD-A213-C25D65DDFCB0}" presName="hierChild6" presStyleCnt="0"/>
      <dgm:spPr/>
    </dgm:pt>
    <dgm:pt modelId="{3DF7C004-EB2E-4C04-BAFF-7D7F851F4463}" type="pres">
      <dgm:prSet presAssocID="{CE192DBD-3D31-4DCD-A213-C25D65DDFCB0}" presName="hierChild7" presStyleCnt="0"/>
      <dgm:spPr/>
    </dgm:pt>
    <dgm:pt modelId="{C7AAF608-E936-4436-AB0F-E48835A7333D}" type="pres">
      <dgm:prSet presAssocID="{0674A58A-9D75-4934-A3BB-CBAF72FB4368}" presName="Name96" presStyleLbl="parChTrans1D2" presStyleIdx="11" presStyleCnt="15"/>
      <dgm:spPr/>
      <dgm:t>
        <a:bodyPr/>
        <a:lstStyle/>
        <a:p>
          <a:endParaRPr lang="en-US"/>
        </a:p>
      </dgm:t>
    </dgm:pt>
    <dgm:pt modelId="{D4ACCF26-B831-4CF2-BB71-E286C12AA041}" type="pres">
      <dgm:prSet presAssocID="{B78A2BE0-0A99-42E2-B821-79631427E5F8}" presName="hierRoot3" presStyleCnt="0">
        <dgm:presLayoutVars>
          <dgm:hierBranch val="init"/>
        </dgm:presLayoutVars>
      </dgm:prSet>
      <dgm:spPr/>
    </dgm:pt>
    <dgm:pt modelId="{9EFFCB53-E621-44F1-8D1D-127FB9CC436C}" type="pres">
      <dgm:prSet presAssocID="{B78A2BE0-0A99-42E2-B821-79631427E5F8}" presName="rootComposite3" presStyleCnt="0"/>
      <dgm:spPr/>
    </dgm:pt>
    <dgm:pt modelId="{4259A59D-FB2C-49AF-9A2B-AD4E66EB2F2A}" type="pres">
      <dgm:prSet presAssocID="{B78A2BE0-0A99-42E2-B821-79631427E5F8}" presName="rootText3" presStyleLbl="asst1" presStyleIdx="11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5C29D9-51CF-4B80-8776-06D48E55115C}" type="pres">
      <dgm:prSet presAssocID="{B78A2BE0-0A99-42E2-B821-79631427E5F8}" presName="titleText3" presStyleLbl="fgAcc2" presStyleIdx="11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F3F1B9F-1A68-45E5-9AED-AD7687FBB5F6}" type="pres">
      <dgm:prSet presAssocID="{B78A2BE0-0A99-42E2-B821-79631427E5F8}" presName="rootConnector3" presStyleLbl="asst1" presStyleIdx="11" presStyleCnt="15"/>
      <dgm:spPr/>
      <dgm:t>
        <a:bodyPr/>
        <a:lstStyle/>
        <a:p>
          <a:endParaRPr lang="en-US"/>
        </a:p>
      </dgm:t>
    </dgm:pt>
    <dgm:pt modelId="{0DC9709A-C71B-4E46-B5D4-7B680FD35ABA}" type="pres">
      <dgm:prSet presAssocID="{B78A2BE0-0A99-42E2-B821-79631427E5F8}" presName="hierChild6" presStyleCnt="0"/>
      <dgm:spPr/>
    </dgm:pt>
    <dgm:pt modelId="{B11DCFB4-0B29-4A18-A4B6-6CACCF6486AB}" type="pres">
      <dgm:prSet presAssocID="{B78A2BE0-0A99-42E2-B821-79631427E5F8}" presName="hierChild7" presStyleCnt="0"/>
      <dgm:spPr/>
    </dgm:pt>
    <dgm:pt modelId="{2388D1A8-EBD0-4CE7-B462-09E3FF0FB087}" type="pres">
      <dgm:prSet presAssocID="{B9F13FAE-B797-46A2-AEED-67F5F2BC4683}" presName="Name96" presStyleLbl="parChTrans1D2" presStyleIdx="12" presStyleCnt="15"/>
      <dgm:spPr/>
      <dgm:t>
        <a:bodyPr/>
        <a:lstStyle/>
        <a:p>
          <a:endParaRPr lang="en-US"/>
        </a:p>
      </dgm:t>
    </dgm:pt>
    <dgm:pt modelId="{52DEC16A-EE81-4E8C-97C7-1CABF69EBE7B}" type="pres">
      <dgm:prSet presAssocID="{2F5A31BF-4032-46BD-A7E3-25FBA62D921B}" presName="hierRoot3" presStyleCnt="0">
        <dgm:presLayoutVars>
          <dgm:hierBranch val="init"/>
        </dgm:presLayoutVars>
      </dgm:prSet>
      <dgm:spPr/>
    </dgm:pt>
    <dgm:pt modelId="{0FBB30A2-8CCE-44C7-AA42-9C68D25E8C0D}" type="pres">
      <dgm:prSet presAssocID="{2F5A31BF-4032-46BD-A7E3-25FBA62D921B}" presName="rootComposite3" presStyleCnt="0"/>
      <dgm:spPr/>
    </dgm:pt>
    <dgm:pt modelId="{D0290D0C-01B1-496B-8F07-5DFC49A0F871}" type="pres">
      <dgm:prSet presAssocID="{2F5A31BF-4032-46BD-A7E3-25FBA62D921B}" presName="rootText3" presStyleLbl="asst1" presStyleIdx="12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1E1DCA-89EB-435C-BFF9-005CA8CD8A6C}" type="pres">
      <dgm:prSet presAssocID="{2F5A31BF-4032-46BD-A7E3-25FBA62D921B}" presName="titleText3" presStyleLbl="fgAcc2" presStyleIdx="12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6DBFE17-B0A6-4077-949E-876BF22AB6E4}" type="pres">
      <dgm:prSet presAssocID="{2F5A31BF-4032-46BD-A7E3-25FBA62D921B}" presName="rootConnector3" presStyleLbl="asst1" presStyleIdx="12" presStyleCnt="15"/>
      <dgm:spPr/>
      <dgm:t>
        <a:bodyPr/>
        <a:lstStyle/>
        <a:p>
          <a:endParaRPr lang="en-US"/>
        </a:p>
      </dgm:t>
    </dgm:pt>
    <dgm:pt modelId="{B21B4247-6BEE-409D-B0AD-11E9DCD89C18}" type="pres">
      <dgm:prSet presAssocID="{2F5A31BF-4032-46BD-A7E3-25FBA62D921B}" presName="hierChild6" presStyleCnt="0"/>
      <dgm:spPr/>
    </dgm:pt>
    <dgm:pt modelId="{6CCA1638-6E6D-4B10-AB1B-F95433446F3C}" type="pres">
      <dgm:prSet presAssocID="{2F5A31BF-4032-46BD-A7E3-25FBA62D921B}" presName="hierChild7" presStyleCnt="0"/>
      <dgm:spPr/>
    </dgm:pt>
    <dgm:pt modelId="{B1A4B1B5-A26C-44AB-956F-E98154AB964F}" type="pres">
      <dgm:prSet presAssocID="{2C204EE3-D720-4E5E-AC53-A58634A1399F}" presName="Name96" presStyleLbl="parChTrans1D2" presStyleIdx="13" presStyleCnt="15"/>
      <dgm:spPr/>
      <dgm:t>
        <a:bodyPr/>
        <a:lstStyle/>
        <a:p>
          <a:endParaRPr lang="en-US"/>
        </a:p>
      </dgm:t>
    </dgm:pt>
    <dgm:pt modelId="{200B68B0-A6FB-4CED-9901-B2A48159EAC9}" type="pres">
      <dgm:prSet presAssocID="{D704C7B4-9380-44F8-BC72-71F8C2F060EB}" presName="hierRoot3" presStyleCnt="0">
        <dgm:presLayoutVars>
          <dgm:hierBranch val="init"/>
        </dgm:presLayoutVars>
      </dgm:prSet>
      <dgm:spPr/>
    </dgm:pt>
    <dgm:pt modelId="{A830D683-77E8-4DE4-9D4C-5C4C549D6C0F}" type="pres">
      <dgm:prSet presAssocID="{D704C7B4-9380-44F8-BC72-71F8C2F060EB}" presName="rootComposite3" presStyleCnt="0"/>
      <dgm:spPr/>
    </dgm:pt>
    <dgm:pt modelId="{FC063CAE-857D-4C53-9262-953ECD215A74}" type="pres">
      <dgm:prSet presAssocID="{D704C7B4-9380-44F8-BC72-71F8C2F060EB}" presName="rootText3" presStyleLbl="asst1" presStyleIdx="13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EBDA6F-91CD-4066-8C95-7FE8E90CE2FE}" type="pres">
      <dgm:prSet presAssocID="{D704C7B4-9380-44F8-BC72-71F8C2F060EB}" presName="titleText3" presStyleLbl="fgAcc2" presStyleIdx="13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93D444A-A5C4-494B-9921-C7798E206ACB}" type="pres">
      <dgm:prSet presAssocID="{D704C7B4-9380-44F8-BC72-71F8C2F060EB}" presName="rootConnector3" presStyleLbl="asst1" presStyleIdx="13" presStyleCnt="15"/>
      <dgm:spPr/>
      <dgm:t>
        <a:bodyPr/>
        <a:lstStyle/>
        <a:p>
          <a:endParaRPr lang="en-US"/>
        </a:p>
      </dgm:t>
    </dgm:pt>
    <dgm:pt modelId="{E8877813-5C69-44B0-9FE2-7FFFE620DD3A}" type="pres">
      <dgm:prSet presAssocID="{D704C7B4-9380-44F8-BC72-71F8C2F060EB}" presName="hierChild6" presStyleCnt="0"/>
      <dgm:spPr/>
    </dgm:pt>
    <dgm:pt modelId="{B14C2175-BA11-4330-8E43-EE0A27398A81}" type="pres">
      <dgm:prSet presAssocID="{D704C7B4-9380-44F8-BC72-71F8C2F060EB}" presName="hierChild7" presStyleCnt="0"/>
      <dgm:spPr/>
    </dgm:pt>
    <dgm:pt modelId="{6B85FE9D-4B68-4B50-826B-FA1A85707088}" type="pres">
      <dgm:prSet presAssocID="{754C1895-7076-44FB-BD98-B07084903007}" presName="Name96" presStyleLbl="parChTrans1D2" presStyleIdx="14" presStyleCnt="15"/>
      <dgm:spPr/>
      <dgm:t>
        <a:bodyPr/>
        <a:lstStyle/>
        <a:p>
          <a:endParaRPr lang="en-US"/>
        </a:p>
      </dgm:t>
    </dgm:pt>
    <dgm:pt modelId="{70BAA270-5B5F-472D-B707-770BB57590CF}" type="pres">
      <dgm:prSet presAssocID="{2F05CC0E-328F-4920-9967-2B831AE0578F}" presName="hierRoot3" presStyleCnt="0">
        <dgm:presLayoutVars>
          <dgm:hierBranch val="init"/>
        </dgm:presLayoutVars>
      </dgm:prSet>
      <dgm:spPr/>
    </dgm:pt>
    <dgm:pt modelId="{9A14C534-F9F3-4034-8E24-DEBE435A04BA}" type="pres">
      <dgm:prSet presAssocID="{2F05CC0E-328F-4920-9967-2B831AE0578F}" presName="rootComposite3" presStyleCnt="0"/>
      <dgm:spPr/>
    </dgm:pt>
    <dgm:pt modelId="{0387CE50-F632-4662-82F5-1586B844CF91}" type="pres">
      <dgm:prSet presAssocID="{2F05CC0E-328F-4920-9967-2B831AE0578F}" presName="rootText3" presStyleLbl="asst1" presStyleIdx="14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799E42-007E-42F8-9DE6-8C03C7609FCF}" type="pres">
      <dgm:prSet presAssocID="{2F05CC0E-328F-4920-9967-2B831AE0578F}" presName="titleText3" presStyleLbl="fgAcc2" presStyleIdx="14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7BECEF9-A765-4F5E-98AF-F75516F601E3}" type="pres">
      <dgm:prSet presAssocID="{2F05CC0E-328F-4920-9967-2B831AE0578F}" presName="rootConnector3" presStyleLbl="asst1" presStyleIdx="14" presStyleCnt="15"/>
      <dgm:spPr/>
      <dgm:t>
        <a:bodyPr/>
        <a:lstStyle/>
        <a:p>
          <a:endParaRPr lang="en-US"/>
        </a:p>
      </dgm:t>
    </dgm:pt>
    <dgm:pt modelId="{18512FF1-4934-496F-AFC2-D0CDD6045333}" type="pres">
      <dgm:prSet presAssocID="{2F05CC0E-328F-4920-9967-2B831AE0578F}" presName="hierChild6" presStyleCnt="0"/>
      <dgm:spPr/>
    </dgm:pt>
    <dgm:pt modelId="{2D87FC43-5940-48C0-8C39-36764AEC4C08}" type="pres">
      <dgm:prSet presAssocID="{2F05CC0E-328F-4920-9967-2B831AE0578F}" presName="hierChild7" presStyleCnt="0"/>
      <dgm:spPr/>
    </dgm:pt>
  </dgm:ptLst>
  <dgm:cxnLst>
    <dgm:cxn modelId="{FA72B1AE-95F9-4038-BE03-CBCA890821D4}" type="presOf" srcId="{F4173D89-78EE-429E-AEF8-323749045E98}" destId="{583C93C4-C08B-4BE2-841E-C28E423B0CF4}" srcOrd="0" destOrd="0" presId="urn:microsoft.com/office/officeart/2008/layout/NameandTitleOrganizationalChart"/>
    <dgm:cxn modelId="{69158B94-B592-484F-A1E5-2542F441944B}" type="presOf" srcId="{870C549D-FF09-46E7-BF18-94874D861ACB}" destId="{F343A359-CF8E-450D-9C18-42B4DA415BBA}" srcOrd="1" destOrd="0" presId="urn:microsoft.com/office/officeart/2008/layout/NameandTitleOrganizationalChart"/>
    <dgm:cxn modelId="{F0DA1976-EE03-4394-A0C1-C93B4A771FC0}" type="presOf" srcId="{25519B2C-7035-4F5F-B986-EA0DD65423F9}" destId="{B01F10A3-E039-4800-9D59-38E250FC14CC}" srcOrd="0" destOrd="0" presId="urn:microsoft.com/office/officeart/2008/layout/NameandTitleOrganizationalChart"/>
    <dgm:cxn modelId="{7ECED553-DF59-478A-99C8-404BC852FCC6}" type="presOf" srcId="{D83F1314-94B4-4A69-AE2D-9D714A510C4A}" destId="{F4EBD111-4FA9-4734-81DA-0E4C1E4B4525}" srcOrd="0" destOrd="0" presId="urn:microsoft.com/office/officeart/2008/layout/NameandTitleOrganizationalChart"/>
    <dgm:cxn modelId="{CAFD4267-CA4B-49C1-B2EF-B73C385AA5D5}" srcId="{25519B2C-7035-4F5F-B986-EA0DD65423F9}" destId="{430C8C20-9734-453F-9F3C-C93DD6A8F934}" srcOrd="2" destOrd="0" parTransId="{D83F1314-94B4-4A69-AE2D-9D714A510C4A}" sibTransId="{E89F6236-D81D-427F-8B2F-B735DAF21715}"/>
    <dgm:cxn modelId="{268C245C-1715-4656-933D-D593B94F219D}" type="presOf" srcId="{17A3F710-C68F-4009-B537-BB436FBE1AA3}" destId="{0BDD42EC-F48D-4EBA-8B00-2F68CC08AE93}" srcOrd="0" destOrd="0" presId="urn:microsoft.com/office/officeart/2008/layout/NameandTitleOrganizationalChart"/>
    <dgm:cxn modelId="{C7F0A966-53BB-4919-9A49-C4BC9279C277}" type="presOf" srcId="{D7B2BA88-9D83-4F98-93E3-4F6E793E66CC}" destId="{DB12C471-16F0-4B58-8B7A-1DB27903DD41}" srcOrd="1" destOrd="0" presId="urn:microsoft.com/office/officeart/2008/layout/NameandTitleOrganizationalChart"/>
    <dgm:cxn modelId="{21AA2D44-E9CA-4991-A733-070A82D972D8}" type="presOf" srcId="{2F05CC0E-328F-4920-9967-2B831AE0578F}" destId="{0387CE50-F632-4662-82F5-1586B844CF91}" srcOrd="0" destOrd="0" presId="urn:microsoft.com/office/officeart/2008/layout/NameandTitleOrganizationalChart"/>
    <dgm:cxn modelId="{4C03FEB9-FE85-48CA-8265-E8599D5CDCD7}" srcId="{25519B2C-7035-4F5F-B986-EA0DD65423F9}" destId="{9E9BBD73-AB34-4AA7-8621-77E280B1BDC7}" srcOrd="8" destOrd="0" parTransId="{0AFF039C-3A46-4A49-9559-AAD279BF0BCC}" sibTransId="{F753D4D5-8BA6-4CF6-9243-2EC71FE36C19}"/>
    <dgm:cxn modelId="{5E56AB3C-5973-407A-99E3-C387F8F15A31}" srcId="{25519B2C-7035-4F5F-B986-EA0DD65423F9}" destId="{9A984453-9BE3-4580-A199-992249C05E50}" srcOrd="3" destOrd="0" parTransId="{476D5CBC-9823-4AC8-BDC2-43E6D99E6022}" sibTransId="{36DB9AE9-EFD9-4418-BA2C-EA819C311A19}"/>
    <dgm:cxn modelId="{A4425937-5B76-4F13-98BF-F9E990FC03E7}" srcId="{25519B2C-7035-4F5F-B986-EA0DD65423F9}" destId="{3362BCCB-A750-46FA-B819-0CFADE47E2E6}" srcOrd="7" destOrd="0" parTransId="{B83111FC-1796-45B4-94C6-187CD754259F}" sibTransId="{D671E726-9519-4820-B9AC-985771CB6B1F}"/>
    <dgm:cxn modelId="{5F74AD8C-A3FC-45B3-B102-E7F17A55929F}" type="presOf" srcId="{430C8C20-9734-453F-9F3C-C93DD6A8F934}" destId="{1262930C-FD42-47C7-87A8-00E47F18127D}" srcOrd="1" destOrd="0" presId="urn:microsoft.com/office/officeart/2008/layout/NameandTitleOrganizationalChart"/>
    <dgm:cxn modelId="{479AF308-755A-464E-B632-6437F5F4DADE}" srcId="{25519B2C-7035-4F5F-B986-EA0DD65423F9}" destId="{2DA8AFBE-0DCF-44E3-8674-47BA8B02B32B}" srcOrd="4" destOrd="0" parTransId="{6A6EC6C6-67A8-41E4-9903-E9EC54794A80}" sibTransId="{69534A6E-FAAD-4FB6-9744-561BE0558385}"/>
    <dgm:cxn modelId="{71127D72-4AF1-4787-AB5A-9B12BB51F71B}" type="presOf" srcId="{9A984453-9BE3-4580-A199-992249C05E50}" destId="{99D16228-45AF-4969-AA25-8BBD44F6EE10}" srcOrd="0" destOrd="0" presId="urn:microsoft.com/office/officeart/2008/layout/NameandTitleOrganizationalChart"/>
    <dgm:cxn modelId="{A4B36864-44D2-4B0F-8291-ECE41AAC6C2D}" type="presOf" srcId="{FA2D546A-B828-4C80-A060-FB7F561704E2}" destId="{0A9F55D5-4B6B-43EB-BC7C-FC8B4BD6149A}" srcOrd="0" destOrd="0" presId="urn:microsoft.com/office/officeart/2008/layout/NameandTitleOrganizationalChart"/>
    <dgm:cxn modelId="{B9C0F7F5-8938-41C4-AF5C-0C92B1293FBB}" type="presOf" srcId="{0D4FC468-1DBC-4408-BC96-CF825D9C9059}" destId="{802755F4-F2EC-41F4-BC1E-BFF9972A29B2}" srcOrd="1" destOrd="0" presId="urn:microsoft.com/office/officeart/2008/layout/NameandTitleOrganizationalChart"/>
    <dgm:cxn modelId="{5D71864D-24A7-4EDF-AF91-43039749DB49}" type="presOf" srcId="{D7B2BA88-9D83-4F98-93E3-4F6E793E66CC}" destId="{B3C2D3EE-BA37-45C0-800F-CF57B54D37AD}" srcOrd="0" destOrd="0" presId="urn:microsoft.com/office/officeart/2008/layout/NameandTitleOrganizationalChart"/>
    <dgm:cxn modelId="{3D2CC464-B0DA-4791-A792-F7CAADA9EAA0}" type="presOf" srcId="{5EF83015-445F-4754-B619-17B4644A4C4F}" destId="{09CB82F2-DEE8-46D2-A4E2-D96E3C0638A5}" srcOrd="0" destOrd="0" presId="urn:microsoft.com/office/officeart/2008/layout/NameandTitleOrganizationalChart"/>
    <dgm:cxn modelId="{10C68ECB-4959-4F40-9B03-1D2ED824DD6D}" type="presOf" srcId="{CB836281-24CC-42C4-8109-D090BBDA1634}" destId="{851E1DCA-89EB-435C-BFF9-005CA8CD8A6C}" srcOrd="0" destOrd="0" presId="urn:microsoft.com/office/officeart/2008/layout/NameandTitleOrganizationalChart"/>
    <dgm:cxn modelId="{64687C96-1F9B-4AFF-A387-BBF1B4F278A6}" type="presOf" srcId="{25519B2C-7035-4F5F-B986-EA0DD65423F9}" destId="{386F5619-666F-441F-A1A6-1B1157B36AF3}" srcOrd="1" destOrd="0" presId="urn:microsoft.com/office/officeart/2008/layout/NameandTitleOrganizationalChart"/>
    <dgm:cxn modelId="{3669EF1A-2443-4BE6-8BC2-32522CF93F75}" type="presOf" srcId="{36DB9AE9-EFD9-4418-BA2C-EA819C311A19}" destId="{F8C40C65-0B9C-4BE5-8798-D0C77A5A2549}" srcOrd="0" destOrd="0" presId="urn:microsoft.com/office/officeart/2008/layout/NameandTitleOrganizationalChart"/>
    <dgm:cxn modelId="{6E6BC51D-8814-4E7D-832A-545E044DC14C}" type="presOf" srcId="{B83111FC-1796-45B4-94C6-187CD754259F}" destId="{77F3C70F-88E4-45B1-92A1-4ED4EB7521BA}" srcOrd="0" destOrd="0" presId="urn:microsoft.com/office/officeart/2008/layout/NameandTitleOrganizationalChart"/>
    <dgm:cxn modelId="{D14E7674-D0E4-4883-8152-0F46F087B288}" type="presOf" srcId="{3C1A2ADF-054C-4142-9ACD-42DFC84A24BC}" destId="{0E64F48C-AB12-46C8-A0FF-CB60636E0CFE}" srcOrd="0" destOrd="0" presId="urn:microsoft.com/office/officeart/2008/layout/NameandTitleOrganizationalChart"/>
    <dgm:cxn modelId="{1BBF3B3E-22FD-4CA6-81BA-F96A352A834A}" type="presOf" srcId="{3362BCCB-A750-46FA-B819-0CFADE47E2E6}" destId="{48F25230-7848-4E50-956B-A63A4479E7D2}" srcOrd="0" destOrd="0" presId="urn:microsoft.com/office/officeart/2008/layout/NameandTitleOrganizationalChart"/>
    <dgm:cxn modelId="{C6CE4998-C449-4879-A702-2BA2786FDFD4}" type="presOf" srcId="{AF1E7F27-E9E7-4D59-865F-F14E9FAD46ED}" destId="{06D30D07-986C-4A63-8CF4-7BFD51676A8E}" srcOrd="0" destOrd="0" presId="urn:microsoft.com/office/officeart/2008/layout/NameandTitleOrganizationalChart"/>
    <dgm:cxn modelId="{4F25D8C8-3B47-43C4-88B8-CB8F3E2F8DA3}" type="presOf" srcId="{0D4FC468-1DBC-4408-BC96-CF825D9C9059}" destId="{D98FDF52-BB9F-41C5-94DE-95756567524C}" srcOrd="0" destOrd="0" presId="urn:microsoft.com/office/officeart/2008/layout/NameandTitleOrganizationalChart"/>
    <dgm:cxn modelId="{F1A28D80-455B-4E7B-A6B1-AD0D49469CA2}" type="presOf" srcId="{2F05CC0E-328F-4920-9967-2B831AE0578F}" destId="{B7BECEF9-A765-4F5E-98AF-F75516F601E3}" srcOrd="1" destOrd="0" presId="urn:microsoft.com/office/officeart/2008/layout/NameandTitleOrganizationalChart"/>
    <dgm:cxn modelId="{9DC22E2D-0CEB-4EF5-8C7D-8A671EBF4E27}" type="presOf" srcId="{69534A6E-FAAD-4FB6-9744-561BE0558385}" destId="{0DE8C1B4-B878-4C46-B6A4-546F94096B2D}" srcOrd="0" destOrd="0" presId="urn:microsoft.com/office/officeart/2008/layout/NameandTitleOrganizationalChart"/>
    <dgm:cxn modelId="{3441A35A-8CDC-449C-A55F-4330A0773258}" type="presOf" srcId="{3C1A2ADF-054C-4142-9ACD-42DFC84A24BC}" destId="{5CD898B2-3141-41A9-B997-7FC74E61BF58}" srcOrd="1" destOrd="0" presId="urn:microsoft.com/office/officeart/2008/layout/NameandTitleOrganizationalChart"/>
    <dgm:cxn modelId="{D7DD3E38-5814-4949-9019-FE1FC262EE8F}" type="presOf" srcId="{CE192DBD-3D31-4DCD-A213-C25D65DDFCB0}" destId="{106DB213-F233-4756-B12F-1B0FA6B3498C}" srcOrd="0" destOrd="0" presId="urn:microsoft.com/office/officeart/2008/layout/NameandTitleOrganizationalChart"/>
    <dgm:cxn modelId="{FDA8F029-B231-455F-B245-E0663B2688BB}" type="presOf" srcId="{870C549D-FF09-46E7-BF18-94874D861ACB}" destId="{5B0D4345-9401-4E3D-AB6A-C750B09EC334}" srcOrd="0" destOrd="0" presId="urn:microsoft.com/office/officeart/2008/layout/NameandTitleOrganizationalChart"/>
    <dgm:cxn modelId="{50C386AD-CBCE-4148-BDD6-9E10112FD5D2}" type="presOf" srcId="{38F1038B-EC72-42AB-8E13-446C4160847F}" destId="{91DA4873-17B2-4E71-8131-08B764BDA395}" srcOrd="0" destOrd="0" presId="urn:microsoft.com/office/officeart/2008/layout/NameandTitleOrganizationalChart"/>
    <dgm:cxn modelId="{FF5C1F9B-0409-4B04-86B6-A68D4D8C0B74}" type="presOf" srcId="{2DA8AFBE-0DCF-44E3-8674-47BA8B02B32B}" destId="{818D78A6-A523-4188-BE46-98BFEBE17300}" srcOrd="0" destOrd="0" presId="urn:microsoft.com/office/officeart/2008/layout/NameandTitleOrganizationalChart"/>
    <dgm:cxn modelId="{0A65E352-4B8D-4D15-B9DE-98C0E24BAE58}" type="presOf" srcId="{D88E7762-1395-4306-9D8C-4CC6292C8EAD}" destId="{915BCC21-3654-428F-8B9B-8BFDB3986A72}" srcOrd="0" destOrd="0" presId="urn:microsoft.com/office/officeart/2008/layout/NameandTitleOrganizationalChart"/>
    <dgm:cxn modelId="{0B4E668F-933B-4F2F-BB1C-97E40BDD51B0}" type="presOf" srcId="{6A6EC6C6-67A8-41E4-9903-E9EC54794A80}" destId="{29E03D96-38D9-4747-AF19-9005D4D74161}" srcOrd="0" destOrd="0" presId="urn:microsoft.com/office/officeart/2008/layout/NameandTitleOrganizationalChart"/>
    <dgm:cxn modelId="{A6D864B4-9549-49DA-8F33-567545D7C4A1}" srcId="{25519B2C-7035-4F5F-B986-EA0DD65423F9}" destId="{870C549D-FF09-46E7-BF18-94874D861ACB}" srcOrd="1" destOrd="0" parTransId="{3887A179-BEDE-44D1-B1DC-75F8B03A9163}" sibTransId="{51EDA71A-B360-4363-9EA9-7C08972BE4E7}"/>
    <dgm:cxn modelId="{78BBC43A-19BF-49F2-BE60-BFE7D8DEC918}" type="presOf" srcId="{2C204EE3-D720-4E5E-AC53-A58634A1399F}" destId="{B1A4B1B5-A26C-44AB-956F-E98154AB964F}" srcOrd="0" destOrd="0" presId="urn:microsoft.com/office/officeart/2008/layout/NameandTitleOrganizationalChart"/>
    <dgm:cxn modelId="{A1AD2037-0F67-4421-BC96-F1C056D70519}" type="presOf" srcId="{2DA8AFBE-0DCF-44E3-8674-47BA8B02B32B}" destId="{91654866-AAF6-4473-9414-BDB77EADF8BC}" srcOrd="1" destOrd="0" presId="urn:microsoft.com/office/officeart/2008/layout/NameandTitleOrganizationalChart"/>
    <dgm:cxn modelId="{A8507E67-7F34-4A19-8780-468E422DA05B}" type="presOf" srcId="{B5A9AB19-0EE2-4FE5-A0D5-85A9D58B5165}" destId="{1C799E42-007E-42F8-9DE6-8C03C7609FCF}" srcOrd="0" destOrd="0" presId="urn:microsoft.com/office/officeart/2008/layout/NameandTitleOrganizationalChart"/>
    <dgm:cxn modelId="{AEC29604-3799-447A-9E5F-AA4C6961558E}" type="presOf" srcId="{3362BCCB-A750-46FA-B819-0CFADE47E2E6}" destId="{5A9BDC42-E783-448C-8BEC-308531E1A8F5}" srcOrd="1" destOrd="0" presId="urn:microsoft.com/office/officeart/2008/layout/NameandTitleOrganizationalChart"/>
    <dgm:cxn modelId="{CD0FCD84-0409-4DD8-A591-C770CA64FC42}" type="presOf" srcId="{9E9BBD73-AB34-4AA7-8621-77E280B1BDC7}" destId="{95008375-2CEE-4468-B3BF-0FEA31C54061}" srcOrd="1" destOrd="0" presId="urn:microsoft.com/office/officeart/2008/layout/NameandTitleOrganizationalChart"/>
    <dgm:cxn modelId="{01161357-7AA9-4C97-86CF-329979C2499C}" srcId="{25519B2C-7035-4F5F-B986-EA0DD65423F9}" destId="{B78A2BE0-0A99-42E2-B821-79631427E5F8}" srcOrd="11" destOrd="0" parTransId="{0674A58A-9D75-4934-A3BB-CBAF72FB4368}" sibTransId="{D7CF381C-4313-4D90-8B76-7AA77A0193D8}"/>
    <dgm:cxn modelId="{25EE8911-E809-443F-83B3-B4AA039D6002}" type="presOf" srcId="{B9F13FAE-B797-46A2-AEED-67F5F2BC4683}" destId="{2388D1A8-EBD0-4CE7-B462-09E3FF0FB087}" srcOrd="0" destOrd="0" presId="urn:microsoft.com/office/officeart/2008/layout/NameandTitleOrganizationalChart"/>
    <dgm:cxn modelId="{23B35FEC-4E12-409D-B8A6-447B29B00ADB}" type="presOf" srcId="{57477A1C-1F78-4EB6-94F0-039C806EC8A1}" destId="{FA152C39-0371-4E28-96EF-5703133E1330}" srcOrd="0" destOrd="0" presId="urn:microsoft.com/office/officeart/2008/layout/NameandTitleOrganizationalChart"/>
    <dgm:cxn modelId="{76A330FF-B98F-4F51-8F49-C507CB296FC5}" type="presOf" srcId="{476D5CBC-9823-4AC8-BDC2-43E6D99E6022}" destId="{EF7E3C08-827B-4A88-92BA-34C13D0C173A}" srcOrd="0" destOrd="0" presId="urn:microsoft.com/office/officeart/2008/layout/NameandTitleOrganizationalChart"/>
    <dgm:cxn modelId="{88365D76-84F4-4457-86AF-22D0C7F12BC3}" srcId="{25519B2C-7035-4F5F-B986-EA0DD65423F9}" destId="{0D4FC468-1DBC-4408-BC96-CF825D9C9059}" srcOrd="9" destOrd="0" parTransId="{D242E9CA-A482-40FE-9BEA-3162ADF40E44}" sibTransId="{57477A1C-1F78-4EB6-94F0-039C806EC8A1}"/>
    <dgm:cxn modelId="{B381BA3D-9AB2-4291-81DD-FFA3B03365B1}" type="presOf" srcId="{D242E9CA-A482-40FE-9BEA-3162ADF40E44}" destId="{FE13A683-3F19-4943-8ED7-C364F99154D3}" srcOrd="0" destOrd="0" presId="urn:microsoft.com/office/officeart/2008/layout/NameandTitleOrganizationalChart"/>
    <dgm:cxn modelId="{50E3E7D8-A841-4BF8-B9D3-42799D4B3728}" type="presOf" srcId="{D704C7B4-9380-44F8-BC72-71F8C2F060EB}" destId="{FC063CAE-857D-4C53-9262-953ECD215A74}" srcOrd="0" destOrd="0" presId="urn:microsoft.com/office/officeart/2008/layout/NameandTitleOrganizationalChart"/>
    <dgm:cxn modelId="{491E873C-6D11-4EE8-A653-3FCA1F9FF034}" type="presOf" srcId="{51EDA71A-B360-4363-9EA9-7C08972BE4E7}" destId="{ADDAB8F8-75E4-4AFD-8862-4E58AEB7C9B3}" srcOrd="0" destOrd="0" presId="urn:microsoft.com/office/officeart/2008/layout/NameandTitleOrganizationalChart"/>
    <dgm:cxn modelId="{5DE86AE1-F40D-4B79-A595-2EB37759C0CF}" srcId="{25519B2C-7035-4F5F-B986-EA0DD65423F9}" destId="{5EF83015-445F-4754-B619-17B4644A4C4F}" srcOrd="6" destOrd="0" parTransId="{15F890B5-52E7-4354-92E8-21006913F3E7}" sibTransId="{38F1038B-EC72-42AB-8E13-446C4160847F}"/>
    <dgm:cxn modelId="{7BE89BA1-94AB-4EDF-A83F-730F251EA68C}" type="presOf" srcId="{5EF83015-445F-4754-B619-17B4644A4C4F}" destId="{BF8F7774-39E7-4921-A8A6-51450D6CE78B}" srcOrd="1" destOrd="0" presId="urn:microsoft.com/office/officeart/2008/layout/NameandTitleOrganizationalChart"/>
    <dgm:cxn modelId="{CB9F6185-64BE-4C53-AB3B-3A0581AFDF9E}" type="presOf" srcId="{F753D4D5-8BA6-4CF6-9243-2EC71FE36C19}" destId="{542B3907-D96D-46CF-8B6C-934A0372B2A8}" srcOrd="0" destOrd="0" presId="urn:microsoft.com/office/officeart/2008/layout/NameandTitleOrganizationalChart"/>
    <dgm:cxn modelId="{0A07ACDB-0432-4098-BB9A-D0CFEC977A36}" type="presOf" srcId="{15F890B5-52E7-4354-92E8-21006913F3E7}" destId="{D6073457-29C8-4809-848B-613F7C8F7543}" srcOrd="0" destOrd="0" presId="urn:microsoft.com/office/officeart/2008/layout/NameandTitleOrganizationalChart"/>
    <dgm:cxn modelId="{EA4DBD37-08FF-4FEF-ADB1-61A3B3DA33CF}" srcId="{0D175720-84F8-432E-9660-810877DBB49F}" destId="{25519B2C-7035-4F5F-B986-EA0DD65423F9}" srcOrd="0" destOrd="0" parTransId="{6EA01DFE-2146-43EC-AA75-EF961FB429E4}" sibTransId="{17A3F710-C68F-4009-B537-BB436FBE1AA3}"/>
    <dgm:cxn modelId="{159FA84A-C689-452F-B294-860D046879A9}" srcId="{25519B2C-7035-4F5F-B986-EA0DD65423F9}" destId="{D7B2BA88-9D83-4F98-93E3-4F6E793E66CC}" srcOrd="0" destOrd="0" parTransId="{FA2D546A-B828-4C80-A060-FB7F561704E2}" sibTransId="{F4173D89-78EE-429E-AEF8-323749045E98}"/>
    <dgm:cxn modelId="{5FF9C514-F131-48BA-A1D2-1EC8FD8EA713}" type="presOf" srcId="{B78A2BE0-0A99-42E2-B821-79631427E5F8}" destId="{BF3F1B9F-1A68-45E5-9AED-AD7687FBB5F6}" srcOrd="1" destOrd="0" presId="urn:microsoft.com/office/officeart/2008/layout/NameandTitleOrganizationalChart"/>
    <dgm:cxn modelId="{12CE5FCA-8D8B-4D5B-952E-EA3A392AB6AE}" srcId="{25519B2C-7035-4F5F-B986-EA0DD65423F9}" destId="{2F5A31BF-4032-46BD-A7E3-25FBA62D921B}" srcOrd="12" destOrd="0" parTransId="{B9F13FAE-B797-46A2-AEED-67F5F2BC4683}" sibTransId="{CB836281-24CC-42C4-8109-D090BBDA1634}"/>
    <dgm:cxn modelId="{397F97D8-4564-4637-BEA1-1ACEB2003ADA}" type="presOf" srcId="{0674A58A-9D75-4934-A3BB-CBAF72FB4368}" destId="{C7AAF608-E936-4436-AB0F-E48835A7333D}" srcOrd="0" destOrd="0" presId="urn:microsoft.com/office/officeart/2008/layout/NameandTitleOrganizationalChart"/>
    <dgm:cxn modelId="{CD13EBD7-7956-45F5-BA12-5591B033428D}" type="presOf" srcId="{0D175720-84F8-432E-9660-810877DBB49F}" destId="{D2D390EF-AA69-4690-9592-3FAA24481237}" srcOrd="0" destOrd="0" presId="urn:microsoft.com/office/officeart/2008/layout/NameandTitleOrganizationalChart"/>
    <dgm:cxn modelId="{0CB9E435-8839-465A-8116-2DDB77C6A29C}" type="presOf" srcId="{3D89C4D6-33F5-429C-97DC-E1BCCE7FDBCD}" destId="{1B850348-6C92-495D-B3E1-F65AE682A37B}" srcOrd="0" destOrd="0" presId="urn:microsoft.com/office/officeart/2008/layout/NameandTitleOrganizationalChart"/>
    <dgm:cxn modelId="{0D266F4F-15D4-40D2-8D0E-AA6AE3173952}" srcId="{25519B2C-7035-4F5F-B986-EA0DD65423F9}" destId="{CE192DBD-3D31-4DCD-A213-C25D65DDFCB0}" srcOrd="10" destOrd="0" parTransId="{AF1E7F27-E9E7-4D59-865F-F14E9FAD46ED}" sibTransId="{B4B4AB1F-4B9E-4DC8-9236-08708ABA37D8}"/>
    <dgm:cxn modelId="{88B4DFBD-576E-4406-BD05-54D755D05A89}" type="presOf" srcId="{9A984453-9BE3-4580-A199-992249C05E50}" destId="{0D4F89D7-D913-46A9-8596-F7091F69D628}" srcOrd="1" destOrd="0" presId="urn:microsoft.com/office/officeart/2008/layout/NameandTitleOrganizationalChart"/>
    <dgm:cxn modelId="{EA7E72CA-AE25-4CA9-AE55-C594B6EE06D8}" type="presOf" srcId="{5B3415E7-2C6C-4A10-8E9A-B600F8DF6B47}" destId="{83EBDA6F-91CD-4066-8C95-7FE8E90CE2FE}" srcOrd="0" destOrd="0" presId="urn:microsoft.com/office/officeart/2008/layout/NameandTitleOrganizationalChart"/>
    <dgm:cxn modelId="{30A800A3-10D9-484C-A074-DAB704EBBE8A}" type="presOf" srcId="{B78A2BE0-0A99-42E2-B821-79631427E5F8}" destId="{4259A59D-FB2C-49AF-9A2B-AD4E66EB2F2A}" srcOrd="0" destOrd="0" presId="urn:microsoft.com/office/officeart/2008/layout/NameandTitleOrganizationalChart"/>
    <dgm:cxn modelId="{FC98FE4C-A837-43CB-8A0D-74822AF235CF}" srcId="{25519B2C-7035-4F5F-B986-EA0DD65423F9}" destId="{D704C7B4-9380-44F8-BC72-71F8C2F060EB}" srcOrd="13" destOrd="0" parTransId="{2C204EE3-D720-4E5E-AC53-A58634A1399F}" sibTransId="{5B3415E7-2C6C-4A10-8E9A-B600F8DF6B47}"/>
    <dgm:cxn modelId="{F82E3E14-767D-4656-A4A6-DCFFA1237CD0}" srcId="{25519B2C-7035-4F5F-B986-EA0DD65423F9}" destId="{3C1A2ADF-054C-4142-9ACD-42DFC84A24BC}" srcOrd="5" destOrd="0" parTransId="{D88E7762-1395-4306-9D8C-4CC6292C8EAD}" sibTransId="{3D89C4D6-33F5-429C-97DC-E1BCCE7FDBCD}"/>
    <dgm:cxn modelId="{90BD267D-B41D-480C-9C19-D1A9B8A912D9}" type="presOf" srcId="{3887A179-BEDE-44D1-B1DC-75F8B03A9163}" destId="{5301A297-665A-461B-8283-DCAA9A4873A1}" srcOrd="0" destOrd="0" presId="urn:microsoft.com/office/officeart/2008/layout/NameandTitleOrganizationalChart"/>
    <dgm:cxn modelId="{DE458BE6-2CEE-42B8-A051-05F2B5333BBE}" type="presOf" srcId="{0AFF039C-3A46-4A49-9559-AAD279BF0BCC}" destId="{BAF7B59B-9F66-434B-823B-AC16F12397D9}" srcOrd="0" destOrd="0" presId="urn:microsoft.com/office/officeart/2008/layout/NameandTitleOrganizationalChart"/>
    <dgm:cxn modelId="{B7187620-3E82-42B4-8D5F-19A99009F0E8}" type="presOf" srcId="{D7CF381C-4313-4D90-8B76-7AA77A0193D8}" destId="{085C29D9-51CF-4B80-8776-06D48E55115C}" srcOrd="0" destOrd="0" presId="urn:microsoft.com/office/officeart/2008/layout/NameandTitleOrganizationalChart"/>
    <dgm:cxn modelId="{06CD1D59-AFFD-462B-9A22-E9A8AF323175}" type="presOf" srcId="{D704C7B4-9380-44F8-BC72-71F8C2F060EB}" destId="{293D444A-A5C4-494B-9921-C7798E206ACB}" srcOrd="1" destOrd="0" presId="urn:microsoft.com/office/officeart/2008/layout/NameandTitleOrganizationalChart"/>
    <dgm:cxn modelId="{5FF97763-C917-4130-953E-E0D3DB3B669E}" type="presOf" srcId="{2F5A31BF-4032-46BD-A7E3-25FBA62D921B}" destId="{76DBFE17-B0A6-4077-949E-876BF22AB6E4}" srcOrd="1" destOrd="0" presId="urn:microsoft.com/office/officeart/2008/layout/NameandTitleOrganizationalChart"/>
    <dgm:cxn modelId="{E2BD114E-F43F-40F8-BF01-4349D908CD94}" srcId="{25519B2C-7035-4F5F-B986-EA0DD65423F9}" destId="{2F05CC0E-328F-4920-9967-2B831AE0578F}" srcOrd="14" destOrd="0" parTransId="{754C1895-7076-44FB-BD98-B07084903007}" sibTransId="{B5A9AB19-0EE2-4FE5-A0D5-85A9D58B5165}"/>
    <dgm:cxn modelId="{E6B6B1A4-006E-42AC-AB25-9C392095BA3A}" type="presOf" srcId="{430C8C20-9734-453F-9F3C-C93DD6A8F934}" destId="{970B4F4D-BDE2-4309-8761-3CD0A3812D97}" srcOrd="0" destOrd="0" presId="urn:microsoft.com/office/officeart/2008/layout/NameandTitleOrganizationalChart"/>
    <dgm:cxn modelId="{8E22844D-2B23-4C62-8814-42401712407C}" type="presOf" srcId="{B4B4AB1F-4B9E-4DC8-9236-08708ABA37D8}" destId="{2577695C-B85C-4BFC-AE60-0D2CBBAD1114}" srcOrd="0" destOrd="0" presId="urn:microsoft.com/office/officeart/2008/layout/NameandTitleOrganizationalChart"/>
    <dgm:cxn modelId="{6CEC89D6-D494-44F0-87ED-91F33F980A44}" type="presOf" srcId="{9E9BBD73-AB34-4AA7-8621-77E280B1BDC7}" destId="{CBD368FB-4693-4F3C-BD98-51B82FB067AF}" srcOrd="0" destOrd="0" presId="urn:microsoft.com/office/officeart/2008/layout/NameandTitleOrganizationalChart"/>
    <dgm:cxn modelId="{4ADBE16D-9259-4C38-ADBE-7862ABC834C6}" type="presOf" srcId="{D671E726-9519-4820-B9AC-985771CB6B1F}" destId="{2AA646B2-5C87-452C-97F1-BDA8EE5B4CFC}" srcOrd="0" destOrd="0" presId="urn:microsoft.com/office/officeart/2008/layout/NameandTitleOrganizationalChart"/>
    <dgm:cxn modelId="{DF8CF526-0CBB-4F07-AAA8-E5D42CD31899}" type="presOf" srcId="{754C1895-7076-44FB-BD98-B07084903007}" destId="{6B85FE9D-4B68-4B50-826B-FA1A85707088}" srcOrd="0" destOrd="0" presId="urn:microsoft.com/office/officeart/2008/layout/NameandTitleOrganizationalChart"/>
    <dgm:cxn modelId="{28B408EB-2A8F-4BC5-8B6A-88896B268B25}" type="presOf" srcId="{2F5A31BF-4032-46BD-A7E3-25FBA62D921B}" destId="{D0290D0C-01B1-496B-8F07-5DFC49A0F871}" srcOrd="0" destOrd="0" presId="urn:microsoft.com/office/officeart/2008/layout/NameandTitleOrganizationalChart"/>
    <dgm:cxn modelId="{51F7EB8A-269E-431A-9EF0-B0216572AD9C}" type="presOf" srcId="{CE192DBD-3D31-4DCD-A213-C25D65DDFCB0}" destId="{2BBCA0C1-A98C-411E-BB8F-781DB7867B4E}" srcOrd="1" destOrd="0" presId="urn:microsoft.com/office/officeart/2008/layout/NameandTitleOrganizationalChart"/>
    <dgm:cxn modelId="{9528C150-7B12-4E95-B61C-550166AEBD3F}" type="presOf" srcId="{E89F6236-D81D-427F-8B2F-B735DAF21715}" destId="{2E7E18E2-DD68-4C86-AC60-D8DEA778CD83}" srcOrd="0" destOrd="0" presId="urn:microsoft.com/office/officeart/2008/layout/NameandTitleOrganizationalChart"/>
    <dgm:cxn modelId="{BE524F7F-4486-4FF0-A0B1-E731204A5488}" type="presParOf" srcId="{D2D390EF-AA69-4690-9592-3FAA24481237}" destId="{F29A08CA-A369-467A-AB59-4E5CDEDC4BE0}" srcOrd="0" destOrd="0" presId="urn:microsoft.com/office/officeart/2008/layout/NameandTitleOrganizationalChart"/>
    <dgm:cxn modelId="{355E4FB5-3E2D-4F3B-BA93-09F8C446F2B3}" type="presParOf" srcId="{F29A08CA-A369-467A-AB59-4E5CDEDC4BE0}" destId="{0C7AD201-6745-4E5A-B967-4D2E19124E37}" srcOrd="0" destOrd="0" presId="urn:microsoft.com/office/officeart/2008/layout/NameandTitleOrganizationalChart"/>
    <dgm:cxn modelId="{893137BF-6C38-4726-952D-CDF45FB4B301}" type="presParOf" srcId="{0C7AD201-6745-4E5A-B967-4D2E19124E37}" destId="{B01F10A3-E039-4800-9D59-38E250FC14CC}" srcOrd="0" destOrd="0" presId="urn:microsoft.com/office/officeart/2008/layout/NameandTitleOrganizationalChart"/>
    <dgm:cxn modelId="{A8299F4D-50E5-4DFD-BA3B-EDD997BBA258}" type="presParOf" srcId="{0C7AD201-6745-4E5A-B967-4D2E19124E37}" destId="{0BDD42EC-F48D-4EBA-8B00-2F68CC08AE93}" srcOrd="1" destOrd="0" presId="urn:microsoft.com/office/officeart/2008/layout/NameandTitleOrganizationalChart"/>
    <dgm:cxn modelId="{3717418D-FE0E-4262-BBFD-20584AD30CFA}" type="presParOf" srcId="{0C7AD201-6745-4E5A-B967-4D2E19124E37}" destId="{386F5619-666F-441F-A1A6-1B1157B36AF3}" srcOrd="2" destOrd="0" presId="urn:microsoft.com/office/officeart/2008/layout/NameandTitleOrganizationalChart"/>
    <dgm:cxn modelId="{ED19C872-4F7E-48F7-A269-204C2C9DFA8B}" type="presParOf" srcId="{F29A08CA-A369-467A-AB59-4E5CDEDC4BE0}" destId="{756F5BB5-B1C0-4BA7-9535-43BBB7B5178A}" srcOrd="1" destOrd="0" presId="urn:microsoft.com/office/officeart/2008/layout/NameandTitleOrganizationalChart"/>
    <dgm:cxn modelId="{2B29E59B-6B2D-4764-A028-62F59D3A4C10}" type="presParOf" srcId="{F29A08CA-A369-467A-AB59-4E5CDEDC4BE0}" destId="{DF649AC8-7C7E-43CC-AE66-909BACA6D22A}" srcOrd="2" destOrd="0" presId="urn:microsoft.com/office/officeart/2008/layout/NameandTitleOrganizationalChart"/>
    <dgm:cxn modelId="{6AD67B57-7503-4983-970D-BF5EF00BA1CE}" type="presParOf" srcId="{DF649AC8-7C7E-43CC-AE66-909BACA6D22A}" destId="{0A9F55D5-4B6B-43EB-BC7C-FC8B4BD6149A}" srcOrd="0" destOrd="0" presId="urn:microsoft.com/office/officeart/2008/layout/NameandTitleOrganizationalChart"/>
    <dgm:cxn modelId="{22403643-39A8-4A15-8789-65210372840C}" type="presParOf" srcId="{DF649AC8-7C7E-43CC-AE66-909BACA6D22A}" destId="{A6201DD1-71EF-4081-BD8D-54464F591FAB}" srcOrd="1" destOrd="0" presId="urn:microsoft.com/office/officeart/2008/layout/NameandTitleOrganizationalChart"/>
    <dgm:cxn modelId="{0D2A1404-7D76-405F-A276-35E85BC82FF6}" type="presParOf" srcId="{A6201DD1-71EF-4081-BD8D-54464F591FAB}" destId="{22F39CDE-0FB5-43C4-8F9D-8B7C66C9E6F2}" srcOrd="0" destOrd="0" presId="urn:microsoft.com/office/officeart/2008/layout/NameandTitleOrganizationalChart"/>
    <dgm:cxn modelId="{55E78D75-7292-4652-AAAC-2223581BECBD}" type="presParOf" srcId="{22F39CDE-0FB5-43C4-8F9D-8B7C66C9E6F2}" destId="{B3C2D3EE-BA37-45C0-800F-CF57B54D37AD}" srcOrd="0" destOrd="0" presId="urn:microsoft.com/office/officeart/2008/layout/NameandTitleOrganizationalChart"/>
    <dgm:cxn modelId="{9FBCB181-2319-479F-9D7D-66EC4C001BB2}" type="presParOf" srcId="{22F39CDE-0FB5-43C4-8F9D-8B7C66C9E6F2}" destId="{583C93C4-C08B-4BE2-841E-C28E423B0CF4}" srcOrd="1" destOrd="0" presId="urn:microsoft.com/office/officeart/2008/layout/NameandTitleOrganizationalChart"/>
    <dgm:cxn modelId="{45A421A3-339F-4C79-8E69-00CC5175CAF1}" type="presParOf" srcId="{22F39CDE-0FB5-43C4-8F9D-8B7C66C9E6F2}" destId="{DB12C471-16F0-4B58-8B7A-1DB27903DD41}" srcOrd="2" destOrd="0" presId="urn:microsoft.com/office/officeart/2008/layout/NameandTitleOrganizationalChart"/>
    <dgm:cxn modelId="{A514057B-284E-41FD-AE7D-0E55A874F0E7}" type="presParOf" srcId="{A6201DD1-71EF-4081-BD8D-54464F591FAB}" destId="{85F2F705-5FB7-46B7-AE55-CB21AE2BB649}" srcOrd="1" destOrd="0" presId="urn:microsoft.com/office/officeart/2008/layout/NameandTitleOrganizationalChart"/>
    <dgm:cxn modelId="{9E5BB553-D5C5-4B85-83CD-D80A8D444F3C}" type="presParOf" srcId="{A6201DD1-71EF-4081-BD8D-54464F591FAB}" destId="{403DCD2C-7251-4A8D-A879-EFCC20F7EACF}" srcOrd="2" destOrd="0" presId="urn:microsoft.com/office/officeart/2008/layout/NameandTitleOrganizationalChart"/>
    <dgm:cxn modelId="{6ECE6E3E-8DC2-4E2D-9079-6A75C95B4D25}" type="presParOf" srcId="{DF649AC8-7C7E-43CC-AE66-909BACA6D22A}" destId="{5301A297-665A-461B-8283-DCAA9A4873A1}" srcOrd="2" destOrd="0" presId="urn:microsoft.com/office/officeart/2008/layout/NameandTitleOrganizationalChart"/>
    <dgm:cxn modelId="{745EF8D9-2E0A-4C35-B2A6-4E0B669B5BBA}" type="presParOf" srcId="{DF649AC8-7C7E-43CC-AE66-909BACA6D22A}" destId="{7F5B78D9-84C3-4A09-AE16-E9B7B22C56F7}" srcOrd="3" destOrd="0" presId="urn:microsoft.com/office/officeart/2008/layout/NameandTitleOrganizationalChart"/>
    <dgm:cxn modelId="{BE18AAAD-A894-4FF7-913F-3162FEE158E1}" type="presParOf" srcId="{7F5B78D9-84C3-4A09-AE16-E9B7B22C56F7}" destId="{73A2C215-DFE2-460F-ADEF-B9E4AB183108}" srcOrd="0" destOrd="0" presId="urn:microsoft.com/office/officeart/2008/layout/NameandTitleOrganizationalChart"/>
    <dgm:cxn modelId="{B773E49A-704C-46F2-BF3B-6945D2BCAC55}" type="presParOf" srcId="{73A2C215-DFE2-460F-ADEF-B9E4AB183108}" destId="{5B0D4345-9401-4E3D-AB6A-C750B09EC334}" srcOrd="0" destOrd="0" presId="urn:microsoft.com/office/officeart/2008/layout/NameandTitleOrganizationalChart"/>
    <dgm:cxn modelId="{59345B67-5696-4934-A9AA-021E65EDC183}" type="presParOf" srcId="{73A2C215-DFE2-460F-ADEF-B9E4AB183108}" destId="{ADDAB8F8-75E4-4AFD-8862-4E58AEB7C9B3}" srcOrd="1" destOrd="0" presId="urn:microsoft.com/office/officeart/2008/layout/NameandTitleOrganizationalChart"/>
    <dgm:cxn modelId="{F1EF0A69-ABC0-46EB-8617-BDDF795B742F}" type="presParOf" srcId="{73A2C215-DFE2-460F-ADEF-B9E4AB183108}" destId="{F343A359-CF8E-450D-9C18-42B4DA415BBA}" srcOrd="2" destOrd="0" presId="urn:microsoft.com/office/officeart/2008/layout/NameandTitleOrganizationalChart"/>
    <dgm:cxn modelId="{8CA51F22-EFF3-46E4-B4CD-3BF325118D43}" type="presParOf" srcId="{7F5B78D9-84C3-4A09-AE16-E9B7B22C56F7}" destId="{00601D47-D739-4ACA-BD83-60E829857493}" srcOrd="1" destOrd="0" presId="urn:microsoft.com/office/officeart/2008/layout/NameandTitleOrganizationalChart"/>
    <dgm:cxn modelId="{694B982A-833B-428D-9B5A-31CF3406E3BB}" type="presParOf" srcId="{7F5B78D9-84C3-4A09-AE16-E9B7B22C56F7}" destId="{CD1CE929-A9C4-4629-9A21-76720007D608}" srcOrd="2" destOrd="0" presId="urn:microsoft.com/office/officeart/2008/layout/NameandTitleOrganizationalChart"/>
    <dgm:cxn modelId="{961B5991-5E2F-46F6-9534-1FE3E50A2949}" type="presParOf" srcId="{DF649AC8-7C7E-43CC-AE66-909BACA6D22A}" destId="{F4EBD111-4FA9-4734-81DA-0E4C1E4B4525}" srcOrd="4" destOrd="0" presId="urn:microsoft.com/office/officeart/2008/layout/NameandTitleOrganizationalChart"/>
    <dgm:cxn modelId="{BFECA4AC-8A6B-4965-A9BB-DBA554672C12}" type="presParOf" srcId="{DF649AC8-7C7E-43CC-AE66-909BACA6D22A}" destId="{7BA69CB7-9D66-44DF-B00A-15A078AB6390}" srcOrd="5" destOrd="0" presId="urn:microsoft.com/office/officeart/2008/layout/NameandTitleOrganizationalChart"/>
    <dgm:cxn modelId="{78408144-8958-4963-8849-8AA0148BD233}" type="presParOf" srcId="{7BA69CB7-9D66-44DF-B00A-15A078AB6390}" destId="{9BB1D34C-0190-40A5-8503-C94BC0514E51}" srcOrd="0" destOrd="0" presId="urn:microsoft.com/office/officeart/2008/layout/NameandTitleOrganizationalChart"/>
    <dgm:cxn modelId="{4CFC4634-93E1-4D10-A687-F74479A80751}" type="presParOf" srcId="{9BB1D34C-0190-40A5-8503-C94BC0514E51}" destId="{970B4F4D-BDE2-4309-8761-3CD0A3812D97}" srcOrd="0" destOrd="0" presId="urn:microsoft.com/office/officeart/2008/layout/NameandTitleOrganizationalChart"/>
    <dgm:cxn modelId="{2EE35DFA-033E-439F-9541-A03D1BBD8C06}" type="presParOf" srcId="{9BB1D34C-0190-40A5-8503-C94BC0514E51}" destId="{2E7E18E2-DD68-4C86-AC60-D8DEA778CD83}" srcOrd="1" destOrd="0" presId="urn:microsoft.com/office/officeart/2008/layout/NameandTitleOrganizationalChart"/>
    <dgm:cxn modelId="{C50198B7-D186-4B2E-BE05-C02B19FEE966}" type="presParOf" srcId="{9BB1D34C-0190-40A5-8503-C94BC0514E51}" destId="{1262930C-FD42-47C7-87A8-00E47F18127D}" srcOrd="2" destOrd="0" presId="urn:microsoft.com/office/officeart/2008/layout/NameandTitleOrganizationalChart"/>
    <dgm:cxn modelId="{70746289-B374-4F7E-9EF4-F281227858A4}" type="presParOf" srcId="{7BA69CB7-9D66-44DF-B00A-15A078AB6390}" destId="{68EDBEAB-4D3E-474A-9E9E-6AE477D953B5}" srcOrd="1" destOrd="0" presId="urn:microsoft.com/office/officeart/2008/layout/NameandTitleOrganizationalChart"/>
    <dgm:cxn modelId="{98787282-F1D0-4A7A-B9BD-D6C376518A8F}" type="presParOf" srcId="{7BA69CB7-9D66-44DF-B00A-15A078AB6390}" destId="{F822601A-8FA4-473B-AA89-848021894928}" srcOrd="2" destOrd="0" presId="urn:microsoft.com/office/officeart/2008/layout/NameandTitleOrganizationalChart"/>
    <dgm:cxn modelId="{F6D66887-A363-4A0A-9DF5-F6E4F71DC8AB}" type="presParOf" srcId="{DF649AC8-7C7E-43CC-AE66-909BACA6D22A}" destId="{EF7E3C08-827B-4A88-92BA-34C13D0C173A}" srcOrd="6" destOrd="0" presId="urn:microsoft.com/office/officeart/2008/layout/NameandTitleOrganizationalChart"/>
    <dgm:cxn modelId="{F021154C-2C65-4BCB-B8A8-C055F2634DC2}" type="presParOf" srcId="{DF649AC8-7C7E-43CC-AE66-909BACA6D22A}" destId="{E5506D56-8058-45E0-97B7-72E92AA5D17E}" srcOrd="7" destOrd="0" presId="urn:microsoft.com/office/officeart/2008/layout/NameandTitleOrganizationalChart"/>
    <dgm:cxn modelId="{7046D5CA-420D-4D46-A127-A6FC88132B89}" type="presParOf" srcId="{E5506D56-8058-45E0-97B7-72E92AA5D17E}" destId="{CD09832E-0949-4B4A-BED7-5AD30E7BC90A}" srcOrd="0" destOrd="0" presId="urn:microsoft.com/office/officeart/2008/layout/NameandTitleOrganizationalChart"/>
    <dgm:cxn modelId="{974A950E-F5F7-4753-B91D-5F7082FDA35F}" type="presParOf" srcId="{CD09832E-0949-4B4A-BED7-5AD30E7BC90A}" destId="{99D16228-45AF-4969-AA25-8BBD44F6EE10}" srcOrd="0" destOrd="0" presId="urn:microsoft.com/office/officeart/2008/layout/NameandTitleOrganizationalChart"/>
    <dgm:cxn modelId="{93D7A80E-8A52-4427-88BA-5C6DC128B38B}" type="presParOf" srcId="{CD09832E-0949-4B4A-BED7-5AD30E7BC90A}" destId="{F8C40C65-0B9C-4BE5-8798-D0C77A5A2549}" srcOrd="1" destOrd="0" presId="urn:microsoft.com/office/officeart/2008/layout/NameandTitleOrganizationalChart"/>
    <dgm:cxn modelId="{3CE71988-3CD1-4C16-BDFE-DDA082C828A1}" type="presParOf" srcId="{CD09832E-0949-4B4A-BED7-5AD30E7BC90A}" destId="{0D4F89D7-D913-46A9-8596-F7091F69D628}" srcOrd="2" destOrd="0" presId="urn:microsoft.com/office/officeart/2008/layout/NameandTitleOrganizationalChart"/>
    <dgm:cxn modelId="{93AB4F9F-DC9E-4231-9D36-102EF4D59379}" type="presParOf" srcId="{E5506D56-8058-45E0-97B7-72E92AA5D17E}" destId="{2052D051-D447-493A-961F-917DF290DB02}" srcOrd="1" destOrd="0" presId="urn:microsoft.com/office/officeart/2008/layout/NameandTitleOrganizationalChart"/>
    <dgm:cxn modelId="{04C2130C-B1BE-4D76-8339-140B308C86DB}" type="presParOf" srcId="{E5506D56-8058-45E0-97B7-72E92AA5D17E}" destId="{AC10B4FF-4CFC-418F-8028-D7198285EEEE}" srcOrd="2" destOrd="0" presId="urn:microsoft.com/office/officeart/2008/layout/NameandTitleOrganizationalChart"/>
    <dgm:cxn modelId="{1DB346EB-987E-4F22-9F79-25264E61325F}" type="presParOf" srcId="{DF649AC8-7C7E-43CC-AE66-909BACA6D22A}" destId="{29E03D96-38D9-4747-AF19-9005D4D74161}" srcOrd="8" destOrd="0" presId="urn:microsoft.com/office/officeart/2008/layout/NameandTitleOrganizationalChart"/>
    <dgm:cxn modelId="{EB3DEC64-99B0-4436-95E6-F0C7328A22C1}" type="presParOf" srcId="{DF649AC8-7C7E-43CC-AE66-909BACA6D22A}" destId="{4927E123-92FA-4233-AEEC-728504533864}" srcOrd="9" destOrd="0" presId="urn:microsoft.com/office/officeart/2008/layout/NameandTitleOrganizationalChart"/>
    <dgm:cxn modelId="{07FF5C3E-46AC-4550-BDE0-28389FD15594}" type="presParOf" srcId="{4927E123-92FA-4233-AEEC-728504533864}" destId="{F8B3A739-2222-406B-97DB-5AAE6034B982}" srcOrd="0" destOrd="0" presId="urn:microsoft.com/office/officeart/2008/layout/NameandTitleOrganizationalChart"/>
    <dgm:cxn modelId="{2686C63D-A5A0-45F6-8AE3-BE615B7B707C}" type="presParOf" srcId="{F8B3A739-2222-406B-97DB-5AAE6034B982}" destId="{818D78A6-A523-4188-BE46-98BFEBE17300}" srcOrd="0" destOrd="0" presId="urn:microsoft.com/office/officeart/2008/layout/NameandTitleOrganizationalChart"/>
    <dgm:cxn modelId="{DEF8F386-A924-4C05-B239-E3A32E5D8A4C}" type="presParOf" srcId="{F8B3A739-2222-406B-97DB-5AAE6034B982}" destId="{0DE8C1B4-B878-4C46-B6A4-546F94096B2D}" srcOrd="1" destOrd="0" presId="urn:microsoft.com/office/officeart/2008/layout/NameandTitleOrganizationalChart"/>
    <dgm:cxn modelId="{05D40A85-4E30-4D99-A9D9-5710E35DDD0A}" type="presParOf" srcId="{F8B3A739-2222-406B-97DB-5AAE6034B982}" destId="{91654866-AAF6-4473-9414-BDB77EADF8BC}" srcOrd="2" destOrd="0" presId="urn:microsoft.com/office/officeart/2008/layout/NameandTitleOrganizationalChart"/>
    <dgm:cxn modelId="{2B7E1D5A-1B17-4D98-A419-8342F61C8C43}" type="presParOf" srcId="{4927E123-92FA-4233-AEEC-728504533864}" destId="{B046BA7D-8892-4516-BD2D-F5B58D1197ED}" srcOrd="1" destOrd="0" presId="urn:microsoft.com/office/officeart/2008/layout/NameandTitleOrganizationalChart"/>
    <dgm:cxn modelId="{B37E9B7F-72DB-4875-8F1E-C08A3FB69E39}" type="presParOf" srcId="{4927E123-92FA-4233-AEEC-728504533864}" destId="{7EB34034-62E8-495B-9404-6CEFA226DFD6}" srcOrd="2" destOrd="0" presId="urn:microsoft.com/office/officeart/2008/layout/NameandTitleOrganizationalChart"/>
    <dgm:cxn modelId="{3768CD40-0A8F-4A3E-BF30-97B10DBC5A20}" type="presParOf" srcId="{DF649AC8-7C7E-43CC-AE66-909BACA6D22A}" destId="{915BCC21-3654-428F-8B9B-8BFDB3986A72}" srcOrd="10" destOrd="0" presId="urn:microsoft.com/office/officeart/2008/layout/NameandTitleOrganizationalChart"/>
    <dgm:cxn modelId="{BA170AC1-FEE4-4336-89AA-E8CFF1604E55}" type="presParOf" srcId="{DF649AC8-7C7E-43CC-AE66-909BACA6D22A}" destId="{F97CCD5D-306C-4351-B551-5A42A66C82E2}" srcOrd="11" destOrd="0" presId="urn:microsoft.com/office/officeart/2008/layout/NameandTitleOrganizationalChart"/>
    <dgm:cxn modelId="{BC081527-1DCD-46B2-A4F7-01E5DB80D8F2}" type="presParOf" srcId="{F97CCD5D-306C-4351-B551-5A42A66C82E2}" destId="{66305DE7-FE0D-4113-B522-30B22CDBB788}" srcOrd="0" destOrd="0" presId="urn:microsoft.com/office/officeart/2008/layout/NameandTitleOrganizationalChart"/>
    <dgm:cxn modelId="{374919D0-575D-49E8-BFFD-DB9B7BCC1A22}" type="presParOf" srcId="{66305DE7-FE0D-4113-B522-30B22CDBB788}" destId="{0E64F48C-AB12-46C8-A0FF-CB60636E0CFE}" srcOrd="0" destOrd="0" presId="urn:microsoft.com/office/officeart/2008/layout/NameandTitleOrganizationalChart"/>
    <dgm:cxn modelId="{D4FAE413-343B-40A4-A732-A5FF12E3208A}" type="presParOf" srcId="{66305DE7-FE0D-4113-B522-30B22CDBB788}" destId="{1B850348-6C92-495D-B3E1-F65AE682A37B}" srcOrd="1" destOrd="0" presId="urn:microsoft.com/office/officeart/2008/layout/NameandTitleOrganizationalChart"/>
    <dgm:cxn modelId="{2C3F11AA-044C-47BF-AAA4-92B5D9C8AE34}" type="presParOf" srcId="{66305DE7-FE0D-4113-B522-30B22CDBB788}" destId="{5CD898B2-3141-41A9-B997-7FC74E61BF58}" srcOrd="2" destOrd="0" presId="urn:microsoft.com/office/officeart/2008/layout/NameandTitleOrganizationalChart"/>
    <dgm:cxn modelId="{444EF83E-BDFE-478E-900A-4D6B473AD545}" type="presParOf" srcId="{F97CCD5D-306C-4351-B551-5A42A66C82E2}" destId="{308523A8-4730-4E56-83BD-D1DA035BFF9D}" srcOrd="1" destOrd="0" presId="urn:microsoft.com/office/officeart/2008/layout/NameandTitleOrganizationalChart"/>
    <dgm:cxn modelId="{7A839A09-B027-4136-9812-C6411A220459}" type="presParOf" srcId="{F97CCD5D-306C-4351-B551-5A42A66C82E2}" destId="{BB90B123-A143-4C40-9114-7A002A67C51D}" srcOrd="2" destOrd="0" presId="urn:microsoft.com/office/officeart/2008/layout/NameandTitleOrganizationalChart"/>
    <dgm:cxn modelId="{9A2C6D3A-EAEA-4D94-914C-164B4D7AB9F6}" type="presParOf" srcId="{DF649AC8-7C7E-43CC-AE66-909BACA6D22A}" destId="{D6073457-29C8-4809-848B-613F7C8F7543}" srcOrd="12" destOrd="0" presId="urn:microsoft.com/office/officeart/2008/layout/NameandTitleOrganizationalChart"/>
    <dgm:cxn modelId="{4A8C9811-89D1-423E-B648-95B78EA010A6}" type="presParOf" srcId="{DF649AC8-7C7E-43CC-AE66-909BACA6D22A}" destId="{DC8669B5-6FF4-4C3F-95EB-A7EB63D1D2E3}" srcOrd="13" destOrd="0" presId="urn:microsoft.com/office/officeart/2008/layout/NameandTitleOrganizationalChart"/>
    <dgm:cxn modelId="{A62AD85A-4F5D-4F4C-A2B7-703EEAC23662}" type="presParOf" srcId="{DC8669B5-6FF4-4C3F-95EB-A7EB63D1D2E3}" destId="{8AA6A8A2-4C88-4911-9B64-0432DDD70B39}" srcOrd="0" destOrd="0" presId="urn:microsoft.com/office/officeart/2008/layout/NameandTitleOrganizationalChart"/>
    <dgm:cxn modelId="{8CC9E128-EB3C-42AE-AAC7-A583E5DE6C70}" type="presParOf" srcId="{8AA6A8A2-4C88-4911-9B64-0432DDD70B39}" destId="{09CB82F2-DEE8-46D2-A4E2-D96E3C0638A5}" srcOrd="0" destOrd="0" presId="urn:microsoft.com/office/officeart/2008/layout/NameandTitleOrganizationalChart"/>
    <dgm:cxn modelId="{6DF4E415-DD3A-4501-A266-83BDE9EDE2AC}" type="presParOf" srcId="{8AA6A8A2-4C88-4911-9B64-0432DDD70B39}" destId="{91DA4873-17B2-4E71-8131-08B764BDA395}" srcOrd="1" destOrd="0" presId="urn:microsoft.com/office/officeart/2008/layout/NameandTitleOrganizationalChart"/>
    <dgm:cxn modelId="{6F3111A1-CE3F-4597-89E9-39A9B7854AEB}" type="presParOf" srcId="{8AA6A8A2-4C88-4911-9B64-0432DDD70B39}" destId="{BF8F7774-39E7-4921-A8A6-51450D6CE78B}" srcOrd="2" destOrd="0" presId="urn:microsoft.com/office/officeart/2008/layout/NameandTitleOrganizationalChart"/>
    <dgm:cxn modelId="{151440C3-7EF3-42BE-9D67-9FF4A9CC8998}" type="presParOf" srcId="{DC8669B5-6FF4-4C3F-95EB-A7EB63D1D2E3}" destId="{9149DC12-66A7-4219-BF1F-60836CEC838F}" srcOrd="1" destOrd="0" presId="urn:microsoft.com/office/officeart/2008/layout/NameandTitleOrganizationalChart"/>
    <dgm:cxn modelId="{95474B9B-37D0-4034-BBA8-ACD2455E1EF2}" type="presParOf" srcId="{DC8669B5-6FF4-4C3F-95EB-A7EB63D1D2E3}" destId="{4836CC28-A754-4326-A4F1-DB333571DDB5}" srcOrd="2" destOrd="0" presId="urn:microsoft.com/office/officeart/2008/layout/NameandTitleOrganizationalChart"/>
    <dgm:cxn modelId="{E138B4F5-CAD0-40CC-9B3A-7E42DF71C111}" type="presParOf" srcId="{DF649AC8-7C7E-43CC-AE66-909BACA6D22A}" destId="{77F3C70F-88E4-45B1-92A1-4ED4EB7521BA}" srcOrd="14" destOrd="0" presId="urn:microsoft.com/office/officeart/2008/layout/NameandTitleOrganizationalChart"/>
    <dgm:cxn modelId="{B8B4C960-661C-498E-82C1-9D104AC7BD0C}" type="presParOf" srcId="{DF649AC8-7C7E-43CC-AE66-909BACA6D22A}" destId="{8E6A798F-BF15-4873-A8CB-6BAAA1CB9D4F}" srcOrd="15" destOrd="0" presId="urn:microsoft.com/office/officeart/2008/layout/NameandTitleOrganizationalChart"/>
    <dgm:cxn modelId="{20A862D0-9F68-4E96-BEDD-0E4733CD36FC}" type="presParOf" srcId="{8E6A798F-BF15-4873-A8CB-6BAAA1CB9D4F}" destId="{2BEB4AE3-CD5B-483D-A7EA-623230E4070C}" srcOrd="0" destOrd="0" presId="urn:microsoft.com/office/officeart/2008/layout/NameandTitleOrganizationalChart"/>
    <dgm:cxn modelId="{5EFDD642-D951-4701-98E9-6A1D42B4F00B}" type="presParOf" srcId="{2BEB4AE3-CD5B-483D-A7EA-623230E4070C}" destId="{48F25230-7848-4E50-956B-A63A4479E7D2}" srcOrd="0" destOrd="0" presId="urn:microsoft.com/office/officeart/2008/layout/NameandTitleOrganizationalChart"/>
    <dgm:cxn modelId="{84581245-9684-4E9F-8709-DB027BB77EF3}" type="presParOf" srcId="{2BEB4AE3-CD5B-483D-A7EA-623230E4070C}" destId="{2AA646B2-5C87-452C-97F1-BDA8EE5B4CFC}" srcOrd="1" destOrd="0" presId="urn:microsoft.com/office/officeart/2008/layout/NameandTitleOrganizationalChart"/>
    <dgm:cxn modelId="{7D563A03-094F-403F-83B9-6725257CBE98}" type="presParOf" srcId="{2BEB4AE3-CD5B-483D-A7EA-623230E4070C}" destId="{5A9BDC42-E783-448C-8BEC-308531E1A8F5}" srcOrd="2" destOrd="0" presId="urn:microsoft.com/office/officeart/2008/layout/NameandTitleOrganizationalChart"/>
    <dgm:cxn modelId="{307DBCA7-17E8-4EC9-8261-DB1AE07BB23C}" type="presParOf" srcId="{8E6A798F-BF15-4873-A8CB-6BAAA1CB9D4F}" destId="{7C2E0619-DC69-42C9-9EF6-307EC9BF2054}" srcOrd="1" destOrd="0" presId="urn:microsoft.com/office/officeart/2008/layout/NameandTitleOrganizationalChart"/>
    <dgm:cxn modelId="{D1F4F618-5166-47F1-B7C7-1C27F7998C71}" type="presParOf" srcId="{8E6A798F-BF15-4873-A8CB-6BAAA1CB9D4F}" destId="{EF002BF7-6B23-4703-88AE-AFB2F2A66E8A}" srcOrd="2" destOrd="0" presId="urn:microsoft.com/office/officeart/2008/layout/NameandTitleOrganizationalChart"/>
    <dgm:cxn modelId="{A18E2522-6CF5-475B-9668-A2F7ABF38E2C}" type="presParOf" srcId="{DF649AC8-7C7E-43CC-AE66-909BACA6D22A}" destId="{BAF7B59B-9F66-434B-823B-AC16F12397D9}" srcOrd="16" destOrd="0" presId="urn:microsoft.com/office/officeart/2008/layout/NameandTitleOrganizationalChart"/>
    <dgm:cxn modelId="{B4080421-51DE-4FB3-91FF-CFE00BD94E8C}" type="presParOf" srcId="{DF649AC8-7C7E-43CC-AE66-909BACA6D22A}" destId="{D8761DDD-10BC-444C-97BA-300F308565BE}" srcOrd="17" destOrd="0" presId="urn:microsoft.com/office/officeart/2008/layout/NameandTitleOrganizationalChart"/>
    <dgm:cxn modelId="{7E222762-F09A-4E37-A376-C949208ABEB3}" type="presParOf" srcId="{D8761DDD-10BC-444C-97BA-300F308565BE}" destId="{64A1FAA3-821D-4289-9123-B79A49EB2607}" srcOrd="0" destOrd="0" presId="urn:microsoft.com/office/officeart/2008/layout/NameandTitleOrganizationalChart"/>
    <dgm:cxn modelId="{D604928A-28A1-43AF-8048-8EBC9A7CB18C}" type="presParOf" srcId="{64A1FAA3-821D-4289-9123-B79A49EB2607}" destId="{CBD368FB-4693-4F3C-BD98-51B82FB067AF}" srcOrd="0" destOrd="0" presId="urn:microsoft.com/office/officeart/2008/layout/NameandTitleOrganizationalChart"/>
    <dgm:cxn modelId="{F5C1FA44-D73F-4035-A9B8-C764583477B2}" type="presParOf" srcId="{64A1FAA3-821D-4289-9123-B79A49EB2607}" destId="{542B3907-D96D-46CF-8B6C-934A0372B2A8}" srcOrd="1" destOrd="0" presId="urn:microsoft.com/office/officeart/2008/layout/NameandTitleOrganizationalChart"/>
    <dgm:cxn modelId="{826D8C29-A87C-4C6D-9DC8-3CBC983D8C53}" type="presParOf" srcId="{64A1FAA3-821D-4289-9123-B79A49EB2607}" destId="{95008375-2CEE-4468-B3BF-0FEA31C54061}" srcOrd="2" destOrd="0" presId="urn:microsoft.com/office/officeart/2008/layout/NameandTitleOrganizationalChart"/>
    <dgm:cxn modelId="{A6289171-B584-4413-B381-452BFF9B1BA6}" type="presParOf" srcId="{D8761DDD-10BC-444C-97BA-300F308565BE}" destId="{41E7729F-59F7-4A94-AA62-4E7D869C2E52}" srcOrd="1" destOrd="0" presId="urn:microsoft.com/office/officeart/2008/layout/NameandTitleOrganizationalChart"/>
    <dgm:cxn modelId="{CD3F59F1-C4C2-401E-9A64-8ED2BF8CE30F}" type="presParOf" srcId="{D8761DDD-10BC-444C-97BA-300F308565BE}" destId="{2079EA8E-F487-4679-B6BA-E8589D6D576A}" srcOrd="2" destOrd="0" presId="urn:microsoft.com/office/officeart/2008/layout/NameandTitleOrganizationalChart"/>
    <dgm:cxn modelId="{A354BC69-C379-4F48-94B6-1DED488608F6}" type="presParOf" srcId="{DF649AC8-7C7E-43CC-AE66-909BACA6D22A}" destId="{FE13A683-3F19-4943-8ED7-C364F99154D3}" srcOrd="18" destOrd="0" presId="urn:microsoft.com/office/officeart/2008/layout/NameandTitleOrganizationalChart"/>
    <dgm:cxn modelId="{B986AA8C-7CC7-4F35-B63C-977DE5352D7F}" type="presParOf" srcId="{DF649AC8-7C7E-43CC-AE66-909BACA6D22A}" destId="{0CA73289-BF62-45FD-943B-B92FD2D8F86A}" srcOrd="19" destOrd="0" presId="urn:microsoft.com/office/officeart/2008/layout/NameandTitleOrganizationalChart"/>
    <dgm:cxn modelId="{04B86879-EB60-4801-A146-36462A83D89D}" type="presParOf" srcId="{0CA73289-BF62-45FD-943B-B92FD2D8F86A}" destId="{C7BFEF6B-294D-49F2-A02C-DC172CC36929}" srcOrd="0" destOrd="0" presId="urn:microsoft.com/office/officeart/2008/layout/NameandTitleOrganizationalChart"/>
    <dgm:cxn modelId="{3F31151E-23DD-4D6F-B4B7-45E0DFB14921}" type="presParOf" srcId="{C7BFEF6B-294D-49F2-A02C-DC172CC36929}" destId="{D98FDF52-BB9F-41C5-94DE-95756567524C}" srcOrd="0" destOrd="0" presId="urn:microsoft.com/office/officeart/2008/layout/NameandTitleOrganizationalChart"/>
    <dgm:cxn modelId="{594B9358-3967-403A-BB52-16FB1AFB5ED0}" type="presParOf" srcId="{C7BFEF6B-294D-49F2-A02C-DC172CC36929}" destId="{FA152C39-0371-4E28-96EF-5703133E1330}" srcOrd="1" destOrd="0" presId="urn:microsoft.com/office/officeart/2008/layout/NameandTitleOrganizationalChart"/>
    <dgm:cxn modelId="{5D67935E-6C62-41DD-BCE9-DAF2233179C0}" type="presParOf" srcId="{C7BFEF6B-294D-49F2-A02C-DC172CC36929}" destId="{802755F4-F2EC-41F4-BC1E-BFF9972A29B2}" srcOrd="2" destOrd="0" presId="urn:microsoft.com/office/officeart/2008/layout/NameandTitleOrganizationalChart"/>
    <dgm:cxn modelId="{B6AE97E7-D1E6-44E4-AB77-5358B4A3045F}" type="presParOf" srcId="{0CA73289-BF62-45FD-943B-B92FD2D8F86A}" destId="{4B273B7D-D908-41C1-B355-E21589834757}" srcOrd="1" destOrd="0" presId="urn:microsoft.com/office/officeart/2008/layout/NameandTitleOrganizationalChart"/>
    <dgm:cxn modelId="{CA2F3B27-35A3-462F-A985-0193C2EA382C}" type="presParOf" srcId="{0CA73289-BF62-45FD-943B-B92FD2D8F86A}" destId="{1554D906-CCBB-4B23-98F4-9F8648F3E629}" srcOrd="2" destOrd="0" presId="urn:microsoft.com/office/officeart/2008/layout/NameandTitleOrganizationalChart"/>
    <dgm:cxn modelId="{9E4CC72A-5C5A-4526-A457-6C29D9024251}" type="presParOf" srcId="{DF649AC8-7C7E-43CC-AE66-909BACA6D22A}" destId="{06D30D07-986C-4A63-8CF4-7BFD51676A8E}" srcOrd="20" destOrd="0" presId="urn:microsoft.com/office/officeart/2008/layout/NameandTitleOrganizationalChart"/>
    <dgm:cxn modelId="{E259F88F-D1B9-4BD8-A114-0971EFBF863A}" type="presParOf" srcId="{DF649AC8-7C7E-43CC-AE66-909BACA6D22A}" destId="{660AC953-C2CF-450A-A923-1C75D09395EB}" srcOrd="21" destOrd="0" presId="urn:microsoft.com/office/officeart/2008/layout/NameandTitleOrganizationalChart"/>
    <dgm:cxn modelId="{CD23ACF2-FDD8-40A0-9014-711012BA4E9D}" type="presParOf" srcId="{660AC953-C2CF-450A-A923-1C75D09395EB}" destId="{6241CEA0-4B66-45BB-89D4-974D8F602597}" srcOrd="0" destOrd="0" presId="urn:microsoft.com/office/officeart/2008/layout/NameandTitleOrganizationalChart"/>
    <dgm:cxn modelId="{852AA0B0-A6DB-4F62-B553-C389ECD17045}" type="presParOf" srcId="{6241CEA0-4B66-45BB-89D4-974D8F602597}" destId="{106DB213-F233-4756-B12F-1B0FA6B3498C}" srcOrd="0" destOrd="0" presId="urn:microsoft.com/office/officeart/2008/layout/NameandTitleOrganizationalChart"/>
    <dgm:cxn modelId="{E451E211-0C25-4500-B560-A0D40BA78213}" type="presParOf" srcId="{6241CEA0-4B66-45BB-89D4-974D8F602597}" destId="{2577695C-B85C-4BFC-AE60-0D2CBBAD1114}" srcOrd="1" destOrd="0" presId="urn:microsoft.com/office/officeart/2008/layout/NameandTitleOrganizationalChart"/>
    <dgm:cxn modelId="{D6C45CC3-35BE-4EC1-AA07-0D6CD8042D91}" type="presParOf" srcId="{6241CEA0-4B66-45BB-89D4-974D8F602597}" destId="{2BBCA0C1-A98C-411E-BB8F-781DB7867B4E}" srcOrd="2" destOrd="0" presId="urn:microsoft.com/office/officeart/2008/layout/NameandTitleOrganizationalChart"/>
    <dgm:cxn modelId="{F6E94BE2-6982-432A-B1D8-457F87FA55F8}" type="presParOf" srcId="{660AC953-C2CF-450A-A923-1C75D09395EB}" destId="{C8CC29EB-5F71-4246-9F99-2E5812317147}" srcOrd="1" destOrd="0" presId="urn:microsoft.com/office/officeart/2008/layout/NameandTitleOrganizationalChart"/>
    <dgm:cxn modelId="{219AB2B4-D73D-4221-86A3-EF084EC41C1A}" type="presParOf" srcId="{660AC953-C2CF-450A-A923-1C75D09395EB}" destId="{3DF7C004-EB2E-4C04-BAFF-7D7F851F4463}" srcOrd="2" destOrd="0" presId="urn:microsoft.com/office/officeart/2008/layout/NameandTitleOrganizationalChart"/>
    <dgm:cxn modelId="{AA9B76B9-A016-4B57-9F68-C2969BF8ACEB}" type="presParOf" srcId="{DF649AC8-7C7E-43CC-AE66-909BACA6D22A}" destId="{C7AAF608-E936-4436-AB0F-E48835A7333D}" srcOrd="22" destOrd="0" presId="urn:microsoft.com/office/officeart/2008/layout/NameandTitleOrganizationalChart"/>
    <dgm:cxn modelId="{AF1BFC68-A62A-46CC-83C2-19979FDACD52}" type="presParOf" srcId="{DF649AC8-7C7E-43CC-AE66-909BACA6D22A}" destId="{D4ACCF26-B831-4CF2-BB71-E286C12AA041}" srcOrd="23" destOrd="0" presId="urn:microsoft.com/office/officeart/2008/layout/NameandTitleOrganizationalChart"/>
    <dgm:cxn modelId="{1FF93D89-7E0E-46D5-9B0E-A8DAA9668972}" type="presParOf" srcId="{D4ACCF26-B831-4CF2-BB71-E286C12AA041}" destId="{9EFFCB53-E621-44F1-8D1D-127FB9CC436C}" srcOrd="0" destOrd="0" presId="urn:microsoft.com/office/officeart/2008/layout/NameandTitleOrganizationalChart"/>
    <dgm:cxn modelId="{ED611932-F6D4-4899-9DF8-6FA76A2D3B5D}" type="presParOf" srcId="{9EFFCB53-E621-44F1-8D1D-127FB9CC436C}" destId="{4259A59D-FB2C-49AF-9A2B-AD4E66EB2F2A}" srcOrd="0" destOrd="0" presId="urn:microsoft.com/office/officeart/2008/layout/NameandTitleOrganizationalChart"/>
    <dgm:cxn modelId="{84B314C3-D297-4135-944D-B18579D0DFAF}" type="presParOf" srcId="{9EFFCB53-E621-44F1-8D1D-127FB9CC436C}" destId="{085C29D9-51CF-4B80-8776-06D48E55115C}" srcOrd="1" destOrd="0" presId="urn:microsoft.com/office/officeart/2008/layout/NameandTitleOrganizationalChart"/>
    <dgm:cxn modelId="{5DCF3EFC-CCA8-47C0-ADFA-34D6E3F87BA1}" type="presParOf" srcId="{9EFFCB53-E621-44F1-8D1D-127FB9CC436C}" destId="{BF3F1B9F-1A68-45E5-9AED-AD7687FBB5F6}" srcOrd="2" destOrd="0" presId="urn:microsoft.com/office/officeart/2008/layout/NameandTitleOrganizationalChart"/>
    <dgm:cxn modelId="{C4002456-7C9C-4414-8834-6767461A72F6}" type="presParOf" srcId="{D4ACCF26-B831-4CF2-BB71-E286C12AA041}" destId="{0DC9709A-C71B-4E46-B5D4-7B680FD35ABA}" srcOrd="1" destOrd="0" presId="urn:microsoft.com/office/officeart/2008/layout/NameandTitleOrganizationalChart"/>
    <dgm:cxn modelId="{7471316F-0413-4AC0-A6CB-6F3BCB3E7B67}" type="presParOf" srcId="{D4ACCF26-B831-4CF2-BB71-E286C12AA041}" destId="{B11DCFB4-0B29-4A18-A4B6-6CACCF6486AB}" srcOrd="2" destOrd="0" presId="urn:microsoft.com/office/officeart/2008/layout/NameandTitleOrganizationalChart"/>
    <dgm:cxn modelId="{FD0B6451-85B3-4351-9EA0-407136C37264}" type="presParOf" srcId="{DF649AC8-7C7E-43CC-AE66-909BACA6D22A}" destId="{2388D1A8-EBD0-4CE7-B462-09E3FF0FB087}" srcOrd="24" destOrd="0" presId="urn:microsoft.com/office/officeart/2008/layout/NameandTitleOrganizationalChart"/>
    <dgm:cxn modelId="{28E8C0F7-3ABF-441E-9665-E1836ECD51AF}" type="presParOf" srcId="{DF649AC8-7C7E-43CC-AE66-909BACA6D22A}" destId="{52DEC16A-EE81-4E8C-97C7-1CABF69EBE7B}" srcOrd="25" destOrd="0" presId="urn:microsoft.com/office/officeart/2008/layout/NameandTitleOrganizationalChart"/>
    <dgm:cxn modelId="{9462BA7B-5C0C-49A5-92D5-04F69BBEBA27}" type="presParOf" srcId="{52DEC16A-EE81-4E8C-97C7-1CABF69EBE7B}" destId="{0FBB30A2-8CCE-44C7-AA42-9C68D25E8C0D}" srcOrd="0" destOrd="0" presId="urn:microsoft.com/office/officeart/2008/layout/NameandTitleOrganizationalChart"/>
    <dgm:cxn modelId="{E345691E-EC3B-48AE-878F-8B3C8BDBBD3D}" type="presParOf" srcId="{0FBB30A2-8CCE-44C7-AA42-9C68D25E8C0D}" destId="{D0290D0C-01B1-496B-8F07-5DFC49A0F871}" srcOrd="0" destOrd="0" presId="urn:microsoft.com/office/officeart/2008/layout/NameandTitleOrganizationalChart"/>
    <dgm:cxn modelId="{6AE18741-1C57-491F-ABF2-9B7A745724C6}" type="presParOf" srcId="{0FBB30A2-8CCE-44C7-AA42-9C68D25E8C0D}" destId="{851E1DCA-89EB-435C-BFF9-005CA8CD8A6C}" srcOrd="1" destOrd="0" presId="urn:microsoft.com/office/officeart/2008/layout/NameandTitleOrganizationalChart"/>
    <dgm:cxn modelId="{0EA81E55-3E30-435F-A3A5-B8920D742B02}" type="presParOf" srcId="{0FBB30A2-8CCE-44C7-AA42-9C68D25E8C0D}" destId="{76DBFE17-B0A6-4077-949E-876BF22AB6E4}" srcOrd="2" destOrd="0" presId="urn:microsoft.com/office/officeart/2008/layout/NameandTitleOrganizationalChart"/>
    <dgm:cxn modelId="{ADEF56E2-2FA6-482D-9486-D5AC8B987BDD}" type="presParOf" srcId="{52DEC16A-EE81-4E8C-97C7-1CABF69EBE7B}" destId="{B21B4247-6BEE-409D-B0AD-11E9DCD89C18}" srcOrd="1" destOrd="0" presId="urn:microsoft.com/office/officeart/2008/layout/NameandTitleOrganizationalChart"/>
    <dgm:cxn modelId="{3D169801-B4D8-471C-ABA3-A605F1BF9F91}" type="presParOf" srcId="{52DEC16A-EE81-4E8C-97C7-1CABF69EBE7B}" destId="{6CCA1638-6E6D-4B10-AB1B-F95433446F3C}" srcOrd="2" destOrd="0" presId="urn:microsoft.com/office/officeart/2008/layout/NameandTitleOrganizationalChart"/>
    <dgm:cxn modelId="{04318C6E-44EC-40CD-9879-DFF918EA1D1F}" type="presParOf" srcId="{DF649AC8-7C7E-43CC-AE66-909BACA6D22A}" destId="{B1A4B1B5-A26C-44AB-956F-E98154AB964F}" srcOrd="26" destOrd="0" presId="urn:microsoft.com/office/officeart/2008/layout/NameandTitleOrganizationalChart"/>
    <dgm:cxn modelId="{DA4B5DC5-AA4B-4B5F-A741-9E7684A01AF8}" type="presParOf" srcId="{DF649AC8-7C7E-43CC-AE66-909BACA6D22A}" destId="{200B68B0-A6FB-4CED-9901-B2A48159EAC9}" srcOrd="27" destOrd="0" presId="urn:microsoft.com/office/officeart/2008/layout/NameandTitleOrganizationalChart"/>
    <dgm:cxn modelId="{7D933392-4A0A-427D-A44A-E1460D6E9577}" type="presParOf" srcId="{200B68B0-A6FB-4CED-9901-B2A48159EAC9}" destId="{A830D683-77E8-4DE4-9D4C-5C4C549D6C0F}" srcOrd="0" destOrd="0" presId="urn:microsoft.com/office/officeart/2008/layout/NameandTitleOrganizationalChart"/>
    <dgm:cxn modelId="{289B4CD9-3A40-41CC-ACF3-FC8ADDFE51F3}" type="presParOf" srcId="{A830D683-77E8-4DE4-9D4C-5C4C549D6C0F}" destId="{FC063CAE-857D-4C53-9262-953ECD215A74}" srcOrd="0" destOrd="0" presId="urn:microsoft.com/office/officeart/2008/layout/NameandTitleOrganizationalChart"/>
    <dgm:cxn modelId="{5572939B-68C4-45A6-AE3D-9C2364D3AB8A}" type="presParOf" srcId="{A830D683-77E8-4DE4-9D4C-5C4C549D6C0F}" destId="{83EBDA6F-91CD-4066-8C95-7FE8E90CE2FE}" srcOrd="1" destOrd="0" presId="urn:microsoft.com/office/officeart/2008/layout/NameandTitleOrganizationalChart"/>
    <dgm:cxn modelId="{55BFA020-AB13-47C0-8F67-16318C98B756}" type="presParOf" srcId="{A830D683-77E8-4DE4-9D4C-5C4C549D6C0F}" destId="{293D444A-A5C4-494B-9921-C7798E206ACB}" srcOrd="2" destOrd="0" presId="urn:microsoft.com/office/officeart/2008/layout/NameandTitleOrganizationalChart"/>
    <dgm:cxn modelId="{DC17AEF2-3318-47C3-9B6A-ACF03842C20C}" type="presParOf" srcId="{200B68B0-A6FB-4CED-9901-B2A48159EAC9}" destId="{E8877813-5C69-44B0-9FE2-7FFFE620DD3A}" srcOrd="1" destOrd="0" presId="urn:microsoft.com/office/officeart/2008/layout/NameandTitleOrganizationalChart"/>
    <dgm:cxn modelId="{E057791A-2CEC-4114-92CA-E7859CAC3C41}" type="presParOf" srcId="{200B68B0-A6FB-4CED-9901-B2A48159EAC9}" destId="{B14C2175-BA11-4330-8E43-EE0A27398A81}" srcOrd="2" destOrd="0" presId="urn:microsoft.com/office/officeart/2008/layout/NameandTitleOrganizationalChart"/>
    <dgm:cxn modelId="{36389D9C-F7C8-40C9-ABA4-B8A3EA55FF6A}" type="presParOf" srcId="{DF649AC8-7C7E-43CC-AE66-909BACA6D22A}" destId="{6B85FE9D-4B68-4B50-826B-FA1A85707088}" srcOrd="28" destOrd="0" presId="urn:microsoft.com/office/officeart/2008/layout/NameandTitleOrganizationalChart"/>
    <dgm:cxn modelId="{A807F841-130F-43D7-ABA9-CC0164DAAECB}" type="presParOf" srcId="{DF649AC8-7C7E-43CC-AE66-909BACA6D22A}" destId="{70BAA270-5B5F-472D-B707-770BB57590CF}" srcOrd="29" destOrd="0" presId="urn:microsoft.com/office/officeart/2008/layout/NameandTitleOrganizationalChart"/>
    <dgm:cxn modelId="{7B893D2B-CBA1-4603-8AAE-83B07D8D9931}" type="presParOf" srcId="{70BAA270-5B5F-472D-B707-770BB57590CF}" destId="{9A14C534-F9F3-4034-8E24-DEBE435A04BA}" srcOrd="0" destOrd="0" presId="urn:microsoft.com/office/officeart/2008/layout/NameandTitleOrganizationalChart"/>
    <dgm:cxn modelId="{1DFAB7D7-61D1-488F-8510-E15037F12009}" type="presParOf" srcId="{9A14C534-F9F3-4034-8E24-DEBE435A04BA}" destId="{0387CE50-F632-4662-82F5-1586B844CF91}" srcOrd="0" destOrd="0" presId="urn:microsoft.com/office/officeart/2008/layout/NameandTitleOrganizationalChart"/>
    <dgm:cxn modelId="{1EDEC5A8-E4DC-4CE3-8E0D-7B59CB7D1B6F}" type="presParOf" srcId="{9A14C534-F9F3-4034-8E24-DEBE435A04BA}" destId="{1C799E42-007E-42F8-9DE6-8C03C7609FCF}" srcOrd="1" destOrd="0" presId="urn:microsoft.com/office/officeart/2008/layout/NameandTitleOrganizationalChart"/>
    <dgm:cxn modelId="{C11D8A87-D0D7-4CDE-9470-B04ED4E7D418}" type="presParOf" srcId="{9A14C534-F9F3-4034-8E24-DEBE435A04BA}" destId="{B7BECEF9-A765-4F5E-98AF-F75516F601E3}" srcOrd="2" destOrd="0" presId="urn:microsoft.com/office/officeart/2008/layout/NameandTitleOrganizationalChart"/>
    <dgm:cxn modelId="{3E4ED38C-F97F-4C5A-923E-9D10A2BD24B1}" type="presParOf" srcId="{70BAA270-5B5F-472D-B707-770BB57590CF}" destId="{18512FF1-4934-496F-AFC2-D0CDD6045333}" srcOrd="1" destOrd="0" presId="urn:microsoft.com/office/officeart/2008/layout/NameandTitleOrganizationalChart"/>
    <dgm:cxn modelId="{9A34DF8F-3D7A-48EF-8113-08832882EB56}" type="presParOf" srcId="{70BAA270-5B5F-472D-B707-770BB57590CF}" destId="{2D87FC43-5940-48C0-8C39-36764AEC4C08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8D076F-2E1D-4E3C-B6A5-5068AB30014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686E4D-6211-4212-BD19-5DD831A16404}">
      <dgm:prSet phldrT="[Text]"/>
      <dgm:spPr/>
      <dgm:t>
        <a:bodyPr/>
        <a:lstStyle/>
        <a:p>
          <a:r>
            <a:rPr lang="en-US" dirty="0" err="1" smtClean="0"/>
            <a:t>RadioChannelBase</a:t>
          </a:r>
          <a:endParaRPr lang="en-US" dirty="0"/>
        </a:p>
      </dgm:t>
    </dgm:pt>
    <dgm:pt modelId="{CAFB0AF0-30B2-4B23-B48E-1132EFF3A4A8}" type="parTrans" cxnId="{9AB3F115-8482-41C6-B029-45C3FCA88B8E}">
      <dgm:prSet/>
      <dgm:spPr/>
      <dgm:t>
        <a:bodyPr/>
        <a:lstStyle/>
        <a:p>
          <a:endParaRPr lang="en-US"/>
        </a:p>
      </dgm:t>
    </dgm:pt>
    <dgm:pt modelId="{EEA208BB-C44D-4FF2-8C33-0AB8886EAB54}" type="sibTrans" cxnId="{9AB3F115-8482-41C6-B029-45C3FCA88B8E}">
      <dgm:prSet/>
      <dgm:spPr/>
      <dgm:t>
        <a:bodyPr/>
        <a:lstStyle/>
        <a:p>
          <a:endParaRPr lang="en-US"/>
        </a:p>
      </dgm:t>
    </dgm:pt>
    <dgm:pt modelId="{B0B6184E-206C-40C6-B9B0-BBF469A0470F}">
      <dgm:prSet phldrT="[Text]"/>
      <dgm:spPr/>
      <dgm:t>
        <a:bodyPr/>
        <a:lstStyle/>
        <a:p>
          <a:r>
            <a:rPr lang="en-US" dirty="0" err="1" smtClean="0"/>
            <a:t>update_ch_param</a:t>
          </a:r>
          <a:endParaRPr lang="en-US" dirty="0"/>
        </a:p>
      </dgm:t>
    </dgm:pt>
    <dgm:pt modelId="{78F6F44E-5B8A-4293-B814-A77E90ABF6F5}" type="parTrans" cxnId="{43BAC84F-C9B5-4144-8F2C-5F56A4553C86}">
      <dgm:prSet/>
      <dgm:spPr/>
      <dgm:t>
        <a:bodyPr/>
        <a:lstStyle/>
        <a:p>
          <a:endParaRPr lang="en-US"/>
        </a:p>
      </dgm:t>
    </dgm:pt>
    <dgm:pt modelId="{265C4497-8DCB-48F7-94F7-9283FEFAB86E}" type="sibTrans" cxnId="{43BAC84F-C9B5-4144-8F2C-5F56A4553C86}">
      <dgm:prSet/>
      <dgm:spPr/>
      <dgm:t>
        <a:bodyPr/>
        <a:lstStyle/>
        <a:p>
          <a:endParaRPr lang="en-US"/>
        </a:p>
      </dgm:t>
    </dgm:pt>
    <dgm:pt modelId="{E92CD70D-0D12-48DE-940B-C33F9922A309}">
      <dgm:prSet phldrT="[Text]"/>
      <dgm:spPr/>
      <dgm:t>
        <a:bodyPr/>
        <a:lstStyle/>
        <a:p>
          <a:r>
            <a:rPr lang="en-US" dirty="0" err="1" smtClean="0"/>
            <a:t>get_ch_param</a:t>
          </a:r>
          <a:endParaRPr lang="en-US" dirty="0"/>
        </a:p>
      </dgm:t>
    </dgm:pt>
    <dgm:pt modelId="{9C199B63-F2AF-48C7-A764-28AAAA661F23}" type="parTrans" cxnId="{DD1571DE-9B2D-4F66-B64A-7A90E90FA798}">
      <dgm:prSet/>
      <dgm:spPr/>
      <dgm:t>
        <a:bodyPr/>
        <a:lstStyle/>
        <a:p>
          <a:endParaRPr lang="en-US"/>
        </a:p>
      </dgm:t>
    </dgm:pt>
    <dgm:pt modelId="{5354388D-1ED3-47FA-8DC9-B16FA179C06D}" type="sibTrans" cxnId="{DD1571DE-9B2D-4F66-B64A-7A90E90FA798}">
      <dgm:prSet/>
      <dgm:spPr/>
      <dgm:t>
        <a:bodyPr/>
        <a:lstStyle/>
        <a:p>
          <a:endParaRPr lang="en-US"/>
        </a:p>
      </dgm:t>
    </dgm:pt>
    <dgm:pt modelId="{2FA63276-DD14-4156-B085-49A87ACA1A17}">
      <dgm:prSet phldrT="[Text]"/>
      <dgm:spPr/>
      <dgm:t>
        <a:bodyPr/>
        <a:lstStyle/>
        <a:p>
          <a:r>
            <a:rPr lang="en-US" dirty="0" err="1" smtClean="0"/>
            <a:t>get_measurement_from_users</a:t>
          </a:r>
          <a:endParaRPr lang="en-US" dirty="0"/>
        </a:p>
      </dgm:t>
    </dgm:pt>
    <dgm:pt modelId="{4019DD47-9CD4-41FC-881A-036CE5D495D7}" type="parTrans" cxnId="{F907DDEB-FEEA-477F-94F9-F89C1A54D4EA}">
      <dgm:prSet/>
      <dgm:spPr/>
      <dgm:t>
        <a:bodyPr/>
        <a:lstStyle/>
        <a:p>
          <a:endParaRPr lang="en-US"/>
        </a:p>
      </dgm:t>
    </dgm:pt>
    <dgm:pt modelId="{94DEB9C7-73DC-4812-AB4F-8ABE36F3DF66}" type="sibTrans" cxnId="{F907DDEB-FEEA-477F-94F9-F89C1A54D4EA}">
      <dgm:prSet/>
      <dgm:spPr/>
      <dgm:t>
        <a:bodyPr/>
        <a:lstStyle/>
        <a:p>
          <a:endParaRPr lang="en-US"/>
        </a:p>
      </dgm:t>
    </dgm:pt>
    <dgm:pt modelId="{80878D39-8FCC-4C5A-BC8B-F135AAA25A4A}">
      <dgm:prSet phldrT="[Text]"/>
      <dgm:spPr/>
      <dgm:t>
        <a:bodyPr/>
        <a:lstStyle/>
        <a:p>
          <a:r>
            <a:rPr lang="en-US" dirty="0" err="1" smtClean="0"/>
            <a:t>get_radio_map</a:t>
          </a:r>
          <a:endParaRPr lang="en-US" dirty="0"/>
        </a:p>
      </dgm:t>
    </dgm:pt>
    <dgm:pt modelId="{6A810EB0-6FED-4A67-B43E-61D2369FD034}" type="parTrans" cxnId="{917E4A53-8BCC-4587-B370-2F754C269D3B}">
      <dgm:prSet/>
      <dgm:spPr/>
      <dgm:t>
        <a:bodyPr/>
        <a:lstStyle/>
        <a:p>
          <a:endParaRPr lang="en-US"/>
        </a:p>
      </dgm:t>
    </dgm:pt>
    <dgm:pt modelId="{ED93F38C-222D-4F2E-AC78-309497A9DD60}" type="sibTrans" cxnId="{917E4A53-8BCC-4587-B370-2F754C269D3B}">
      <dgm:prSet/>
      <dgm:spPr/>
      <dgm:t>
        <a:bodyPr/>
        <a:lstStyle/>
        <a:p>
          <a:endParaRPr lang="en-US"/>
        </a:p>
      </dgm:t>
    </dgm:pt>
    <dgm:pt modelId="{4D9BEEED-E726-428F-8B9A-F0B84EC745E3}">
      <dgm:prSet phldrT="[Text]"/>
      <dgm:spPr/>
      <dgm:t>
        <a:bodyPr/>
        <a:lstStyle/>
        <a:p>
          <a:r>
            <a:rPr lang="en-US" dirty="0" err="1" smtClean="0"/>
            <a:t>collect_measurements</a:t>
          </a:r>
          <a:endParaRPr lang="en-US" dirty="0" smtClean="0"/>
        </a:p>
        <a:p>
          <a:r>
            <a:rPr lang="en-US" dirty="0" smtClean="0"/>
            <a:t> (Abstract)</a:t>
          </a:r>
          <a:endParaRPr lang="en-US" dirty="0"/>
        </a:p>
      </dgm:t>
    </dgm:pt>
    <dgm:pt modelId="{9A886F71-BE67-482C-A3AA-FB944563CD32}" type="parTrans" cxnId="{77D63EC4-82CA-4DEC-A7D6-DD715913011C}">
      <dgm:prSet/>
      <dgm:spPr/>
      <dgm:t>
        <a:bodyPr/>
        <a:lstStyle/>
        <a:p>
          <a:endParaRPr lang="en-US"/>
        </a:p>
      </dgm:t>
    </dgm:pt>
    <dgm:pt modelId="{E9C9DCDF-A95E-43DA-A1A8-CFA799D0D838}" type="sibTrans" cxnId="{77D63EC4-82CA-4DEC-A7D6-DD715913011C}">
      <dgm:prSet/>
      <dgm:spPr/>
      <dgm:t>
        <a:bodyPr/>
        <a:lstStyle/>
        <a:p>
          <a:endParaRPr lang="en-US"/>
        </a:p>
      </dgm:t>
    </dgm:pt>
    <dgm:pt modelId="{45ACC59C-3FAE-4361-A085-A471903A1C7D}">
      <dgm:prSet phldrT="[Text]"/>
      <dgm:spPr/>
      <dgm:t>
        <a:bodyPr/>
        <a:lstStyle/>
        <a:p>
          <a:r>
            <a:rPr lang="en-US" dirty="0" err="1" smtClean="0"/>
            <a:t>channel_response</a:t>
          </a:r>
          <a:endParaRPr lang="en-US" dirty="0"/>
        </a:p>
      </dgm:t>
    </dgm:pt>
    <dgm:pt modelId="{6C7FE09E-895F-4196-969A-F50911120763}" type="parTrans" cxnId="{11E5BF3A-AD63-4715-BF77-E924B91B4A20}">
      <dgm:prSet/>
      <dgm:spPr/>
      <dgm:t>
        <a:bodyPr/>
        <a:lstStyle/>
        <a:p>
          <a:endParaRPr lang="en-US"/>
        </a:p>
      </dgm:t>
    </dgm:pt>
    <dgm:pt modelId="{6BA45567-95C4-4098-83C5-4991DAF812B5}" type="sibTrans" cxnId="{11E5BF3A-AD63-4715-BF77-E924B91B4A20}">
      <dgm:prSet/>
      <dgm:spPr/>
      <dgm:t>
        <a:bodyPr/>
        <a:lstStyle/>
        <a:p>
          <a:endParaRPr lang="en-US"/>
        </a:p>
      </dgm:t>
    </dgm:pt>
    <dgm:pt modelId="{E340538D-6E2A-4E7B-8774-515BC39ECAFB}" type="pres">
      <dgm:prSet presAssocID="{D88D076F-2E1D-4E3C-B6A5-5068AB30014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913C1A-88F6-48B7-A4DD-1652F0DAA6AB}" type="pres">
      <dgm:prSet presAssocID="{D3686E4D-6211-4212-BD19-5DD831A16404}" presName="root1" presStyleCnt="0"/>
      <dgm:spPr/>
    </dgm:pt>
    <dgm:pt modelId="{0BB1F559-6FC6-44A4-AA63-F59894115E63}" type="pres">
      <dgm:prSet presAssocID="{D3686E4D-6211-4212-BD19-5DD831A1640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56305F-55CB-4C5D-80D3-19D88FE1BF0D}" type="pres">
      <dgm:prSet presAssocID="{D3686E4D-6211-4212-BD19-5DD831A16404}" presName="level2hierChild" presStyleCnt="0"/>
      <dgm:spPr/>
    </dgm:pt>
    <dgm:pt modelId="{B0D68EAD-3224-41D5-812A-F3D2ABADAA50}" type="pres">
      <dgm:prSet presAssocID="{78F6F44E-5B8A-4293-B814-A77E90ABF6F5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54AB8314-684A-47C9-A1AD-6574399A18E0}" type="pres">
      <dgm:prSet presAssocID="{78F6F44E-5B8A-4293-B814-A77E90ABF6F5}" presName="connTx" presStyleLbl="parChTrans1D2" presStyleIdx="0" presStyleCnt="4"/>
      <dgm:spPr/>
      <dgm:t>
        <a:bodyPr/>
        <a:lstStyle/>
        <a:p>
          <a:endParaRPr lang="en-US"/>
        </a:p>
      </dgm:t>
    </dgm:pt>
    <dgm:pt modelId="{905B8D37-708B-4F8D-8586-B7A9FEE34958}" type="pres">
      <dgm:prSet presAssocID="{B0B6184E-206C-40C6-B9B0-BBF469A0470F}" presName="root2" presStyleCnt="0"/>
      <dgm:spPr/>
    </dgm:pt>
    <dgm:pt modelId="{566A9A72-135D-41BD-9AAE-2CC7DA69A5BE}" type="pres">
      <dgm:prSet presAssocID="{B0B6184E-206C-40C6-B9B0-BBF469A0470F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77A78C-CC51-40ED-9CFA-F144811988A7}" type="pres">
      <dgm:prSet presAssocID="{B0B6184E-206C-40C6-B9B0-BBF469A0470F}" presName="level3hierChild" presStyleCnt="0"/>
      <dgm:spPr/>
    </dgm:pt>
    <dgm:pt modelId="{FA313272-4D42-41FC-A5B7-F489398A8AB7}" type="pres">
      <dgm:prSet presAssocID="{9C199B63-F2AF-48C7-A764-28AAAA661F23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74A7E52B-8C0A-4E02-9B3A-C31275483384}" type="pres">
      <dgm:prSet presAssocID="{9C199B63-F2AF-48C7-A764-28AAAA661F23}" presName="connTx" presStyleLbl="parChTrans1D2" presStyleIdx="1" presStyleCnt="4"/>
      <dgm:spPr/>
      <dgm:t>
        <a:bodyPr/>
        <a:lstStyle/>
        <a:p>
          <a:endParaRPr lang="en-US"/>
        </a:p>
      </dgm:t>
    </dgm:pt>
    <dgm:pt modelId="{81659CAF-F98C-4938-A801-40F99B9BB41C}" type="pres">
      <dgm:prSet presAssocID="{E92CD70D-0D12-48DE-940B-C33F9922A309}" presName="root2" presStyleCnt="0"/>
      <dgm:spPr/>
    </dgm:pt>
    <dgm:pt modelId="{1D5BF4B6-7026-4CA4-A537-56E44BD3A295}" type="pres">
      <dgm:prSet presAssocID="{E92CD70D-0D12-48DE-940B-C33F9922A309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2F0640-B980-41D0-B414-A60966035692}" type="pres">
      <dgm:prSet presAssocID="{E92CD70D-0D12-48DE-940B-C33F9922A309}" presName="level3hierChild" presStyleCnt="0"/>
      <dgm:spPr/>
    </dgm:pt>
    <dgm:pt modelId="{13B3455B-9E41-4977-9139-E5631BC5DD2C}" type="pres">
      <dgm:prSet presAssocID="{4019DD47-9CD4-41FC-881A-036CE5D495D7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8C46023A-BF2C-4CD4-9AD3-DFF84C9D5067}" type="pres">
      <dgm:prSet presAssocID="{4019DD47-9CD4-41FC-881A-036CE5D495D7}" presName="connTx" presStyleLbl="parChTrans1D2" presStyleIdx="2" presStyleCnt="4"/>
      <dgm:spPr/>
      <dgm:t>
        <a:bodyPr/>
        <a:lstStyle/>
        <a:p>
          <a:endParaRPr lang="en-US"/>
        </a:p>
      </dgm:t>
    </dgm:pt>
    <dgm:pt modelId="{A86249FB-B589-4B5A-9577-AC26EE924724}" type="pres">
      <dgm:prSet presAssocID="{2FA63276-DD14-4156-B085-49A87ACA1A17}" presName="root2" presStyleCnt="0"/>
      <dgm:spPr/>
    </dgm:pt>
    <dgm:pt modelId="{ABB4FB51-9D7A-4721-BEF5-8FF605FA97F6}" type="pres">
      <dgm:prSet presAssocID="{2FA63276-DD14-4156-B085-49A87ACA1A17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2EEFCB-8002-4946-BD39-9B167418D339}" type="pres">
      <dgm:prSet presAssocID="{2FA63276-DD14-4156-B085-49A87ACA1A17}" presName="level3hierChild" presStyleCnt="0"/>
      <dgm:spPr/>
    </dgm:pt>
    <dgm:pt modelId="{37A42216-582E-4FAD-9159-1A03EE0DAA0E}" type="pres">
      <dgm:prSet presAssocID="{9A886F71-BE67-482C-A3AA-FB944563CD32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505A480B-2D12-47EC-979E-74695E195246}" type="pres">
      <dgm:prSet presAssocID="{9A886F71-BE67-482C-A3AA-FB944563CD32}" presName="connTx" presStyleLbl="parChTrans1D3" presStyleIdx="0" presStyleCnt="1"/>
      <dgm:spPr/>
      <dgm:t>
        <a:bodyPr/>
        <a:lstStyle/>
        <a:p>
          <a:endParaRPr lang="en-US"/>
        </a:p>
      </dgm:t>
    </dgm:pt>
    <dgm:pt modelId="{F49CF40D-7636-41D3-9B03-46F989E5FF44}" type="pres">
      <dgm:prSet presAssocID="{4D9BEEED-E726-428F-8B9A-F0B84EC745E3}" presName="root2" presStyleCnt="0"/>
      <dgm:spPr/>
    </dgm:pt>
    <dgm:pt modelId="{E2A93032-7D2E-4E23-B9FD-FC96D0ACF48A}" type="pres">
      <dgm:prSet presAssocID="{4D9BEEED-E726-428F-8B9A-F0B84EC745E3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E66C68-47E7-4F55-B8B6-3432C0A6004A}" type="pres">
      <dgm:prSet presAssocID="{4D9BEEED-E726-428F-8B9A-F0B84EC745E3}" presName="level3hierChild" presStyleCnt="0"/>
      <dgm:spPr/>
    </dgm:pt>
    <dgm:pt modelId="{CD89B483-FD3D-4049-92CD-C7D79AFBAFBC}" type="pres">
      <dgm:prSet presAssocID="{6C7FE09E-895F-4196-969A-F50911120763}" presName="conn2-1" presStyleLbl="parChTrans1D4" presStyleIdx="0" presStyleCnt="1"/>
      <dgm:spPr/>
      <dgm:t>
        <a:bodyPr/>
        <a:lstStyle/>
        <a:p>
          <a:endParaRPr lang="en-US"/>
        </a:p>
      </dgm:t>
    </dgm:pt>
    <dgm:pt modelId="{BF7F4D74-75AE-4F26-96ED-E57519AEF3F1}" type="pres">
      <dgm:prSet presAssocID="{6C7FE09E-895F-4196-969A-F50911120763}" presName="connTx" presStyleLbl="parChTrans1D4" presStyleIdx="0" presStyleCnt="1"/>
      <dgm:spPr/>
      <dgm:t>
        <a:bodyPr/>
        <a:lstStyle/>
        <a:p>
          <a:endParaRPr lang="en-US"/>
        </a:p>
      </dgm:t>
    </dgm:pt>
    <dgm:pt modelId="{AFD08BBE-709C-40A4-B2F0-5019F8C02E4D}" type="pres">
      <dgm:prSet presAssocID="{45ACC59C-3FAE-4361-A085-A471903A1C7D}" presName="root2" presStyleCnt="0"/>
      <dgm:spPr/>
    </dgm:pt>
    <dgm:pt modelId="{23576E76-3355-4FF4-8149-B8A941010953}" type="pres">
      <dgm:prSet presAssocID="{45ACC59C-3FAE-4361-A085-A471903A1C7D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DDF7EA-F53C-4B6D-875C-F912B5437832}" type="pres">
      <dgm:prSet presAssocID="{45ACC59C-3FAE-4361-A085-A471903A1C7D}" presName="level3hierChild" presStyleCnt="0"/>
      <dgm:spPr/>
    </dgm:pt>
    <dgm:pt modelId="{4ED01838-3C39-40DC-BBE5-77AA6A765A60}" type="pres">
      <dgm:prSet presAssocID="{6A810EB0-6FED-4A67-B43E-61D2369FD034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C62F50AC-2DF3-4C71-8C23-6871F1AAC6AE}" type="pres">
      <dgm:prSet presAssocID="{6A810EB0-6FED-4A67-B43E-61D2369FD034}" presName="connTx" presStyleLbl="parChTrans1D2" presStyleIdx="3" presStyleCnt="4"/>
      <dgm:spPr/>
      <dgm:t>
        <a:bodyPr/>
        <a:lstStyle/>
        <a:p>
          <a:endParaRPr lang="en-US"/>
        </a:p>
      </dgm:t>
    </dgm:pt>
    <dgm:pt modelId="{C80B6021-82D3-44F9-AB22-21C2AC90C8A3}" type="pres">
      <dgm:prSet presAssocID="{80878D39-8FCC-4C5A-BC8B-F135AAA25A4A}" presName="root2" presStyleCnt="0"/>
      <dgm:spPr/>
    </dgm:pt>
    <dgm:pt modelId="{6BD984AC-CA8E-4116-B02D-CE0A7C2959CB}" type="pres">
      <dgm:prSet presAssocID="{80878D39-8FCC-4C5A-BC8B-F135AAA25A4A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59FF93-C6D9-41E6-807C-627A03BE5793}" type="pres">
      <dgm:prSet presAssocID="{80878D39-8FCC-4C5A-BC8B-F135AAA25A4A}" presName="level3hierChild" presStyleCnt="0"/>
      <dgm:spPr/>
    </dgm:pt>
  </dgm:ptLst>
  <dgm:cxnLst>
    <dgm:cxn modelId="{CA04D610-2E11-4FA2-A85F-CDD1A8AD7F5F}" type="presOf" srcId="{45ACC59C-3FAE-4361-A085-A471903A1C7D}" destId="{23576E76-3355-4FF4-8149-B8A941010953}" srcOrd="0" destOrd="0" presId="urn:microsoft.com/office/officeart/2005/8/layout/hierarchy2"/>
    <dgm:cxn modelId="{88785E89-E4E2-4F2D-B441-FB6854DB27D3}" type="presOf" srcId="{80878D39-8FCC-4C5A-BC8B-F135AAA25A4A}" destId="{6BD984AC-CA8E-4116-B02D-CE0A7C2959CB}" srcOrd="0" destOrd="0" presId="urn:microsoft.com/office/officeart/2005/8/layout/hierarchy2"/>
    <dgm:cxn modelId="{11E5BF3A-AD63-4715-BF77-E924B91B4A20}" srcId="{4D9BEEED-E726-428F-8B9A-F0B84EC745E3}" destId="{45ACC59C-3FAE-4361-A085-A471903A1C7D}" srcOrd="0" destOrd="0" parTransId="{6C7FE09E-895F-4196-969A-F50911120763}" sibTransId="{6BA45567-95C4-4098-83C5-4991DAF812B5}"/>
    <dgm:cxn modelId="{B02EBCB3-D703-425F-BBEC-E86F64A017B7}" type="presOf" srcId="{9C199B63-F2AF-48C7-A764-28AAAA661F23}" destId="{74A7E52B-8C0A-4E02-9B3A-C31275483384}" srcOrd="1" destOrd="0" presId="urn:microsoft.com/office/officeart/2005/8/layout/hierarchy2"/>
    <dgm:cxn modelId="{23CA1FE8-FBE3-450D-9A8D-E172EB1698EC}" type="presOf" srcId="{9A886F71-BE67-482C-A3AA-FB944563CD32}" destId="{37A42216-582E-4FAD-9159-1A03EE0DAA0E}" srcOrd="0" destOrd="0" presId="urn:microsoft.com/office/officeart/2005/8/layout/hierarchy2"/>
    <dgm:cxn modelId="{52BFFA7A-6E57-41D9-AF75-C13FD0CB2F31}" type="presOf" srcId="{2FA63276-DD14-4156-B085-49A87ACA1A17}" destId="{ABB4FB51-9D7A-4721-BEF5-8FF605FA97F6}" srcOrd="0" destOrd="0" presId="urn:microsoft.com/office/officeart/2005/8/layout/hierarchy2"/>
    <dgm:cxn modelId="{B4B8FC86-BDCE-4300-9F38-15DD505B6C8B}" type="presOf" srcId="{4D9BEEED-E726-428F-8B9A-F0B84EC745E3}" destId="{E2A93032-7D2E-4E23-B9FD-FC96D0ACF48A}" srcOrd="0" destOrd="0" presId="urn:microsoft.com/office/officeart/2005/8/layout/hierarchy2"/>
    <dgm:cxn modelId="{809C1D2C-5B42-497F-A9F7-84F42792D9F7}" type="presOf" srcId="{9C199B63-F2AF-48C7-A764-28AAAA661F23}" destId="{FA313272-4D42-41FC-A5B7-F489398A8AB7}" srcOrd="0" destOrd="0" presId="urn:microsoft.com/office/officeart/2005/8/layout/hierarchy2"/>
    <dgm:cxn modelId="{C835C4D7-739B-4F66-B667-B3000EDF9AAE}" type="presOf" srcId="{9A886F71-BE67-482C-A3AA-FB944563CD32}" destId="{505A480B-2D12-47EC-979E-74695E195246}" srcOrd="1" destOrd="0" presId="urn:microsoft.com/office/officeart/2005/8/layout/hierarchy2"/>
    <dgm:cxn modelId="{74CC38DD-D8FB-4B84-BA82-4754BAD88051}" type="presOf" srcId="{D88D076F-2E1D-4E3C-B6A5-5068AB30014F}" destId="{E340538D-6E2A-4E7B-8774-515BC39ECAFB}" srcOrd="0" destOrd="0" presId="urn:microsoft.com/office/officeart/2005/8/layout/hierarchy2"/>
    <dgm:cxn modelId="{230A7E4E-481E-4C72-AD95-C69083CC0BD1}" type="presOf" srcId="{B0B6184E-206C-40C6-B9B0-BBF469A0470F}" destId="{566A9A72-135D-41BD-9AAE-2CC7DA69A5BE}" srcOrd="0" destOrd="0" presId="urn:microsoft.com/office/officeart/2005/8/layout/hierarchy2"/>
    <dgm:cxn modelId="{2ED29C6F-F907-406E-9501-5FC5D44BD51F}" type="presOf" srcId="{6A810EB0-6FED-4A67-B43E-61D2369FD034}" destId="{4ED01838-3C39-40DC-BBE5-77AA6A765A60}" srcOrd="0" destOrd="0" presId="urn:microsoft.com/office/officeart/2005/8/layout/hierarchy2"/>
    <dgm:cxn modelId="{C05E3D36-CF38-4016-8D97-26ABB36CF959}" type="presOf" srcId="{E92CD70D-0D12-48DE-940B-C33F9922A309}" destId="{1D5BF4B6-7026-4CA4-A537-56E44BD3A295}" srcOrd="0" destOrd="0" presId="urn:microsoft.com/office/officeart/2005/8/layout/hierarchy2"/>
    <dgm:cxn modelId="{92AD5B3E-5D1F-4C36-A8F7-42CD8F561B71}" type="presOf" srcId="{78F6F44E-5B8A-4293-B814-A77E90ABF6F5}" destId="{B0D68EAD-3224-41D5-812A-F3D2ABADAA50}" srcOrd="0" destOrd="0" presId="urn:microsoft.com/office/officeart/2005/8/layout/hierarchy2"/>
    <dgm:cxn modelId="{77D63EC4-82CA-4DEC-A7D6-DD715913011C}" srcId="{2FA63276-DD14-4156-B085-49A87ACA1A17}" destId="{4D9BEEED-E726-428F-8B9A-F0B84EC745E3}" srcOrd="0" destOrd="0" parTransId="{9A886F71-BE67-482C-A3AA-FB944563CD32}" sibTransId="{E9C9DCDF-A95E-43DA-A1A8-CFA799D0D838}"/>
    <dgm:cxn modelId="{35F21444-7B2D-4F02-AB6D-28B50B92DF68}" type="presOf" srcId="{4019DD47-9CD4-41FC-881A-036CE5D495D7}" destId="{13B3455B-9E41-4977-9139-E5631BC5DD2C}" srcOrd="0" destOrd="0" presId="urn:microsoft.com/office/officeart/2005/8/layout/hierarchy2"/>
    <dgm:cxn modelId="{9AB3F115-8482-41C6-B029-45C3FCA88B8E}" srcId="{D88D076F-2E1D-4E3C-B6A5-5068AB30014F}" destId="{D3686E4D-6211-4212-BD19-5DD831A16404}" srcOrd="0" destOrd="0" parTransId="{CAFB0AF0-30B2-4B23-B48E-1132EFF3A4A8}" sibTransId="{EEA208BB-C44D-4FF2-8C33-0AB8886EAB54}"/>
    <dgm:cxn modelId="{75FE5EAF-773A-45A0-8945-8045C0BED04A}" type="presOf" srcId="{78F6F44E-5B8A-4293-B814-A77E90ABF6F5}" destId="{54AB8314-684A-47C9-A1AD-6574399A18E0}" srcOrd="1" destOrd="0" presId="urn:microsoft.com/office/officeart/2005/8/layout/hierarchy2"/>
    <dgm:cxn modelId="{917E4A53-8BCC-4587-B370-2F754C269D3B}" srcId="{D3686E4D-6211-4212-BD19-5DD831A16404}" destId="{80878D39-8FCC-4C5A-BC8B-F135AAA25A4A}" srcOrd="3" destOrd="0" parTransId="{6A810EB0-6FED-4A67-B43E-61D2369FD034}" sibTransId="{ED93F38C-222D-4F2E-AC78-309497A9DD60}"/>
    <dgm:cxn modelId="{67F06E87-E4B3-4522-A77D-F80E9356752D}" type="presOf" srcId="{6C7FE09E-895F-4196-969A-F50911120763}" destId="{CD89B483-FD3D-4049-92CD-C7D79AFBAFBC}" srcOrd="0" destOrd="0" presId="urn:microsoft.com/office/officeart/2005/8/layout/hierarchy2"/>
    <dgm:cxn modelId="{43BAC84F-C9B5-4144-8F2C-5F56A4553C86}" srcId="{D3686E4D-6211-4212-BD19-5DD831A16404}" destId="{B0B6184E-206C-40C6-B9B0-BBF469A0470F}" srcOrd="0" destOrd="0" parTransId="{78F6F44E-5B8A-4293-B814-A77E90ABF6F5}" sibTransId="{265C4497-8DCB-48F7-94F7-9283FEFAB86E}"/>
    <dgm:cxn modelId="{B4D4AD4C-7DEF-46C8-964F-DC3FB157355D}" type="presOf" srcId="{D3686E4D-6211-4212-BD19-5DD831A16404}" destId="{0BB1F559-6FC6-44A4-AA63-F59894115E63}" srcOrd="0" destOrd="0" presId="urn:microsoft.com/office/officeart/2005/8/layout/hierarchy2"/>
    <dgm:cxn modelId="{F907DDEB-FEEA-477F-94F9-F89C1A54D4EA}" srcId="{D3686E4D-6211-4212-BD19-5DD831A16404}" destId="{2FA63276-DD14-4156-B085-49A87ACA1A17}" srcOrd="2" destOrd="0" parTransId="{4019DD47-9CD4-41FC-881A-036CE5D495D7}" sibTransId="{94DEB9C7-73DC-4812-AB4F-8ABE36F3DF66}"/>
    <dgm:cxn modelId="{3F3D570C-6864-4061-AA7F-B97A06866DC3}" type="presOf" srcId="{6C7FE09E-895F-4196-969A-F50911120763}" destId="{BF7F4D74-75AE-4F26-96ED-E57519AEF3F1}" srcOrd="1" destOrd="0" presId="urn:microsoft.com/office/officeart/2005/8/layout/hierarchy2"/>
    <dgm:cxn modelId="{6A12DCA4-634F-4656-A652-3599B87D7A22}" type="presOf" srcId="{4019DD47-9CD4-41FC-881A-036CE5D495D7}" destId="{8C46023A-BF2C-4CD4-9AD3-DFF84C9D5067}" srcOrd="1" destOrd="0" presId="urn:microsoft.com/office/officeart/2005/8/layout/hierarchy2"/>
    <dgm:cxn modelId="{2BFA1FF8-B1D3-471C-AFBC-C0BFB91A2195}" type="presOf" srcId="{6A810EB0-6FED-4A67-B43E-61D2369FD034}" destId="{C62F50AC-2DF3-4C71-8C23-6871F1AAC6AE}" srcOrd="1" destOrd="0" presId="urn:microsoft.com/office/officeart/2005/8/layout/hierarchy2"/>
    <dgm:cxn modelId="{DD1571DE-9B2D-4F66-B64A-7A90E90FA798}" srcId="{D3686E4D-6211-4212-BD19-5DD831A16404}" destId="{E92CD70D-0D12-48DE-940B-C33F9922A309}" srcOrd="1" destOrd="0" parTransId="{9C199B63-F2AF-48C7-A764-28AAAA661F23}" sibTransId="{5354388D-1ED3-47FA-8DC9-B16FA179C06D}"/>
    <dgm:cxn modelId="{1CF28096-5A5E-49B5-BB29-7C2EEEA382DD}" type="presParOf" srcId="{E340538D-6E2A-4E7B-8774-515BC39ECAFB}" destId="{F6913C1A-88F6-48B7-A4DD-1652F0DAA6AB}" srcOrd="0" destOrd="0" presId="urn:microsoft.com/office/officeart/2005/8/layout/hierarchy2"/>
    <dgm:cxn modelId="{39B62FFE-3EDF-404E-B539-EA5E4C1206A4}" type="presParOf" srcId="{F6913C1A-88F6-48B7-A4DD-1652F0DAA6AB}" destId="{0BB1F559-6FC6-44A4-AA63-F59894115E63}" srcOrd="0" destOrd="0" presId="urn:microsoft.com/office/officeart/2005/8/layout/hierarchy2"/>
    <dgm:cxn modelId="{3E292975-5EA2-4961-952F-BB41C7A8F6F6}" type="presParOf" srcId="{F6913C1A-88F6-48B7-A4DD-1652F0DAA6AB}" destId="{8056305F-55CB-4C5D-80D3-19D88FE1BF0D}" srcOrd="1" destOrd="0" presId="urn:microsoft.com/office/officeart/2005/8/layout/hierarchy2"/>
    <dgm:cxn modelId="{06EBB68F-83B0-4F15-BD49-B56305EA0CAD}" type="presParOf" srcId="{8056305F-55CB-4C5D-80D3-19D88FE1BF0D}" destId="{B0D68EAD-3224-41D5-812A-F3D2ABADAA50}" srcOrd="0" destOrd="0" presId="urn:microsoft.com/office/officeart/2005/8/layout/hierarchy2"/>
    <dgm:cxn modelId="{7E460D9B-C8B8-4383-933B-C8B233F68ECD}" type="presParOf" srcId="{B0D68EAD-3224-41D5-812A-F3D2ABADAA50}" destId="{54AB8314-684A-47C9-A1AD-6574399A18E0}" srcOrd="0" destOrd="0" presId="urn:microsoft.com/office/officeart/2005/8/layout/hierarchy2"/>
    <dgm:cxn modelId="{3D3B1B58-F20C-443D-A871-9A17DAB22578}" type="presParOf" srcId="{8056305F-55CB-4C5D-80D3-19D88FE1BF0D}" destId="{905B8D37-708B-4F8D-8586-B7A9FEE34958}" srcOrd="1" destOrd="0" presId="urn:microsoft.com/office/officeart/2005/8/layout/hierarchy2"/>
    <dgm:cxn modelId="{0C174966-3034-44FF-B883-797F25F4CE1F}" type="presParOf" srcId="{905B8D37-708B-4F8D-8586-B7A9FEE34958}" destId="{566A9A72-135D-41BD-9AAE-2CC7DA69A5BE}" srcOrd="0" destOrd="0" presId="urn:microsoft.com/office/officeart/2005/8/layout/hierarchy2"/>
    <dgm:cxn modelId="{BEB079E7-54FC-4E8C-827C-C0278E74C445}" type="presParOf" srcId="{905B8D37-708B-4F8D-8586-B7A9FEE34958}" destId="{B477A78C-CC51-40ED-9CFA-F144811988A7}" srcOrd="1" destOrd="0" presId="urn:microsoft.com/office/officeart/2005/8/layout/hierarchy2"/>
    <dgm:cxn modelId="{2761EFB6-81D9-477E-B41B-3CD7F4D5A15F}" type="presParOf" srcId="{8056305F-55CB-4C5D-80D3-19D88FE1BF0D}" destId="{FA313272-4D42-41FC-A5B7-F489398A8AB7}" srcOrd="2" destOrd="0" presId="urn:microsoft.com/office/officeart/2005/8/layout/hierarchy2"/>
    <dgm:cxn modelId="{404999DC-99B2-4AD5-B2B8-623A140FC156}" type="presParOf" srcId="{FA313272-4D42-41FC-A5B7-F489398A8AB7}" destId="{74A7E52B-8C0A-4E02-9B3A-C31275483384}" srcOrd="0" destOrd="0" presId="urn:microsoft.com/office/officeart/2005/8/layout/hierarchy2"/>
    <dgm:cxn modelId="{0A0FFAD9-C067-4668-A752-5AC3B56620BF}" type="presParOf" srcId="{8056305F-55CB-4C5D-80D3-19D88FE1BF0D}" destId="{81659CAF-F98C-4938-A801-40F99B9BB41C}" srcOrd="3" destOrd="0" presId="urn:microsoft.com/office/officeart/2005/8/layout/hierarchy2"/>
    <dgm:cxn modelId="{9FD00F8A-9A7E-46CC-920A-48C080B75F5A}" type="presParOf" srcId="{81659CAF-F98C-4938-A801-40F99B9BB41C}" destId="{1D5BF4B6-7026-4CA4-A537-56E44BD3A295}" srcOrd="0" destOrd="0" presId="urn:microsoft.com/office/officeart/2005/8/layout/hierarchy2"/>
    <dgm:cxn modelId="{1292FF1A-7A53-4AFC-B484-B1AEFE69B853}" type="presParOf" srcId="{81659CAF-F98C-4938-A801-40F99B9BB41C}" destId="{E22F0640-B980-41D0-B414-A60966035692}" srcOrd="1" destOrd="0" presId="urn:microsoft.com/office/officeart/2005/8/layout/hierarchy2"/>
    <dgm:cxn modelId="{6905FC10-9709-47B1-AC0E-19D038CBB394}" type="presParOf" srcId="{8056305F-55CB-4C5D-80D3-19D88FE1BF0D}" destId="{13B3455B-9E41-4977-9139-E5631BC5DD2C}" srcOrd="4" destOrd="0" presId="urn:microsoft.com/office/officeart/2005/8/layout/hierarchy2"/>
    <dgm:cxn modelId="{BA1CD869-393C-4B61-850E-DE065AB1AB0C}" type="presParOf" srcId="{13B3455B-9E41-4977-9139-E5631BC5DD2C}" destId="{8C46023A-BF2C-4CD4-9AD3-DFF84C9D5067}" srcOrd="0" destOrd="0" presId="urn:microsoft.com/office/officeart/2005/8/layout/hierarchy2"/>
    <dgm:cxn modelId="{4962C515-EEC2-45ED-9E2C-4011FB899C15}" type="presParOf" srcId="{8056305F-55CB-4C5D-80D3-19D88FE1BF0D}" destId="{A86249FB-B589-4B5A-9577-AC26EE924724}" srcOrd="5" destOrd="0" presId="urn:microsoft.com/office/officeart/2005/8/layout/hierarchy2"/>
    <dgm:cxn modelId="{2CE6E966-2DAF-4C09-B7B7-90E161C5CA01}" type="presParOf" srcId="{A86249FB-B589-4B5A-9577-AC26EE924724}" destId="{ABB4FB51-9D7A-4721-BEF5-8FF605FA97F6}" srcOrd="0" destOrd="0" presId="urn:microsoft.com/office/officeart/2005/8/layout/hierarchy2"/>
    <dgm:cxn modelId="{F393817F-958A-4902-BFF1-D32B7F1EE4F4}" type="presParOf" srcId="{A86249FB-B589-4B5A-9577-AC26EE924724}" destId="{2C2EEFCB-8002-4946-BD39-9B167418D339}" srcOrd="1" destOrd="0" presId="urn:microsoft.com/office/officeart/2005/8/layout/hierarchy2"/>
    <dgm:cxn modelId="{101B7597-52BA-41C8-879F-8A6001049DFC}" type="presParOf" srcId="{2C2EEFCB-8002-4946-BD39-9B167418D339}" destId="{37A42216-582E-4FAD-9159-1A03EE0DAA0E}" srcOrd="0" destOrd="0" presId="urn:microsoft.com/office/officeart/2005/8/layout/hierarchy2"/>
    <dgm:cxn modelId="{4B9D8D8C-0A0B-4FDD-8585-37D0F0AC71B8}" type="presParOf" srcId="{37A42216-582E-4FAD-9159-1A03EE0DAA0E}" destId="{505A480B-2D12-47EC-979E-74695E195246}" srcOrd="0" destOrd="0" presId="urn:microsoft.com/office/officeart/2005/8/layout/hierarchy2"/>
    <dgm:cxn modelId="{06B9B8C8-BFA5-4653-BFD7-2A009DDE9B6D}" type="presParOf" srcId="{2C2EEFCB-8002-4946-BD39-9B167418D339}" destId="{F49CF40D-7636-41D3-9B03-46F989E5FF44}" srcOrd="1" destOrd="0" presId="urn:microsoft.com/office/officeart/2005/8/layout/hierarchy2"/>
    <dgm:cxn modelId="{54BCA649-5189-4238-9D92-F66C83851499}" type="presParOf" srcId="{F49CF40D-7636-41D3-9B03-46F989E5FF44}" destId="{E2A93032-7D2E-4E23-B9FD-FC96D0ACF48A}" srcOrd="0" destOrd="0" presId="urn:microsoft.com/office/officeart/2005/8/layout/hierarchy2"/>
    <dgm:cxn modelId="{90DE8854-70D7-4AAD-9D15-7D16C43EFCCE}" type="presParOf" srcId="{F49CF40D-7636-41D3-9B03-46F989E5FF44}" destId="{8DE66C68-47E7-4F55-B8B6-3432C0A6004A}" srcOrd="1" destOrd="0" presId="urn:microsoft.com/office/officeart/2005/8/layout/hierarchy2"/>
    <dgm:cxn modelId="{92A69F6D-EE7D-4551-91C0-7936FB0E8926}" type="presParOf" srcId="{8DE66C68-47E7-4F55-B8B6-3432C0A6004A}" destId="{CD89B483-FD3D-4049-92CD-C7D79AFBAFBC}" srcOrd="0" destOrd="0" presId="urn:microsoft.com/office/officeart/2005/8/layout/hierarchy2"/>
    <dgm:cxn modelId="{639A15BD-0FD2-416E-9079-46149054DFA7}" type="presParOf" srcId="{CD89B483-FD3D-4049-92CD-C7D79AFBAFBC}" destId="{BF7F4D74-75AE-4F26-96ED-E57519AEF3F1}" srcOrd="0" destOrd="0" presId="urn:microsoft.com/office/officeart/2005/8/layout/hierarchy2"/>
    <dgm:cxn modelId="{2ADABB84-51CF-474B-B8A6-953362E506A9}" type="presParOf" srcId="{8DE66C68-47E7-4F55-B8B6-3432C0A6004A}" destId="{AFD08BBE-709C-40A4-B2F0-5019F8C02E4D}" srcOrd="1" destOrd="0" presId="urn:microsoft.com/office/officeart/2005/8/layout/hierarchy2"/>
    <dgm:cxn modelId="{E2F14508-9980-4EE2-B49F-C3D3D336FFF8}" type="presParOf" srcId="{AFD08BBE-709C-40A4-B2F0-5019F8C02E4D}" destId="{23576E76-3355-4FF4-8149-B8A941010953}" srcOrd="0" destOrd="0" presId="urn:microsoft.com/office/officeart/2005/8/layout/hierarchy2"/>
    <dgm:cxn modelId="{F52E9BE5-E91E-427F-998E-18F10C2E078A}" type="presParOf" srcId="{AFD08BBE-709C-40A4-B2F0-5019F8C02E4D}" destId="{12DDF7EA-F53C-4B6D-875C-F912B5437832}" srcOrd="1" destOrd="0" presId="urn:microsoft.com/office/officeart/2005/8/layout/hierarchy2"/>
    <dgm:cxn modelId="{1809A4AD-F19F-4674-807D-8A7C034473B0}" type="presParOf" srcId="{8056305F-55CB-4C5D-80D3-19D88FE1BF0D}" destId="{4ED01838-3C39-40DC-BBE5-77AA6A765A60}" srcOrd="6" destOrd="0" presId="urn:microsoft.com/office/officeart/2005/8/layout/hierarchy2"/>
    <dgm:cxn modelId="{1FAEF099-82A0-4740-A869-397BA59D8DE6}" type="presParOf" srcId="{4ED01838-3C39-40DC-BBE5-77AA6A765A60}" destId="{C62F50AC-2DF3-4C71-8C23-6871F1AAC6AE}" srcOrd="0" destOrd="0" presId="urn:microsoft.com/office/officeart/2005/8/layout/hierarchy2"/>
    <dgm:cxn modelId="{770E292A-A3A6-4531-8D6B-D38302E9E65B}" type="presParOf" srcId="{8056305F-55CB-4C5D-80D3-19D88FE1BF0D}" destId="{C80B6021-82D3-44F9-AB22-21C2AC90C8A3}" srcOrd="7" destOrd="0" presId="urn:microsoft.com/office/officeart/2005/8/layout/hierarchy2"/>
    <dgm:cxn modelId="{0959E42E-6AEC-4F05-B45F-9D40635A10A0}" type="presParOf" srcId="{C80B6021-82D3-44F9-AB22-21C2AC90C8A3}" destId="{6BD984AC-CA8E-4116-B02D-CE0A7C2959CB}" srcOrd="0" destOrd="0" presId="urn:microsoft.com/office/officeart/2005/8/layout/hierarchy2"/>
    <dgm:cxn modelId="{14943F07-C96C-490E-82CA-73B9AA9C1135}" type="presParOf" srcId="{C80B6021-82D3-44F9-AB22-21C2AC90C8A3}" destId="{B459FF93-C6D9-41E6-807C-627A03BE579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175720-84F8-432E-9660-810877DBB49F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519B2C-7035-4F5F-B986-EA0DD65423F9}">
      <dgm:prSet phldrT="[Text]"/>
      <dgm:spPr/>
      <dgm:t>
        <a:bodyPr/>
        <a:lstStyle/>
        <a:p>
          <a:r>
            <a:rPr lang="en-US" b="1" dirty="0" err="1" smtClean="0"/>
            <a:t>ChannelParamStr</a:t>
          </a:r>
          <a:endParaRPr lang="en-US" b="1" dirty="0"/>
        </a:p>
      </dgm:t>
    </dgm:pt>
    <dgm:pt modelId="{6EA01DFE-2146-43EC-AA75-EF961FB429E4}" type="parTrans" cxnId="{EA4DBD37-08FF-4FEF-ADB1-61A3B3DA33CF}">
      <dgm:prSet/>
      <dgm:spPr/>
      <dgm:t>
        <a:bodyPr/>
        <a:lstStyle/>
        <a:p>
          <a:endParaRPr lang="en-US"/>
        </a:p>
      </dgm:t>
    </dgm:pt>
    <dgm:pt modelId="{17A3F710-C68F-4009-B537-BB436FBE1AA3}" type="sibTrans" cxnId="{EA4DBD37-08FF-4FEF-ADB1-61A3B3DA33CF}">
      <dgm:prSet/>
      <dgm:spPr/>
      <dgm:t>
        <a:bodyPr/>
        <a:lstStyle/>
        <a:p>
          <a:endParaRPr lang="en-US"/>
        </a:p>
      </dgm:t>
    </dgm:pt>
    <dgm:pt modelId="{3C1A2ADF-054C-4142-9ACD-42DFC84A24BC}" type="asst">
      <dgm:prSet phldrT="[Text]"/>
      <dgm:spPr/>
      <dgm:t>
        <a:bodyPr/>
        <a:lstStyle/>
        <a:p>
          <a:r>
            <a:rPr lang="en-US" dirty="0" err="1" smtClean="0"/>
            <a:t>nlos_var</a:t>
          </a:r>
          <a:endParaRPr lang="en-US" dirty="0"/>
        </a:p>
      </dgm:t>
    </dgm:pt>
    <dgm:pt modelId="{D88E7762-1395-4306-9D8C-4CC6292C8EAD}" type="parTrans" cxnId="{F82E3E14-767D-4656-A4A6-DCFFA1237CD0}">
      <dgm:prSet/>
      <dgm:spPr/>
      <dgm:t>
        <a:bodyPr/>
        <a:lstStyle/>
        <a:p>
          <a:endParaRPr lang="en-US"/>
        </a:p>
      </dgm:t>
    </dgm:pt>
    <dgm:pt modelId="{3D89C4D6-33F5-429C-97DC-E1BCCE7FDBCD}" type="sibTrans" cxnId="{F82E3E14-767D-4656-A4A6-DCFFA1237CD0}">
      <dgm:prSet/>
      <dgm:spPr/>
      <dgm:t>
        <a:bodyPr/>
        <a:lstStyle/>
        <a:p>
          <a:endParaRPr lang="en-US" dirty="0"/>
        </a:p>
      </dgm:t>
    </dgm:pt>
    <dgm:pt modelId="{70E43DE4-96B9-4007-BDC3-2C486439613E}" type="asst">
      <dgm:prSet phldrT="[Text]"/>
      <dgm:spPr/>
      <dgm:t>
        <a:bodyPr/>
        <a:lstStyle/>
        <a:p>
          <a:r>
            <a:rPr lang="en-US" b="1" dirty="0" err="1" smtClean="0"/>
            <a:t>los_exp</a:t>
          </a:r>
          <a:endParaRPr lang="en-US" dirty="0"/>
        </a:p>
      </dgm:t>
    </dgm:pt>
    <dgm:pt modelId="{A7D7DBC9-490D-4CFF-9F13-5C768FE06DD1}" type="parTrans" cxnId="{DA4BE5A0-7EB4-4D5F-ADBE-E02DD8EB05D7}">
      <dgm:prSet/>
      <dgm:spPr/>
      <dgm:t>
        <a:bodyPr/>
        <a:lstStyle/>
        <a:p>
          <a:endParaRPr lang="en-US"/>
        </a:p>
      </dgm:t>
    </dgm:pt>
    <dgm:pt modelId="{8C859061-9EE3-49AC-935C-5805F7AFD2B8}" type="sibTrans" cxnId="{DA4BE5A0-7EB4-4D5F-ADBE-E02DD8EB05D7}">
      <dgm:prSet/>
      <dgm:spPr/>
      <dgm:t>
        <a:bodyPr/>
        <a:lstStyle/>
        <a:p>
          <a:endParaRPr lang="en-US"/>
        </a:p>
      </dgm:t>
    </dgm:pt>
    <dgm:pt modelId="{D7B2BA88-9D83-4F98-93E3-4F6E793E66CC}" type="asst">
      <dgm:prSet phldrT="[Text]"/>
      <dgm:spPr/>
      <dgm:t>
        <a:bodyPr/>
        <a:lstStyle/>
        <a:p>
          <a:r>
            <a:rPr lang="en-US" b="1" dirty="0" err="1" smtClean="0"/>
            <a:t>los_bias</a:t>
          </a:r>
          <a:endParaRPr lang="en-US" dirty="0"/>
        </a:p>
      </dgm:t>
    </dgm:pt>
    <dgm:pt modelId="{FA2D546A-B828-4C80-A060-FB7F561704E2}" type="parTrans" cxnId="{159FA84A-C689-452F-B294-860D046879A9}">
      <dgm:prSet/>
      <dgm:spPr/>
      <dgm:t>
        <a:bodyPr/>
        <a:lstStyle/>
        <a:p>
          <a:endParaRPr lang="en-US"/>
        </a:p>
      </dgm:t>
    </dgm:pt>
    <dgm:pt modelId="{F4173D89-78EE-429E-AEF8-323749045E98}" type="sibTrans" cxnId="{159FA84A-C689-452F-B294-860D046879A9}">
      <dgm:prSet/>
      <dgm:spPr/>
      <dgm:t>
        <a:bodyPr/>
        <a:lstStyle/>
        <a:p>
          <a:endParaRPr lang="en-US"/>
        </a:p>
      </dgm:t>
    </dgm:pt>
    <dgm:pt modelId="{430C8C20-9734-453F-9F3C-C93DD6A8F934}" type="asst">
      <dgm:prSet phldrT="[Text]"/>
      <dgm:spPr/>
      <dgm:t>
        <a:bodyPr/>
        <a:lstStyle/>
        <a:p>
          <a:r>
            <a:rPr lang="en-US" dirty="0" err="1" smtClean="0"/>
            <a:t>los_var</a:t>
          </a:r>
          <a:endParaRPr lang="en-US" dirty="0"/>
        </a:p>
      </dgm:t>
    </dgm:pt>
    <dgm:pt modelId="{D83F1314-94B4-4A69-AE2D-9D714A510C4A}" type="parTrans" cxnId="{CAFD4267-CA4B-49C1-B2EF-B73C385AA5D5}">
      <dgm:prSet/>
      <dgm:spPr/>
      <dgm:t>
        <a:bodyPr/>
        <a:lstStyle/>
        <a:p>
          <a:endParaRPr lang="en-US"/>
        </a:p>
      </dgm:t>
    </dgm:pt>
    <dgm:pt modelId="{E89F6236-D81D-427F-8B2F-B735DAF21715}" type="sibTrans" cxnId="{CAFD4267-CA4B-49C1-B2EF-B73C385AA5D5}">
      <dgm:prSet/>
      <dgm:spPr/>
      <dgm:t>
        <a:bodyPr/>
        <a:lstStyle/>
        <a:p>
          <a:endParaRPr lang="en-US"/>
        </a:p>
      </dgm:t>
    </dgm:pt>
    <dgm:pt modelId="{9A984453-9BE3-4580-A199-992249C05E50}" type="asst">
      <dgm:prSet phldrT="[Text]"/>
      <dgm:spPr/>
      <dgm:t>
        <a:bodyPr/>
        <a:lstStyle/>
        <a:p>
          <a:r>
            <a:rPr lang="en-US" dirty="0" err="1" smtClean="0"/>
            <a:t>nlos_exp</a:t>
          </a:r>
          <a:endParaRPr lang="en-US" dirty="0"/>
        </a:p>
      </dgm:t>
    </dgm:pt>
    <dgm:pt modelId="{476D5CBC-9823-4AC8-BDC2-43E6D99E6022}" type="parTrans" cxnId="{5E56AB3C-5973-407A-99E3-C387F8F15A31}">
      <dgm:prSet/>
      <dgm:spPr/>
      <dgm:t>
        <a:bodyPr/>
        <a:lstStyle/>
        <a:p>
          <a:endParaRPr lang="en-US"/>
        </a:p>
      </dgm:t>
    </dgm:pt>
    <dgm:pt modelId="{36DB9AE9-EFD9-4418-BA2C-EA819C311A19}" type="sibTrans" cxnId="{5E56AB3C-5973-407A-99E3-C387F8F15A31}">
      <dgm:prSet/>
      <dgm:spPr/>
      <dgm:t>
        <a:bodyPr/>
        <a:lstStyle/>
        <a:p>
          <a:endParaRPr lang="en-US"/>
        </a:p>
      </dgm:t>
    </dgm:pt>
    <dgm:pt modelId="{2DA8AFBE-0DCF-44E3-8674-47BA8B02B32B}" type="asst">
      <dgm:prSet phldrT="[Text]"/>
      <dgm:spPr/>
      <dgm:t>
        <a:bodyPr/>
        <a:lstStyle/>
        <a:p>
          <a:r>
            <a:rPr lang="en-US" dirty="0" err="1" smtClean="0"/>
            <a:t>nlos_bias</a:t>
          </a:r>
          <a:endParaRPr lang="en-US" dirty="0"/>
        </a:p>
      </dgm:t>
    </dgm:pt>
    <dgm:pt modelId="{6A6EC6C6-67A8-41E4-9903-E9EC54794A80}" type="parTrans" cxnId="{479AF308-755A-464E-B632-6437F5F4DADE}">
      <dgm:prSet/>
      <dgm:spPr/>
      <dgm:t>
        <a:bodyPr/>
        <a:lstStyle/>
        <a:p>
          <a:endParaRPr lang="en-US"/>
        </a:p>
      </dgm:t>
    </dgm:pt>
    <dgm:pt modelId="{69534A6E-FAAD-4FB6-9744-561BE0558385}" type="sibTrans" cxnId="{479AF308-755A-464E-B632-6437F5F4DADE}">
      <dgm:prSet/>
      <dgm:spPr/>
      <dgm:t>
        <a:bodyPr/>
        <a:lstStyle/>
        <a:p>
          <a:endParaRPr lang="en-US"/>
        </a:p>
      </dgm:t>
    </dgm:pt>
    <dgm:pt modelId="{426CD826-A60B-42A4-B858-E36FC69E024A}" type="asst">
      <dgm:prSet phldrT="[Text]"/>
      <dgm:spPr/>
      <dgm:t>
        <a:bodyPr/>
        <a:lstStyle/>
        <a:p>
          <a:r>
            <a:rPr lang="en-US" smtClean="0"/>
            <a:t>p_tx</a:t>
          </a:r>
          <a:endParaRPr lang="en-US" dirty="0"/>
        </a:p>
      </dgm:t>
    </dgm:pt>
    <dgm:pt modelId="{B45F4DDA-3D6A-4EE1-856B-E237F39DD814}" type="parTrans" cxnId="{ED013728-78BE-4B60-AF26-9CDBD716BCFB}">
      <dgm:prSet/>
      <dgm:spPr/>
      <dgm:t>
        <a:bodyPr/>
        <a:lstStyle/>
        <a:p>
          <a:endParaRPr lang="en-US"/>
        </a:p>
      </dgm:t>
    </dgm:pt>
    <dgm:pt modelId="{8E3BB3E7-B73E-4A90-B84F-A44048F737B8}" type="sibTrans" cxnId="{ED013728-78BE-4B60-AF26-9CDBD716BCFB}">
      <dgm:prSet/>
      <dgm:spPr/>
      <dgm:t>
        <a:bodyPr/>
        <a:lstStyle/>
        <a:p>
          <a:endParaRPr lang="en-US"/>
        </a:p>
      </dgm:t>
    </dgm:pt>
    <dgm:pt modelId="{B0D0443E-3252-4940-9030-957774C7590E}" type="asst">
      <dgm:prSet phldrT="[Text]"/>
      <dgm:spPr/>
      <dgm:t>
        <a:bodyPr/>
        <a:lstStyle/>
        <a:p>
          <a:r>
            <a:rPr lang="en-US" dirty="0" err="1" smtClean="0"/>
            <a:t>noise_level</a:t>
          </a:r>
          <a:endParaRPr lang="en-US" dirty="0"/>
        </a:p>
      </dgm:t>
    </dgm:pt>
    <dgm:pt modelId="{C28A8175-B959-4354-B156-5B5469A675EA}" type="parTrans" cxnId="{C0DA98A9-0685-425F-B8A2-992C307A1D61}">
      <dgm:prSet/>
      <dgm:spPr/>
      <dgm:t>
        <a:bodyPr/>
        <a:lstStyle/>
        <a:p>
          <a:endParaRPr lang="en-US"/>
        </a:p>
      </dgm:t>
    </dgm:pt>
    <dgm:pt modelId="{356B3D5D-9ECE-4892-A035-E88267E364B2}" type="sibTrans" cxnId="{C0DA98A9-0685-425F-B8A2-992C307A1D61}">
      <dgm:prSet/>
      <dgm:spPr/>
      <dgm:t>
        <a:bodyPr/>
        <a:lstStyle/>
        <a:p>
          <a:endParaRPr lang="en-US"/>
        </a:p>
      </dgm:t>
    </dgm:pt>
    <dgm:pt modelId="{4EE50A62-C1A9-41FA-AE23-07E85C0CAA7C}" type="asst">
      <dgm:prSet phldrT="[Text]"/>
      <dgm:spPr/>
      <dgm:t>
        <a:bodyPr/>
        <a:lstStyle/>
        <a:p>
          <a:r>
            <a:rPr lang="en-US" dirty="0" err="1" smtClean="0"/>
            <a:t>band_width</a:t>
          </a:r>
          <a:endParaRPr lang="en-US" dirty="0"/>
        </a:p>
      </dgm:t>
    </dgm:pt>
    <dgm:pt modelId="{A7FEACC1-8C3B-4C88-B322-220E840E604B}" type="parTrans" cxnId="{6D0C5D18-5B1F-4DDB-B7BD-E0A7AD427379}">
      <dgm:prSet/>
      <dgm:spPr/>
      <dgm:t>
        <a:bodyPr/>
        <a:lstStyle/>
        <a:p>
          <a:endParaRPr lang="en-US"/>
        </a:p>
      </dgm:t>
    </dgm:pt>
    <dgm:pt modelId="{81136774-1B66-4B42-8106-F6E7DA8B13CD}" type="sibTrans" cxnId="{6D0C5D18-5B1F-4DDB-B7BD-E0A7AD427379}">
      <dgm:prSet/>
      <dgm:spPr/>
      <dgm:t>
        <a:bodyPr/>
        <a:lstStyle/>
        <a:p>
          <a:endParaRPr lang="en-US"/>
        </a:p>
      </dgm:t>
    </dgm:pt>
    <dgm:pt modelId="{D2D390EF-AA69-4690-9592-3FAA24481237}" type="pres">
      <dgm:prSet presAssocID="{0D175720-84F8-432E-9660-810877DBB49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29A08CA-A369-467A-AB59-4E5CDEDC4BE0}" type="pres">
      <dgm:prSet presAssocID="{25519B2C-7035-4F5F-B986-EA0DD65423F9}" presName="hierRoot1" presStyleCnt="0">
        <dgm:presLayoutVars>
          <dgm:hierBranch val="init"/>
        </dgm:presLayoutVars>
      </dgm:prSet>
      <dgm:spPr/>
    </dgm:pt>
    <dgm:pt modelId="{0C7AD201-6745-4E5A-B967-4D2E19124E37}" type="pres">
      <dgm:prSet presAssocID="{25519B2C-7035-4F5F-B986-EA0DD65423F9}" presName="rootComposite1" presStyleCnt="0"/>
      <dgm:spPr/>
    </dgm:pt>
    <dgm:pt modelId="{B01F10A3-E039-4800-9D59-38E250FC14CC}" type="pres">
      <dgm:prSet presAssocID="{25519B2C-7035-4F5F-B986-EA0DD65423F9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BDD42EC-F48D-4EBA-8B00-2F68CC08AE93}" type="pres">
      <dgm:prSet presAssocID="{25519B2C-7035-4F5F-B986-EA0DD65423F9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86F5619-666F-441F-A1A6-1B1157B36AF3}" type="pres">
      <dgm:prSet presAssocID="{25519B2C-7035-4F5F-B986-EA0DD65423F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56F5BB5-B1C0-4BA7-9535-43BBB7B5178A}" type="pres">
      <dgm:prSet presAssocID="{25519B2C-7035-4F5F-B986-EA0DD65423F9}" presName="hierChild2" presStyleCnt="0"/>
      <dgm:spPr/>
    </dgm:pt>
    <dgm:pt modelId="{DF649AC8-7C7E-43CC-AE66-909BACA6D22A}" type="pres">
      <dgm:prSet presAssocID="{25519B2C-7035-4F5F-B986-EA0DD65423F9}" presName="hierChild3" presStyleCnt="0"/>
      <dgm:spPr/>
    </dgm:pt>
    <dgm:pt modelId="{DDC02B2A-0A85-47C7-8CF4-E30777782811}" type="pres">
      <dgm:prSet presAssocID="{A7D7DBC9-490D-4CFF-9F13-5C768FE06DD1}" presName="Name96" presStyleLbl="parChTrans1D2" presStyleIdx="0" presStyleCnt="9"/>
      <dgm:spPr/>
      <dgm:t>
        <a:bodyPr/>
        <a:lstStyle/>
        <a:p>
          <a:endParaRPr lang="en-US"/>
        </a:p>
      </dgm:t>
    </dgm:pt>
    <dgm:pt modelId="{E24E5332-5F10-46EC-ADA2-A2FF5F0515FB}" type="pres">
      <dgm:prSet presAssocID="{70E43DE4-96B9-4007-BDC3-2C486439613E}" presName="hierRoot3" presStyleCnt="0">
        <dgm:presLayoutVars>
          <dgm:hierBranch val="init"/>
        </dgm:presLayoutVars>
      </dgm:prSet>
      <dgm:spPr/>
    </dgm:pt>
    <dgm:pt modelId="{2BA58157-A154-4B66-9802-44A4C22595F6}" type="pres">
      <dgm:prSet presAssocID="{70E43DE4-96B9-4007-BDC3-2C486439613E}" presName="rootComposite3" presStyleCnt="0"/>
      <dgm:spPr/>
    </dgm:pt>
    <dgm:pt modelId="{2258FACF-171D-43E1-B291-7C267EEA542C}" type="pres">
      <dgm:prSet presAssocID="{70E43DE4-96B9-4007-BDC3-2C486439613E}" presName="rootText3" presStyleLbl="asst1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F1B3A2-889C-438A-8717-F0CD77C26D95}" type="pres">
      <dgm:prSet presAssocID="{70E43DE4-96B9-4007-BDC3-2C486439613E}" presName="titleText3" presStyleLbl="fgAcc2" presStyleIdx="0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6D681F8-A7E2-4587-AE97-6CAD647EC02E}" type="pres">
      <dgm:prSet presAssocID="{70E43DE4-96B9-4007-BDC3-2C486439613E}" presName="rootConnector3" presStyleLbl="asst1" presStyleIdx="0" presStyleCnt="9"/>
      <dgm:spPr/>
      <dgm:t>
        <a:bodyPr/>
        <a:lstStyle/>
        <a:p>
          <a:endParaRPr lang="en-US"/>
        </a:p>
      </dgm:t>
    </dgm:pt>
    <dgm:pt modelId="{C6363881-A3D2-4611-8562-C26E4098CB39}" type="pres">
      <dgm:prSet presAssocID="{70E43DE4-96B9-4007-BDC3-2C486439613E}" presName="hierChild6" presStyleCnt="0"/>
      <dgm:spPr/>
    </dgm:pt>
    <dgm:pt modelId="{678A3BE6-4710-404F-A936-3D7A265354E3}" type="pres">
      <dgm:prSet presAssocID="{70E43DE4-96B9-4007-BDC3-2C486439613E}" presName="hierChild7" presStyleCnt="0"/>
      <dgm:spPr/>
    </dgm:pt>
    <dgm:pt modelId="{0A9F55D5-4B6B-43EB-BC7C-FC8B4BD6149A}" type="pres">
      <dgm:prSet presAssocID="{FA2D546A-B828-4C80-A060-FB7F561704E2}" presName="Name96" presStyleLbl="parChTrans1D2" presStyleIdx="1" presStyleCnt="9"/>
      <dgm:spPr/>
      <dgm:t>
        <a:bodyPr/>
        <a:lstStyle/>
        <a:p>
          <a:endParaRPr lang="en-US"/>
        </a:p>
      </dgm:t>
    </dgm:pt>
    <dgm:pt modelId="{A6201DD1-71EF-4081-BD8D-54464F591FAB}" type="pres">
      <dgm:prSet presAssocID="{D7B2BA88-9D83-4F98-93E3-4F6E793E66CC}" presName="hierRoot3" presStyleCnt="0">
        <dgm:presLayoutVars>
          <dgm:hierBranch val="init"/>
        </dgm:presLayoutVars>
      </dgm:prSet>
      <dgm:spPr/>
    </dgm:pt>
    <dgm:pt modelId="{22F39CDE-0FB5-43C4-8F9D-8B7C66C9E6F2}" type="pres">
      <dgm:prSet presAssocID="{D7B2BA88-9D83-4F98-93E3-4F6E793E66CC}" presName="rootComposite3" presStyleCnt="0"/>
      <dgm:spPr/>
    </dgm:pt>
    <dgm:pt modelId="{B3C2D3EE-BA37-45C0-800F-CF57B54D37AD}" type="pres">
      <dgm:prSet presAssocID="{D7B2BA88-9D83-4F98-93E3-4F6E793E66CC}" presName="rootText3" presStyleLbl="asst1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3C93C4-C08B-4BE2-841E-C28E423B0CF4}" type="pres">
      <dgm:prSet presAssocID="{D7B2BA88-9D83-4F98-93E3-4F6E793E66CC}" presName="titleText3" presStyleLbl="fgAcc2" presStyleIdx="1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B12C471-16F0-4B58-8B7A-1DB27903DD41}" type="pres">
      <dgm:prSet presAssocID="{D7B2BA88-9D83-4F98-93E3-4F6E793E66CC}" presName="rootConnector3" presStyleLbl="asst1" presStyleIdx="1" presStyleCnt="9"/>
      <dgm:spPr/>
      <dgm:t>
        <a:bodyPr/>
        <a:lstStyle/>
        <a:p>
          <a:endParaRPr lang="en-US"/>
        </a:p>
      </dgm:t>
    </dgm:pt>
    <dgm:pt modelId="{85F2F705-5FB7-46B7-AE55-CB21AE2BB649}" type="pres">
      <dgm:prSet presAssocID="{D7B2BA88-9D83-4F98-93E3-4F6E793E66CC}" presName="hierChild6" presStyleCnt="0"/>
      <dgm:spPr/>
    </dgm:pt>
    <dgm:pt modelId="{403DCD2C-7251-4A8D-A879-EFCC20F7EACF}" type="pres">
      <dgm:prSet presAssocID="{D7B2BA88-9D83-4F98-93E3-4F6E793E66CC}" presName="hierChild7" presStyleCnt="0"/>
      <dgm:spPr/>
    </dgm:pt>
    <dgm:pt modelId="{F4EBD111-4FA9-4734-81DA-0E4C1E4B4525}" type="pres">
      <dgm:prSet presAssocID="{D83F1314-94B4-4A69-AE2D-9D714A510C4A}" presName="Name96" presStyleLbl="parChTrans1D2" presStyleIdx="2" presStyleCnt="9"/>
      <dgm:spPr/>
      <dgm:t>
        <a:bodyPr/>
        <a:lstStyle/>
        <a:p>
          <a:endParaRPr lang="en-US"/>
        </a:p>
      </dgm:t>
    </dgm:pt>
    <dgm:pt modelId="{7BA69CB7-9D66-44DF-B00A-15A078AB6390}" type="pres">
      <dgm:prSet presAssocID="{430C8C20-9734-453F-9F3C-C93DD6A8F934}" presName="hierRoot3" presStyleCnt="0">
        <dgm:presLayoutVars>
          <dgm:hierBranch val="init"/>
        </dgm:presLayoutVars>
      </dgm:prSet>
      <dgm:spPr/>
    </dgm:pt>
    <dgm:pt modelId="{9BB1D34C-0190-40A5-8503-C94BC0514E51}" type="pres">
      <dgm:prSet presAssocID="{430C8C20-9734-453F-9F3C-C93DD6A8F934}" presName="rootComposite3" presStyleCnt="0"/>
      <dgm:spPr/>
    </dgm:pt>
    <dgm:pt modelId="{970B4F4D-BDE2-4309-8761-3CD0A3812D97}" type="pres">
      <dgm:prSet presAssocID="{430C8C20-9734-453F-9F3C-C93DD6A8F934}" presName="rootText3" presStyleLbl="asst1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7E18E2-DD68-4C86-AC60-D8DEA778CD83}" type="pres">
      <dgm:prSet presAssocID="{430C8C20-9734-453F-9F3C-C93DD6A8F934}" presName="titleText3" presStyleLbl="fgAcc2" presStyleIdx="2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262930C-FD42-47C7-87A8-00E47F18127D}" type="pres">
      <dgm:prSet presAssocID="{430C8C20-9734-453F-9F3C-C93DD6A8F934}" presName="rootConnector3" presStyleLbl="asst1" presStyleIdx="2" presStyleCnt="9"/>
      <dgm:spPr/>
      <dgm:t>
        <a:bodyPr/>
        <a:lstStyle/>
        <a:p>
          <a:endParaRPr lang="en-US"/>
        </a:p>
      </dgm:t>
    </dgm:pt>
    <dgm:pt modelId="{68EDBEAB-4D3E-474A-9E9E-6AE477D953B5}" type="pres">
      <dgm:prSet presAssocID="{430C8C20-9734-453F-9F3C-C93DD6A8F934}" presName="hierChild6" presStyleCnt="0"/>
      <dgm:spPr/>
    </dgm:pt>
    <dgm:pt modelId="{F822601A-8FA4-473B-AA89-848021894928}" type="pres">
      <dgm:prSet presAssocID="{430C8C20-9734-453F-9F3C-C93DD6A8F934}" presName="hierChild7" presStyleCnt="0"/>
      <dgm:spPr/>
    </dgm:pt>
    <dgm:pt modelId="{EF7E3C08-827B-4A88-92BA-34C13D0C173A}" type="pres">
      <dgm:prSet presAssocID="{476D5CBC-9823-4AC8-BDC2-43E6D99E6022}" presName="Name96" presStyleLbl="parChTrans1D2" presStyleIdx="3" presStyleCnt="9"/>
      <dgm:spPr/>
      <dgm:t>
        <a:bodyPr/>
        <a:lstStyle/>
        <a:p>
          <a:endParaRPr lang="en-US"/>
        </a:p>
      </dgm:t>
    </dgm:pt>
    <dgm:pt modelId="{E5506D56-8058-45E0-97B7-72E92AA5D17E}" type="pres">
      <dgm:prSet presAssocID="{9A984453-9BE3-4580-A199-992249C05E50}" presName="hierRoot3" presStyleCnt="0">
        <dgm:presLayoutVars>
          <dgm:hierBranch val="init"/>
        </dgm:presLayoutVars>
      </dgm:prSet>
      <dgm:spPr/>
    </dgm:pt>
    <dgm:pt modelId="{CD09832E-0949-4B4A-BED7-5AD30E7BC90A}" type="pres">
      <dgm:prSet presAssocID="{9A984453-9BE3-4580-A199-992249C05E50}" presName="rootComposite3" presStyleCnt="0"/>
      <dgm:spPr/>
    </dgm:pt>
    <dgm:pt modelId="{99D16228-45AF-4969-AA25-8BBD44F6EE10}" type="pres">
      <dgm:prSet presAssocID="{9A984453-9BE3-4580-A199-992249C05E50}" presName="rootText3" presStyleLbl="asst1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C40C65-0B9C-4BE5-8798-D0C77A5A2549}" type="pres">
      <dgm:prSet presAssocID="{9A984453-9BE3-4580-A199-992249C05E50}" presName="titleText3" presStyleLbl="fgAcc2" presStyleIdx="3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D4F89D7-D913-46A9-8596-F7091F69D628}" type="pres">
      <dgm:prSet presAssocID="{9A984453-9BE3-4580-A199-992249C05E50}" presName="rootConnector3" presStyleLbl="asst1" presStyleIdx="3" presStyleCnt="9"/>
      <dgm:spPr/>
      <dgm:t>
        <a:bodyPr/>
        <a:lstStyle/>
        <a:p>
          <a:endParaRPr lang="en-US"/>
        </a:p>
      </dgm:t>
    </dgm:pt>
    <dgm:pt modelId="{2052D051-D447-493A-961F-917DF290DB02}" type="pres">
      <dgm:prSet presAssocID="{9A984453-9BE3-4580-A199-992249C05E50}" presName="hierChild6" presStyleCnt="0"/>
      <dgm:spPr/>
    </dgm:pt>
    <dgm:pt modelId="{AC10B4FF-4CFC-418F-8028-D7198285EEEE}" type="pres">
      <dgm:prSet presAssocID="{9A984453-9BE3-4580-A199-992249C05E50}" presName="hierChild7" presStyleCnt="0"/>
      <dgm:spPr/>
    </dgm:pt>
    <dgm:pt modelId="{29E03D96-38D9-4747-AF19-9005D4D74161}" type="pres">
      <dgm:prSet presAssocID="{6A6EC6C6-67A8-41E4-9903-E9EC54794A80}" presName="Name96" presStyleLbl="parChTrans1D2" presStyleIdx="4" presStyleCnt="9"/>
      <dgm:spPr/>
      <dgm:t>
        <a:bodyPr/>
        <a:lstStyle/>
        <a:p>
          <a:endParaRPr lang="en-US"/>
        </a:p>
      </dgm:t>
    </dgm:pt>
    <dgm:pt modelId="{4927E123-92FA-4233-AEEC-728504533864}" type="pres">
      <dgm:prSet presAssocID="{2DA8AFBE-0DCF-44E3-8674-47BA8B02B32B}" presName="hierRoot3" presStyleCnt="0">
        <dgm:presLayoutVars>
          <dgm:hierBranch val="init"/>
        </dgm:presLayoutVars>
      </dgm:prSet>
      <dgm:spPr/>
    </dgm:pt>
    <dgm:pt modelId="{F8B3A739-2222-406B-97DB-5AAE6034B982}" type="pres">
      <dgm:prSet presAssocID="{2DA8AFBE-0DCF-44E3-8674-47BA8B02B32B}" presName="rootComposite3" presStyleCnt="0"/>
      <dgm:spPr/>
    </dgm:pt>
    <dgm:pt modelId="{818D78A6-A523-4188-BE46-98BFEBE17300}" type="pres">
      <dgm:prSet presAssocID="{2DA8AFBE-0DCF-44E3-8674-47BA8B02B32B}" presName="rootText3" presStyleLbl="asst1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E8C1B4-B878-4C46-B6A4-546F94096B2D}" type="pres">
      <dgm:prSet presAssocID="{2DA8AFBE-0DCF-44E3-8674-47BA8B02B32B}" presName="titleText3" presStyleLbl="fgAcc2" presStyleIdx="4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1654866-AAF6-4473-9414-BDB77EADF8BC}" type="pres">
      <dgm:prSet presAssocID="{2DA8AFBE-0DCF-44E3-8674-47BA8B02B32B}" presName="rootConnector3" presStyleLbl="asst1" presStyleIdx="4" presStyleCnt="9"/>
      <dgm:spPr/>
      <dgm:t>
        <a:bodyPr/>
        <a:lstStyle/>
        <a:p>
          <a:endParaRPr lang="en-US"/>
        </a:p>
      </dgm:t>
    </dgm:pt>
    <dgm:pt modelId="{B046BA7D-8892-4516-BD2D-F5B58D1197ED}" type="pres">
      <dgm:prSet presAssocID="{2DA8AFBE-0DCF-44E3-8674-47BA8B02B32B}" presName="hierChild6" presStyleCnt="0"/>
      <dgm:spPr/>
    </dgm:pt>
    <dgm:pt modelId="{7EB34034-62E8-495B-9404-6CEFA226DFD6}" type="pres">
      <dgm:prSet presAssocID="{2DA8AFBE-0DCF-44E3-8674-47BA8B02B32B}" presName="hierChild7" presStyleCnt="0"/>
      <dgm:spPr/>
    </dgm:pt>
    <dgm:pt modelId="{915BCC21-3654-428F-8B9B-8BFDB3986A72}" type="pres">
      <dgm:prSet presAssocID="{D88E7762-1395-4306-9D8C-4CC6292C8EAD}" presName="Name96" presStyleLbl="parChTrans1D2" presStyleIdx="5" presStyleCnt="9"/>
      <dgm:spPr/>
      <dgm:t>
        <a:bodyPr/>
        <a:lstStyle/>
        <a:p>
          <a:endParaRPr lang="en-US"/>
        </a:p>
      </dgm:t>
    </dgm:pt>
    <dgm:pt modelId="{F97CCD5D-306C-4351-B551-5A42A66C82E2}" type="pres">
      <dgm:prSet presAssocID="{3C1A2ADF-054C-4142-9ACD-42DFC84A24BC}" presName="hierRoot3" presStyleCnt="0">
        <dgm:presLayoutVars>
          <dgm:hierBranch val="init"/>
        </dgm:presLayoutVars>
      </dgm:prSet>
      <dgm:spPr/>
    </dgm:pt>
    <dgm:pt modelId="{66305DE7-FE0D-4113-B522-30B22CDBB788}" type="pres">
      <dgm:prSet presAssocID="{3C1A2ADF-054C-4142-9ACD-42DFC84A24BC}" presName="rootComposite3" presStyleCnt="0"/>
      <dgm:spPr/>
    </dgm:pt>
    <dgm:pt modelId="{0E64F48C-AB12-46C8-A0FF-CB60636E0CFE}" type="pres">
      <dgm:prSet presAssocID="{3C1A2ADF-054C-4142-9ACD-42DFC84A24BC}" presName="rootText3" presStyleLbl="asst1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850348-6C92-495D-B3E1-F65AE682A37B}" type="pres">
      <dgm:prSet presAssocID="{3C1A2ADF-054C-4142-9ACD-42DFC84A24BC}" presName="titleText3" presStyleLbl="fgAcc2" presStyleIdx="5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CD898B2-3141-41A9-B997-7FC74E61BF58}" type="pres">
      <dgm:prSet presAssocID="{3C1A2ADF-054C-4142-9ACD-42DFC84A24BC}" presName="rootConnector3" presStyleLbl="asst1" presStyleIdx="5" presStyleCnt="9"/>
      <dgm:spPr/>
      <dgm:t>
        <a:bodyPr/>
        <a:lstStyle/>
        <a:p>
          <a:endParaRPr lang="en-US"/>
        </a:p>
      </dgm:t>
    </dgm:pt>
    <dgm:pt modelId="{308523A8-4730-4E56-83BD-D1DA035BFF9D}" type="pres">
      <dgm:prSet presAssocID="{3C1A2ADF-054C-4142-9ACD-42DFC84A24BC}" presName="hierChild6" presStyleCnt="0"/>
      <dgm:spPr/>
    </dgm:pt>
    <dgm:pt modelId="{BB90B123-A143-4C40-9114-7A002A67C51D}" type="pres">
      <dgm:prSet presAssocID="{3C1A2ADF-054C-4142-9ACD-42DFC84A24BC}" presName="hierChild7" presStyleCnt="0"/>
      <dgm:spPr/>
    </dgm:pt>
    <dgm:pt modelId="{39FF16A4-16EE-4585-804D-C855735E9980}" type="pres">
      <dgm:prSet presAssocID="{B45F4DDA-3D6A-4EE1-856B-E237F39DD814}" presName="Name96" presStyleLbl="parChTrans1D2" presStyleIdx="6" presStyleCnt="9"/>
      <dgm:spPr/>
      <dgm:t>
        <a:bodyPr/>
        <a:lstStyle/>
        <a:p>
          <a:endParaRPr lang="en-US"/>
        </a:p>
      </dgm:t>
    </dgm:pt>
    <dgm:pt modelId="{5C5FA0E8-0990-4001-95E9-36E3B39127BC}" type="pres">
      <dgm:prSet presAssocID="{426CD826-A60B-42A4-B858-E36FC69E024A}" presName="hierRoot3" presStyleCnt="0">
        <dgm:presLayoutVars>
          <dgm:hierBranch val="init"/>
        </dgm:presLayoutVars>
      </dgm:prSet>
      <dgm:spPr/>
    </dgm:pt>
    <dgm:pt modelId="{75C977D8-727F-4627-BE9C-ED26E7B41D4E}" type="pres">
      <dgm:prSet presAssocID="{426CD826-A60B-42A4-B858-E36FC69E024A}" presName="rootComposite3" presStyleCnt="0"/>
      <dgm:spPr/>
    </dgm:pt>
    <dgm:pt modelId="{F58D4CD9-3D82-4760-9F53-9DBC0BF0115F}" type="pres">
      <dgm:prSet presAssocID="{426CD826-A60B-42A4-B858-E36FC69E024A}" presName="rootText3" presStyleLbl="asst1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30B10C-B1FE-4FB6-8479-0BBB5C0FA4FB}" type="pres">
      <dgm:prSet presAssocID="{426CD826-A60B-42A4-B858-E36FC69E024A}" presName="titleText3" presStyleLbl="fgAcc2" presStyleIdx="6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7FF1971-C662-46DB-B5B8-3727E110C96B}" type="pres">
      <dgm:prSet presAssocID="{426CD826-A60B-42A4-B858-E36FC69E024A}" presName="rootConnector3" presStyleLbl="asst1" presStyleIdx="6" presStyleCnt="9"/>
      <dgm:spPr/>
      <dgm:t>
        <a:bodyPr/>
        <a:lstStyle/>
        <a:p>
          <a:endParaRPr lang="en-US"/>
        </a:p>
      </dgm:t>
    </dgm:pt>
    <dgm:pt modelId="{E061D30F-5066-4B9C-83DF-597E65B1A346}" type="pres">
      <dgm:prSet presAssocID="{426CD826-A60B-42A4-B858-E36FC69E024A}" presName="hierChild6" presStyleCnt="0"/>
      <dgm:spPr/>
    </dgm:pt>
    <dgm:pt modelId="{63866BD5-A654-49DF-8DF9-C03387A133D8}" type="pres">
      <dgm:prSet presAssocID="{426CD826-A60B-42A4-B858-E36FC69E024A}" presName="hierChild7" presStyleCnt="0"/>
      <dgm:spPr/>
    </dgm:pt>
    <dgm:pt modelId="{71260D67-8380-4077-AA1C-95258504F6F9}" type="pres">
      <dgm:prSet presAssocID="{C28A8175-B959-4354-B156-5B5469A675EA}" presName="Name96" presStyleLbl="parChTrans1D2" presStyleIdx="7" presStyleCnt="9"/>
      <dgm:spPr/>
      <dgm:t>
        <a:bodyPr/>
        <a:lstStyle/>
        <a:p>
          <a:endParaRPr lang="en-US"/>
        </a:p>
      </dgm:t>
    </dgm:pt>
    <dgm:pt modelId="{8E11873C-7FC4-4E74-B7DA-C8B96FAAD374}" type="pres">
      <dgm:prSet presAssocID="{B0D0443E-3252-4940-9030-957774C7590E}" presName="hierRoot3" presStyleCnt="0">
        <dgm:presLayoutVars>
          <dgm:hierBranch val="init"/>
        </dgm:presLayoutVars>
      </dgm:prSet>
      <dgm:spPr/>
    </dgm:pt>
    <dgm:pt modelId="{E206F587-ECDE-4CF5-9488-E53B6B04718A}" type="pres">
      <dgm:prSet presAssocID="{B0D0443E-3252-4940-9030-957774C7590E}" presName="rootComposite3" presStyleCnt="0"/>
      <dgm:spPr/>
    </dgm:pt>
    <dgm:pt modelId="{5278CEF6-EDB5-4C5E-83C5-320B97790FB9}" type="pres">
      <dgm:prSet presAssocID="{B0D0443E-3252-4940-9030-957774C7590E}" presName="rootText3" presStyleLbl="asst1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C3E11D-01BD-4AC1-82DA-A1875EDD6794}" type="pres">
      <dgm:prSet presAssocID="{B0D0443E-3252-4940-9030-957774C7590E}" presName="titleText3" presStyleLbl="fgAcc2" presStyleIdx="7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F2471D6-6A6A-4E3A-A779-E81F4CB3E269}" type="pres">
      <dgm:prSet presAssocID="{B0D0443E-3252-4940-9030-957774C7590E}" presName="rootConnector3" presStyleLbl="asst1" presStyleIdx="7" presStyleCnt="9"/>
      <dgm:spPr/>
      <dgm:t>
        <a:bodyPr/>
        <a:lstStyle/>
        <a:p>
          <a:endParaRPr lang="en-US"/>
        </a:p>
      </dgm:t>
    </dgm:pt>
    <dgm:pt modelId="{4DC53899-5128-4163-B3E6-E799249BC14D}" type="pres">
      <dgm:prSet presAssocID="{B0D0443E-3252-4940-9030-957774C7590E}" presName="hierChild6" presStyleCnt="0"/>
      <dgm:spPr/>
    </dgm:pt>
    <dgm:pt modelId="{387BA926-1F95-4A80-87F3-9993B8849DB4}" type="pres">
      <dgm:prSet presAssocID="{B0D0443E-3252-4940-9030-957774C7590E}" presName="hierChild7" presStyleCnt="0"/>
      <dgm:spPr/>
    </dgm:pt>
    <dgm:pt modelId="{D3D1D781-A1B7-43C7-9D2B-920CEA3A3410}" type="pres">
      <dgm:prSet presAssocID="{A7FEACC1-8C3B-4C88-B322-220E840E604B}" presName="Name96" presStyleLbl="parChTrans1D2" presStyleIdx="8" presStyleCnt="9"/>
      <dgm:spPr/>
      <dgm:t>
        <a:bodyPr/>
        <a:lstStyle/>
        <a:p>
          <a:endParaRPr lang="en-US"/>
        </a:p>
      </dgm:t>
    </dgm:pt>
    <dgm:pt modelId="{772B6FC6-5258-48B4-A446-ACBD4B4C5120}" type="pres">
      <dgm:prSet presAssocID="{4EE50A62-C1A9-41FA-AE23-07E85C0CAA7C}" presName="hierRoot3" presStyleCnt="0">
        <dgm:presLayoutVars>
          <dgm:hierBranch val="init"/>
        </dgm:presLayoutVars>
      </dgm:prSet>
      <dgm:spPr/>
    </dgm:pt>
    <dgm:pt modelId="{4BE8D76D-1D10-49B6-AB13-EAABC17B6798}" type="pres">
      <dgm:prSet presAssocID="{4EE50A62-C1A9-41FA-AE23-07E85C0CAA7C}" presName="rootComposite3" presStyleCnt="0"/>
      <dgm:spPr/>
    </dgm:pt>
    <dgm:pt modelId="{B8D025C5-82F4-4824-9698-9447EEEEBA92}" type="pres">
      <dgm:prSet presAssocID="{4EE50A62-C1A9-41FA-AE23-07E85C0CAA7C}" presName="rootText3" presStyleLbl="asst1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244C08-3314-4C6F-812A-BBB248F61C94}" type="pres">
      <dgm:prSet presAssocID="{4EE50A62-C1A9-41FA-AE23-07E85C0CAA7C}" presName="titleText3" presStyleLbl="fgAcc2" presStyleIdx="8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2332CF7-B27C-4C93-A9C5-9A7BDAE72CD1}" type="pres">
      <dgm:prSet presAssocID="{4EE50A62-C1A9-41FA-AE23-07E85C0CAA7C}" presName="rootConnector3" presStyleLbl="asst1" presStyleIdx="8" presStyleCnt="9"/>
      <dgm:spPr/>
      <dgm:t>
        <a:bodyPr/>
        <a:lstStyle/>
        <a:p>
          <a:endParaRPr lang="en-US"/>
        </a:p>
      </dgm:t>
    </dgm:pt>
    <dgm:pt modelId="{2A7E6B18-417A-4753-B9C6-06DA4092CDD0}" type="pres">
      <dgm:prSet presAssocID="{4EE50A62-C1A9-41FA-AE23-07E85C0CAA7C}" presName="hierChild6" presStyleCnt="0"/>
      <dgm:spPr/>
    </dgm:pt>
    <dgm:pt modelId="{91E3032C-56F5-48B8-A1E7-B2EEF637503C}" type="pres">
      <dgm:prSet presAssocID="{4EE50A62-C1A9-41FA-AE23-07E85C0CAA7C}" presName="hierChild7" presStyleCnt="0"/>
      <dgm:spPr/>
    </dgm:pt>
  </dgm:ptLst>
  <dgm:cxnLst>
    <dgm:cxn modelId="{0CB9E435-8839-465A-8116-2DDB77C6A29C}" type="presOf" srcId="{3D89C4D6-33F5-429C-97DC-E1BCCE7FDBCD}" destId="{1B850348-6C92-495D-B3E1-F65AE682A37B}" srcOrd="0" destOrd="0" presId="urn:microsoft.com/office/officeart/2008/layout/NameandTitleOrganizationalChart"/>
    <dgm:cxn modelId="{71127D72-4AF1-4787-AB5A-9B12BB51F71B}" type="presOf" srcId="{9A984453-9BE3-4580-A199-992249C05E50}" destId="{99D16228-45AF-4969-AA25-8BBD44F6EE10}" srcOrd="0" destOrd="0" presId="urn:microsoft.com/office/officeart/2008/layout/NameandTitleOrganizationalChart"/>
    <dgm:cxn modelId="{3441A35A-8CDC-449C-A55F-4330A0773258}" type="presOf" srcId="{3C1A2ADF-054C-4142-9ACD-42DFC84A24BC}" destId="{5CD898B2-3141-41A9-B997-7FC74E61BF58}" srcOrd="1" destOrd="0" presId="urn:microsoft.com/office/officeart/2008/layout/NameandTitleOrganizationalChart"/>
    <dgm:cxn modelId="{C7F0A966-53BB-4919-9A49-C4BC9279C277}" type="presOf" srcId="{D7B2BA88-9D83-4F98-93E3-4F6E793E66CC}" destId="{DB12C471-16F0-4B58-8B7A-1DB27903DD41}" srcOrd="1" destOrd="0" presId="urn:microsoft.com/office/officeart/2008/layout/NameandTitleOrganizationalChart"/>
    <dgm:cxn modelId="{ED013728-78BE-4B60-AF26-9CDBD716BCFB}" srcId="{25519B2C-7035-4F5F-B986-EA0DD65423F9}" destId="{426CD826-A60B-42A4-B858-E36FC69E024A}" srcOrd="6" destOrd="0" parTransId="{B45F4DDA-3D6A-4EE1-856B-E237F39DD814}" sibTransId="{8E3BB3E7-B73E-4A90-B84F-A44048F737B8}"/>
    <dgm:cxn modelId="{5E56AB3C-5973-407A-99E3-C387F8F15A31}" srcId="{25519B2C-7035-4F5F-B986-EA0DD65423F9}" destId="{9A984453-9BE3-4580-A199-992249C05E50}" srcOrd="3" destOrd="0" parTransId="{476D5CBC-9823-4AC8-BDC2-43E6D99E6022}" sibTransId="{36DB9AE9-EFD9-4418-BA2C-EA819C311A19}"/>
    <dgm:cxn modelId="{04955BCE-A790-402E-B717-EA0FE0D2E601}" type="presOf" srcId="{8E3BB3E7-B73E-4A90-B84F-A44048F737B8}" destId="{0630B10C-B1FE-4FB6-8479-0BBB5C0FA4FB}" srcOrd="0" destOrd="0" presId="urn:microsoft.com/office/officeart/2008/layout/NameandTitleOrganizationalChart"/>
    <dgm:cxn modelId="{CD13EBD7-7956-45F5-BA12-5591B033428D}" type="presOf" srcId="{0D175720-84F8-432E-9660-810877DBB49F}" destId="{D2D390EF-AA69-4690-9592-3FAA24481237}" srcOrd="0" destOrd="0" presId="urn:microsoft.com/office/officeart/2008/layout/NameandTitleOrganizationalChart"/>
    <dgm:cxn modelId="{9DC22E2D-0CEB-4EF5-8C7D-8A671EBF4E27}" type="presOf" srcId="{69534A6E-FAAD-4FB6-9744-561BE0558385}" destId="{0DE8C1B4-B878-4C46-B6A4-546F94096B2D}" srcOrd="0" destOrd="0" presId="urn:microsoft.com/office/officeart/2008/layout/NameandTitleOrganizationalChart"/>
    <dgm:cxn modelId="{0B4E668F-933B-4F2F-BB1C-97E40BDD51B0}" type="presOf" srcId="{6A6EC6C6-67A8-41E4-9903-E9EC54794A80}" destId="{29E03D96-38D9-4747-AF19-9005D4D74161}" srcOrd="0" destOrd="0" presId="urn:microsoft.com/office/officeart/2008/layout/NameandTitleOrganizationalChart"/>
    <dgm:cxn modelId="{E52E11C8-4CA4-48E2-A43F-7C35B375DFF9}" type="presOf" srcId="{C28A8175-B959-4354-B156-5B5469A675EA}" destId="{71260D67-8380-4077-AA1C-95258504F6F9}" srcOrd="0" destOrd="0" presId="urn:microsoft.com/office/officeart/2008/layout/NameandTitleOrganizationalChart"/>
    <dgm:cxn modelId="{EA4DBD37-08FF-4FEF-ADB1-61A3B3DA33CF}" srcId="{0D175720-84F8-432E-9660-810877DBB49F}" destId="{25519B2C-7035-4F5F-B986-EA0DD65423F9}" srcOrd="0" destOrd="0" parTransId="{6EA01DFE-2146-43EC-AA75-EF961FB429E4}" sibTransId="{17A3F710-C68F-4009-B537-BB436FBE1AA3}"/>
    <dgm:cxn modelId="{5661D19B-122C-4E15-8F4B-9F686FF6CDB7}" type="presOf" srcId="{81136774-1B66-4B42-8106-F6E7DA8B13CD}" destId="{95244C08-3314-4C6F-812A-BBB248F61C94}" srcOrd="0" destOrd="0" presId="urn:microsoft.com/office/officeart/2008/layout/NameandTitleOrganizationalChart"/>
    <dgm:cxn modelId="{A63A0FB5-D6BE-4A06-8C16-CE764BCB1F18}" type="presOf" srcId="{70E43DE4-96B9-4007-BDC3-2C486439613E}" destId="{2258FACF-171D-43E1-B291-7C267EEA542C}" srcOrd="0" destOrd="0" presId="urn:microsoft.com/office/officeart/2008/layout/NameandTitleOrganizationalChart"/>
    <dgm:cxn modelId="{76A330FF-B98F-4F51-8F49-C507CB296FC5}" type="presOf" srcId="{476D5CBC-9823-4AC8-BDC2-43E6D99E6022}" destId="{EF7E3C08-827B-4A88-92BA-34C13D0C173A}" srcOrd="0" destOrd="0" presId="urn:microsoft.com/office/officeart/2008/layout/NameandTitleOrganizationalChart"/>
    <dgm:cxn modelId="{268C245C-1715-4656-933D-D593B94F219D}" type="presOf" srcId="{17A3F710-C68F-4009-B537-BB436FBE1AA3}" destId="{0BDD42EC-F48D-4EBA-8B00-2F68CC08AE93}" srcOrd="0" destOrd="0" presId="urn:microsoft.com/office/officeart/2008/layout/NameandTitleOrganizationalChart"/>
    <dgm:cxn modelId="{1CF1F58C-590A-4A65-8846-DF7AB103C0FF}" type="presOf" srcId="{B0D0443E-3252-4940-9030-957774C7590E}" destId="{5278CEF6-EDB5-4C5E-83C5-320B97790FB9}" srcOrd="0" destOrd="0" presId="urn:microsoft.com/office/officeart/2008/layout/NameandTitleOrganizationalChart"/>
    <dgm:cxn modelId="{FA72B1AE-95F9-4038-BE03-CBCA890821D4}" type="presOf" srcId="{F4173D89-78EE-429E-AEF8-323749045E98}" destId="{583C93C4-C08B-4BE2-841E-C28E423B0CF4}" srcOrd="0" destOrd="0" presId="urn:microsoft.com/office/officeart/2008/layout/NameandTitleOrganizationalChart"/>
    <dgm:cxn modelId="{A4B36864-44D2-4B0F-8291-ECE41AAC6C2D}" type="presOf" srcId="{FA2D546A-B828-4C80-A060-FB7F561704E2}" destId="{0A9F55D5-4B6B-43EB-BC7C-FC8B4BD6149A}" srcOrd="0" destOrd="0" presId="urn:microsoft.com/office/officeart/2008/layout/NameandTitleOrganizationalChart"/>
    <dgm:cxn modelId="{FF5C1F9B-0409-4B04-86B6-A68D4D8C0B74}" type="presOf" srcId="{2DA8AFBE-0DCF-44E3-8674-47BA8B02B32B}" destId="{818D78A6-A523-4188-BE46-98BFEBE17300}" srcOrd="0" destOrd="0" presId="urn:microsoft.com/office/officeart/2008/layout/NameandTitleOrganizationalChart"/>
    <dgm:cxn modelId="{E6B6B1A4-006E-42AC-AB25-9C392095BA3A}" type="presOf" srcId="{430C8C20-9734-453F-9F3C-C93DD6A8F934}" destId="{970B4F4D-BDE2-4309-8761-3CD0A3812D97}" srcOrd="0" destOrd="0" presId="urn:microsoft.com/office/officeart/2008/layout/NameandTitleOrganizationalChart"/>
    <dgm:cxn modelId="{FB249075-F5DF-405D-98BF-FA2C25CE2290}" type="presOf" srcId="{356B3D5D-9ECE-4892-A035-E88267E364B2}" destId="{61C3E11D-01BD-4AC1-82DA-A1875EDD6794}" srcOrd="0" destOrd="0" presId="urn:microsoft.com/office/officeart/2008/layout/NameandTitleOrganizationalChart"/>
    <dgm:cxn modelId="{DA4BE5A0-7EB4-4D5F-ADBE-E02DD8EB05D7}" srcId="{25519B2C-7035-4F5F-B986-EA0DD65423F9}" destId="{70E43DE4-96B9-4007-BDC3-2C486439613E}" srcOrd="0" destOrd="0" parTransId="{A7D7DBC9-490D-4CFF-9F13-5C768FE06DD1}" sibTransId="{8C859061-9EE3-49AC-935C-5805F7AFD2B8}"/>
    <dgm:cxn modelId="{540D62CA-DC03-4571-8A6B-8D6476F825E7}" type="presOf" srcId="{426CD826-A60B-42A4-B858-E36FC69E024A}" destId="{17FF1971-C662-46DB-B5B8-3727E110C96B}" srcOrd="1" destOrd="0" presId="urn:microsoft.com/office/officeart/2008/layout/NameandTitleOrganizationalChart"/>
    <dgm:cxn modelId="{9528C150-7B12-4E95-B61C-550166AEBD3F}" type="presOf" srcId="{E89F6236-D81D-427F-8B2F-B735DAF21715}" destId="{2E7E18E2-DD68-4C86-AC60-D8DEA778CD83}" srcOrd="0" destOrd="0" presId="urn:microsoft.com/office/officeart/2008/layout/NameandTitleOrganizationalChart"/>
    <dgm:cxn modelId="{D14E7674-D0E4-4883-8152-0F46F087B288}" type="presOf" srcId="{3C1A2ADF-054C-4142-9ACD-42DFC84A24BC}" destId="{0E64F48C-AB12-46C8-A0FF-CB60636E0CFE}" srcOrd="0" destOrd="0" presId="urn:microsoft.com/office/officeart/2008/layout/NameandTitleOrganizationalChart"/>
    <dgm:cxn modelId="{01837FA4-E9BC-48E9-B8FF-F370D2CDBEC9}" type="presOf" srcId="{426CD826-A60B-42A4-B858-E36FC69E024A}" destId="{F58D4CD9-3D82-4760-9F53-9DBC0BF0115F}" srcOrd="0" destOrd="0" presId="urn:microsoft.com/office/officeart/2008/layout/NameandTitleOrganizationalChart"/>
    <dgm:cxn modelId="{5D71864D-24A7-4EDF-AF91-43039749DB49}" type="presOf" srcId="{D7B2BA88-9D83-4F98-93E3-4F6E793E66CC}" destId="{B3C2D3EE-BA37-45C0-800F-CF57B54D37AD}" srcOrd="0" destOrd="0" presId="urn:microsoft.com/office/officeart/2008/layout/NameandTitleOrganizationalChart"/>
    <dgm:cxn modelId="{4F0DEB12-9648-4075-A147-744F2830AAD1}" type="presOf" srcId="{A7D7DBC9-490D-4CFF-9F13-5C768FE06DD1}" destId="{DDC02B2A-0A85-47C7-8CF4-E30777782811}" srcOrd="0" destOrd="0" presId="urn:microsoft.com/office/officeart/2008/layout/NameandTitleOrganizationalChart"/>
    <dgm:cxn modelId="{6D0C5D18-5B1F-4DDB-B7BD-E0A7AD427379}" srcId="{25519B2C-7035-4F5F-B986-EA0DD65423F9}" destId="{4EE50A62-C1A9-41FA-AE23-07E85C0CAA7C}" srcOrd="8" destOrd="0" parTransId="{A7FEACC1-8C3B-4C88-B322-220E840E604B}" sibTransId="{81136774-1B66-4B42-8106-F6E7DA8B13CD}"/>
    <dgm:cxn modelId="{71E34BC3-D82A-4C29-9621-F235BB094A0A}" type="presOf" srcId="{8C859061-9EE3-49AC-935C-5805F7AFD2B8}" destId="{ABF1B3A2-889C-438A-8717-F0CD77C26D95}" srcOrd="0" destOrd="0" presId="urn:microsoft.com/office/officeart/2008/layout/NameandTitleOrganizationalChart"/>
    <dgm:cxn modelId="{7ECED553-DF59-478A-99C8-404BC852FCC6}" type="presOf" srcId="{D83F1314-94B4-4A69-AE2D-9D714A510C4A}" destId="{F4EBD111-4FA9-4734-81DA-0E4C1E4B4525}" srcOrd="0" destOrd="0" presId="urn:microsoft.com/office/officeart/2008/layout/NameandTitleOrganizationalChart"/>
    <dgm:cxn modelId="{159FA84A-C689-452F-B294-860D046879A9}" srcId="{25519B2C-7035-4F5F-B986-EA0DD65423F9}" destId="{D7B2BA88-9D83-4F98-93E3-4F6E793E66CC}" srcOrd="1" destOrd="0" parTransId="{FA2D546A-B828-4C80-A060-FB7F561704E2}" sibTransId="{F4173D89-78EE-429E-AEF8-323749045E98}"/>
    <dgm:cxn modelId="{0A65E352-4B8D-4D15-B9DE-98C0E24BAE58}" type="presOf" srcId="{D88E7762-1395-4306-9D8C-4CC6292C8EAD}" destId="{915BCC21-3654-428F-8B9B-8BFDB3986A72}" srcOrd="0" destOrd="0" presId="urn:microsoft.com/office/officeart/2008/layout/NameandTitleOrganizationalChart"/>
    <dgm:cxn modelId="{68C8EA63-72B0-4FEA-8038-545F6FCCC769}" type="presOf" srcId="{B45F4DDA-3D6A-4EE1-856B-E237F39DD814}" destId="{39FF16A4-16EE-4585-804D-C855735E9980}" srcOrd="0" destOrd="0" presId="urn:microsoft.com/office/officeart/2008/layout/NameandTitleOrganizationalChart"/>
    <dgm:cxn modelId="{64687C96-1F9B-4AFF-A387-BBF1B4F278A6}" type="presOf" srcId="{25519B2C-7035-4F5F-B986-EA0DD65423F9}" destId="{386F5619-666F-441F-A1A6-1B1157B36AF3}" srcOrd="1" destOrd="0" presId="urn:microsoft.com/office/officeart/2008/layout/NameandTitleOrganizationalChart"/>
    <dgm:cxn modelId="{C0DA98A9-0685-425F-B8A2-992C307A1D61}" srcId="{25519B2C-7035-4F5F-B986-EA0DD65423F9}" destId="{B0D0443E-3252-4940-9030-957774C7590E}" srcOrd="7" destOrd="0" parTransId="{C28A8175-B959-4354-B156-5B5469A675EA}" sibTransId="{356B3D5D-9ECE-4892-A035-E88267E364B2}"/>
    <dgm:cxn modelId="{B569C853-11D5-4B11-B2BF-AD99304BD1FA}" type="presOf" srcId="{70E43DE4-96B9-4007-BDC3-2C486439613E}" destId="{66D681F8-A7E2-4587-AE97-6CAD647EC02E}" srcOrd="1" destOrd="0" presId="urn:microsoft.com/office/officeart/2008/layout/NameandTitleOrganizationalChart"/>
    <dgm:cxn modelId="{F82E3E14-767D-4656-A4A6-DCFFA1237CD0}" srcId="{25519B2C-7035-4F5F-B986-EA0DD65423F9}" destId="{3C1A2ADF-054C-4142-9ACD-42DFC84A24BC}" srcOrd="5" destOrd="0" parTransId="{D88E7762-1395-4306-9D8C-4CC6292C8EAD}" sibTransId="{3D89C4D6-33F5-429C-97DC-E1BCCE7FDBCD}"/>
    <dgm:cxn modelId="{70C7FA54-88D3-414F-B1D3-D2A8914FEBC6}" type="presOf" srcId="{A7FEACC1-8C3B-4C88-B322-220E840E604B}" destId="{D3D1D781-A1B7-43C7-9D2B-920CEA3A3410}" srcOrd="0" destOrd="0" presId="urn:microsoft.com/office/officeart/2008/layout/NameandTitleOrganizationalChart"/>
    <dgm:cxn modelId="{479AF308-755A-464E-B632-6437F5F4DADE}" srcId="{25519B2C-7035-4F5F-B986-EA0DD65423F9}" destId="{2DA8AFBE-0DCF-44E3-8674-47BA8B02B32B}" srcOrd="4" destOrd="0" parTransId="{6A6EC6C6-67A8-41E4-9903-E9EC54794A80}" sibTransId="{69534A6E-FAAD-4FB6-9744-561BE0558385}"/>
    <dgm:cxn modelId="{A1AD2037-0F67-4421-BC96-F1C056D70519}" type="presOf" srcId="{2DA8AFBE-0DCF-44E3-8674-47BA8B02B32B}" destId="{91654866-AAF6-4473-9414-BDB77EADF8BC}" srcOrd="1" destOrd="0" presId="urn:microsoft.com/office/officeart/2008/layout/NameandTitleOrganizationalChart"/>
    <dgm:cxn modelId="{B1FCAD05-D501-4232-B46D-793281C39AE3}" type="presOf" srcId="{4EE50A62-C1A9-41FA-AE23-07E85C0CAA7C}" destId="{42332CF7-B27C-4C93-A9C5-9A7BDAE72CD1}" srcOrd="1" destOrd="0" presId="urn:microsoft.com/office/officeart/2008/layout/NameandTitleOrganizationalChart"/>
    <dgm:cxn modelId="{F0DA1976-EE03-4394-A0C1-C93B4A771FC0}" type="presOf" srcId="{25519B2C-7035-4F5F-B986-EA0DD65423F9}" destId="{B01F10A3-E039-4800-9D59-38E250FC14CC}" srcOrd="0" destOrd="0" presId="urn:microsoft.com/office/officeart/2008/layout/NameandTitleOrganizationalChart"/>
    <dgm:cxn modelId="{88B4DFBD-576E-4406-BD05-54D755D05A89}" type="presOf" srcId="{9A984453-9BE3-4580-A199-992249C05E50}" destId="{0D4F89D7-D913-46A9-8596-F7091F69D628}" srcOrd="1" destOrd="0" presId="urn:microsoft.com/office/officeart/2008/layout/NameandTitleOrganizationalChart"/>
    <dgm:cxn modelId="{3669EF1A-2443-4BE6-8BC2-32522CF93F75}" type="presOf" srcId="{36DB9AE9-EFD9-4418-BA2C-EA819C311A19}" destId="{F8C40C65-0B9C-4BE5-8798-D0C77A5A2549}" srcOrd="0" destOrd="0" presId="urn:microsoft.com/office/officeart/2008/layout/NameandTitleOrganizationalChart"/>
    <dgm:cxn modelId="{CAFD4267-CA4B-49C1-B2EF-B73C385AA5D5}" srcId="{25519B2C-7035-4F5F-B986-EA0DD65423F9}" destId="{430C8C20-9734-453F-9F3C-C93DD6A8F934}" srcOrd="2" destOrd="0" parTransId="{D83F1314-94B4-4A69-AE2D-9D714A510C4A}" sibTransId="{E89F6236-D81D-427F-8B2F-B735DAF21715}"/>
    <dgm:cxn modelId="{5F74AD8C-A3FC-45B3-B102-E7F17A55929F}" type="presOf" srcId="{430C8C20-9734-453F-9F3C-C93DD6A8F934}" destId="{1262930C-FD42-47C7-87A8-00E47F18127D}" srcOrd="1" destOrd="0" presId="urn:microsoft.com/office/officeart/2008/layout/NameandTitleOrganizationalChart"/>
    <dgm:cxn modelId="{F15C96BB-F949-4C84-892A-1F5C91F9FC99}" type="presOf" srcId="{B0D0443E-3252-4940-9030-957774C7590E}" destId="{5F2471D6-6A6A-4E3A-A779-E81F4CB3E269}" srcOrd="1" destOrd="0" presId="urn:microsoft.com/office/officeart/2008/layout/NameandTitleOrganizationalChart"/>
    <dgm:cxn modelId="{50F50041-4D70-497E-A841-260AC927DF06}" type="presOf" srcId="{4EE50A62-C1A9-41FA-AE23-07E85C0CAA7C}" destId="{B8D025C5-82F4-4824-9698-9447EEEEBA92}" srcOrd="0" destOrd="0" presId="urn:microsoft.com/office/officeart/2008/layout/NameandTitleOrganizationalChart"/>
    <dgm:cxn modelId="{BE524F7F-4486-4FF0-A0B1-E731204A5488}" type="presParOf" srcId="{D2D390EF-AA69-4690-9592-3FAA24481237}" destId="{F29A08CA-A369-467A-AB59-4E5CDEDC4BE0}" srcOrd="0" destOrd="0" presId="urn:microsoft.com/office/officeart/2008/layout/NameandTitleOrganizationalChart"/>
    <dgm:cxn modelId="{355E4FB5-3E2D-4F3B-BA93-09F8C446F2B3}" type="presParOf" srcId="{F29A08CA-A369-467A-AB59-4E5CDEDC4BE0}" destId="{0C7AD201-6745-4E5A-B967-4D2E19124E37}" srcOrd="0" destOrd="0" presId="urn:microsoft.com/office/officeart/2008/layout/NameandTitleOrganizationalChart"/>
    <dgm:cxn modelId="{893137BF-6C38-4726-952D-CDF45FB4B301}" type="presParOf" srcId="{0C7AD201-6745-4E5A-B967-4D2E19124E37}" destId="{B01F10A3-E039-4800-9D59-38E250FC14CC}" srcOrd="0" destOrd="0" presId="urn:microsoft.com/office/officeart/2008/layout/NameandTitleOrganizationalChart"/>
    <dgm:cxn modelId="{A8299F4D-50E5-4DFD-BA3B-EDD997BBA258}" type="presParOf" srcId="{0C7AD201-6745-4E5A-B967-4D2E19124E37}" destId="{0BDD42EC-F48D-4EBA-8B00-2F68CC08AE93}" srcOrd="1" destOrd="0" presId="urn:microsoft.com/office/officeart/2008/layout/NameandTitleOrganizationalChart"/>
    <dgm:cxn modelId="{3717418D-FE0E-4262-BBFD-20584AD30CFA}" type="presParOf" srcId="{0C7AD201-6745-4E5A-B967-4D2E19124E37}" destId="{386F5619-666F-441F-A1A6-1B1157B36AF3}" srcOrd="2" destOrd="0" presId="urn:microsoft.com/office/officeart/2008/layout/NameandTitleOrganizationalChart"/>
    <dgm:cxn modelId="{ED19C872-4F7E-48F7-A269-204C2C9DFA8B}" type="presParOf" srcId="{F29A08CA-A369-467A-AB59-4E5CDEDC4BE0}" destId="{756F5BB5-B1C0-4BA7-9535-43BBB7B5178A}" srcOrd="1" destOrd="0" presId="urn:microsoft.com/office/officeart/2008/layout/NameandTitleOrganizationalChart"/>
    <dgm:cxn modelId="{2B29E59B-6B2D-4764-A028-62F59D3A4C10}" type="presParOf" srcId="{F29A08CA-A369-467A-AB59-4E5CDEDC4BE0}" destId="{DF649AC8-7C7E-43CC-AE66-909BACA6D22A}" srcOrd="2" destOrd="0" presId="urn:microsoft.com/office/officeart/2008/layout/NameandTitleOrganizationalChart"/>
    <dgm:cxn modelId="{811C9DF2-064D-492B-8E58-1E3FFAF0B8BE}" type="presParOf" srcId="{DF649AC8-7C7E-43CC-AE66-909BACA6D22A}" destId="{DDC02B2A-0A85-47C7-8CF4-E30777782811}" srcOrd="0" destOrd="0" presId="urn:microsoft.com/office/officeart/2008/layout/NameandTitleOrganizationalChart"/>
    <dgm:cxn modelId="{DC929E67-1B25-4CCE-B71E-0EA0175B3F41}" type="presParOf" srcId="{DF649AC8-7C7E-43CC-AE66-909BACA6D22A}" destId="{E24E5332-5F10-46EC-ADA2-A2FF5F0515FB}" srcOrd="1" destOrd="0" presId="urn:microsoft.com/office/officeart/2008/layout/NameandTitleOrganizationalChart"/>
    <dgm:cxn modelId="{2163F0D8-368B-480A-848E-46D4E803CC8F}" type="presParOf" srcId="{E24E5332-5F10-46EC-ADA2-A2FF5F0515FB}" destId="{2BA58157-A154-4B66-9802-44A4C22595F6}" srcOrd="0" destOrd="0" presId="urn:microsoft.com/office/officeart/2008/layout/NameandTitleOrganizationalChart"/>
    <dgm:cxn modelId="{220AD4FA-787E-4C5E-B90C-8F1027785486}" type="presParOf" srcId="{2BA58157-A154-4B66-9802-44A4C22595F6}" destId="{2258FACF-171D-43E1-B291-7C267EEA542C}" srcOrd="0" destOrd="0" presId="urn:microsoft.com/office/officeart/2008/layout/NameandTitleOrganizationalChart"/>
    <dgm:cxn modelId="{11DDC2D4-3A06-4C44-B1DD-F378A6D4A1CE}" type="presParOf" srcId="{2BA58157-A154-4B66-9802-44A4C22595F6}" destId="{ABF1B3A2-889C-438A-8717-F0CD77C26D95}" srcOrd="1" destOrd="0" presId="urn:microsoft.com/office/officeart/2008/layout/NameandTitleOrganizationalChart"/>
    <dgm:cxn modelId="{90DF1427-82CA-40BC-9740-6523CBCCCE0B}" type="presParOf" srcId="{2BA58157-A154-4B66-9802-44A4C22595F6}" destId="{66D681F8-A7E2-4587-AE97-6CAD647EC02E}" srcOrd="2" destOrd="0" presId="urn:microsoft.com/office/officeart/2008/layout/NameandTitleOrganizationalChart"/>
    <dgm:cxn modelId="{52258935-D6F8-4F99-B8D7-A63BEA7D6D78}" type="presParOf" srcId="{E24E5332-5F10-46EC-ADA2-A2FF5F0515FB}" destId="{C6363881-A3D2-4611-8562-C26E4098CB39}" srcOrd="1" destOrd="0" presId="urn:microsoft.com/office/officeart/2008/layout/NameandTitleOrganizationalChart"/>
    <dgm:cxn modelId="{6ABC7B4E-94B2-45A5-9041-B4C64FB1DA5D}" type="presParOf" srcId="{E24E5332-5F10-46EC-ADA2-A2FF5F0515FB}" destId="{678A3BE6-4710-404F-A936-3D7A265354E3}" srcOrd="2" destOrd="0" presId="urn:microsoft.com/office/officeart/2008/layout/NameandTitleOrganizationalChart"/>
    <dgm:cxn modelId="{6AD67B57-7503-4983-970D-BF5EF00BA1CE}" type="presParOf" srcId="{DF649AC8-7C7E-43CC-AE66-909BACA6D22A}" destId="{0A9F55D5-4B6B-43EB-BC7C-FC8B4BD6149A}" srcOrd="2" destOrd="0" presId="urn:microsoft.com/office/officeart/2008/layout/NameandTitleOrganizationalChart"/>
    <dgm:cxn modelId="{22403643-39A8-4A15-8789-65210372840C}" type="presParOf" srcId="{DF649AC8-7C7E-43CC-AE66-909BACA6D22A}" destId="{A6201DD1-71EF-4081-BD8D-54464F591FAB}" srcOrd="3" destOrd="0" presId="urn:microsoft.com/office/officeart/2008/layout/NameandTitleOrganizationalChart"/>
    <dgm:cxn modelId="{0D2A1404-7D76-405F-A276-35E85BC82FF6}" type="presParOf" srcId="{A6201DD1-71EF-4081-BD8D-54464F591FAB}" destId="{22F39CDE-0FB5-43C4-8F9D-8B7C66C9E6F2}" srcOrd="0" destOrd="0" presId="urn:microsoft.com/office/officeart/2008/layout/NameandTitleOrganizationalChart"/>
    <dgm:cxn modelId="{55E78D75-7292-4652-AAAC-2223581BECBD}" type="presParOf" srcId="{22F39CDE-0FB5-43C4-8F9D-8B7C66C9E6F2}" destId="{B3C2D3EE-BA37-45C0-800F-CF57B54D37AD}" srcOrd="0" destOrd="0" presId="urn:microsoft.com/office/officeart/2008/layout/NameandTitleOrganizationalChart"/>
    <dgm:cxn modelId="{9FBCB181-2319-479F-9D7D-66EC4C001BB2}" type="presParOf" srcId="{22F39CDE-0FB5-43C4-8F9D-8B7C66C9E6F2}" destId="{583C93C4-C08B-4BE2-841E-C28E423B0CF4}" srcOrd="1" destOrd="0" presId="urn:microsoft.com/office/officeart/2008/layout/NameandTitleOrganizationalChart"/>
    <dgm:cxn modelId="{45A421A3-339F-4C79-8E69-00CC5175CAF1}" type="presParOf" srcId="{22F39CDE-0FB5-43C4-8F9D-8B7C66C9E6F2}" destId="{DB12C471-16F0-4B58-8B7A-1DB27903DD41}" srcOrd="2" destOrd="0" presId="urn:microsoft.com/office/officeart/2008/layout/NameandTitleOrganizationalChart"/>
    <dgm:cxn modelId="{A514057B-284E-41FD-AE7D-0E55A874F0E7}" type="presParOf" srcId="{A6201DD1-71EF-4081-BD8D-54464F591FAB}" destId="{85F2F705-5FB7-46B7-AE55-CB21AE2BB649}" srcOrd="1" destOrd="0" presId="urn:microsoft.com/office/officeart/2008/layout/NameandTitleOrganizationalChart"/>
    <dgm:cxn modelId="{9E5BB553-D5C5-4B85-83CD-D80A8D444F3C}" type="presParOf" srcId="{A6201DD1-71EF-4081-BD8D-54464F591FAB}" destId="{403DCD2C-7251-4A8D-A879-EFCC20F7EACF}" srcOrd="2" destOrd="0" presId="urn:microsoft.com/office/officeart/2008/layout/NameandTitleOrganizationalChart"/>
    <dgm:cxn modelId="{961B5991-5E2F-46F6-9534-1FE3E50A2949}" type="presParOf" srcId="{DF649AC8-7C7E-43CC-AE66-909BACA6D22A}" destId="{F4EBD111-4FA9-4734-81DA-0E4C1E4B4525}" srcOrd="4" destOrd="0" presId="urn:microsoft.com/office/officeart/2008/layout/NameandTitleOrganizationalChart"/>
    <dgm:cxn modelId="{BFECA4AC-8A6B-4965-A9BB-DBA554672C12}" type="presParOf" srcId="{DF649AC8-7C7E-43CC-AE66-909BACA6D22A}" destId="{7BA69CB7-9D66-44DF-B00A-15A078AB6390}" srcOrd="5" destOrd="0" presId="urn:microsoft.com/office/officeart/2008/layout/NameandTitleOrganizationalChart"/>
    <dgm:cxn modelId="{78408144-8958-4963-8849-8AA0148BD233}" type="presParOf" srcId="{7BA69CB7-9D66-44DF-B00A-15A078AB6390}" destId="{9BB1D34C-0190-40A5-8503-C94BC0514E51}" srcOrd="0" destOrd="0" presId="urn:microsoft.com/office/officeart/2008/layout/NameandTitleOrganizationalChart"/>
    <dgm:cxn modelId="{4CFC4634-93E1-4D10-A687-F74479A80751}" type="presParOf" srcId="{9BB1D34C-0190-40A5-8503-C94BC0514E51}" destId="{970B4F4D-BDE2-4309-8761-3CD0A3812D97}" srcOrd="0" destOrd="0" presId="urn:microsoft.com/office/officeart/2008/layout/NameandTitleOrganizationalChart"/>
    <dgm:cxn modelId="{2EE35DFA-033E-439F-9541-A03D1BBD8C06}" type="presParOf" srcId="{9BB1D34C-0190-40A5-8503-C94BC0514E51}" destId="{2E7E18E2-DD68-4C86-AC60-D8DEA778CD83}" srcOrd="1" destOrd="0" presId="urn:microsoft.com/office/officeart/2008/layout/NameandTitleOrganizationalChart"/>
    <dgm:cxn modelId="{C50198B7-D186-4B2E-BE05-C02B19FEE966}" type="presParOf" srcId="{9BB1D34C-0190-40A5-8503-C94BC0514E51}" destId="{1262930C-FD42-47C7-87A8-00E47F18127D}" srcOrd="2" destOrd="0" presId="urn:microsoft.com/office/officeart/2008/layout/NameandTitleOrganizationalChart"/>
    <dgm:cxn modelId="{70746289-B374-4F7E-9EF4-F281227858A4}" type="presParOf" srcId="{7BA69CB7-9D66-44DF-B00A-15A078AB6390}" destId="{68EDBEAB-4D3E-474A-9E9E-6AE477D953B5}" srcOrd="1" destOrd="0" presId="urn:microsoft.com/office/officeart/2008/layout/NameandTitleOrganizationalChart"/>
    <dgm:cxn modelId="{98787282-F1D0-4A7A-B9BD-D6C376518A8F}" type="presParOf" srcId="{7BA69CB7-9D66-44DF-B00A-15A078AB6390}" destId="{F822601A-8FA4-473B-AA89-848021894928}" srcOrd="2" destOrd="0" presId="urn:microsoft.com/office/officeart/2008/layout/NameandTitleOrganizationalChart"/>
    <dgm:cxn modelId="{F6D66887-A363-4A0A-9DF5-F6E4F71DC8AB}" type="presParOf" srcId="{DF649AC8-7C7E-43CC-AE66-909BACA6D22A}" destId="{EF7E3C08-827B-4A88-92BA-34C13D0C173A}" srcOrd="6" destOrd="0" presId="urn:microsoft.com/office/officeart/2008/layout/NameandTitleOrganizationalChart"/>
    <dgm:cxn modelId="{F021154C-2C65-4BCB-B8A8-C055F2634DC2}" type="presParOf" srcId="{DF649AC8-7C7E-43CC-AE66-909BACA6D22A}" destId="{E5506D56-8058-45E0-97B7-72E92AA5D17E}" srcOrd="7" destOrd="0" presId="urn:microsoft.com/office/officeart/2008/layout/NameandTitleOrganizationalChart"/>
    <dgm:cxn modelId="{7046D5CA-420D-4D46-A127-A6FC88132B89}" type="presParOf" srcId="{E5506D56-8058-45E0-97B7-72E92AA5D17E}" destId="{CD09832E-0949-4B4A-BED7-5AD30E7BC90A}" srcOrd="0" destOrd="0" presId="urn:microsoft.com/office/officeart/2008/layout/NameandTitleOrganizationalChart"/>
    <dgm:cxn modelId="{974A950E-F5F7-4753-B91D-5F7082FDA35F}" type="presParOf" srcId="{CD09832E-0949-4B4A-BED7-5AD30E7BC90A}" destId="{99D16228-45AF-4969-AA25-8BBD44F6EE10}" srcOrd="0" destOrd="0" presId="urn:microsoft.com/office/officeart/2008/layout/NameandTitleOrganizationalChart"/>
    <dgm:cxn modelId="{93D7A80E-8A52-4427-88BA-5C6DC128B38B}" type="presParOf" srcId="{CD09832E-0949-4B4A-BED7-5AD30E7BC90A}" destId="{F8C40C65-0B9C-4BE5-8798-D0C77A5A2549}" srcOrd="1" destOrd="0" presId="urn:microsoft.com/office/officeart/2008/layout/NameandTitleOrganizationalChart"/>
    <dgm:cxn modelId="{3CE71988-3CD1-4C16-BDFE-DDA082C828A1}" type="presParOf" srcId="{CD09832E-0949-4B4A-BED7-5AD30E7BC90A}" destId="{0D4F89D7-D913-46A9-8596-F7091F69D628}" srcOrd="2" destOrd="0" presId="urn:microsoft.com/office/officeart/2008/layout/NameandTitleOrganizationalChart"/>
    <dgm:cxn modelId="{93AB4F9F-DC9E-4231-9D36-102EF4D59379}" type="presParOf" srcId="{E5506D56-8058-45E0-97B7-72E92AA5D17E}" destId="{2052D051-D447-493A-961F-917DF290DB02}" srcOrd="1" destOrd="0" presId="urn:microsoft.com/office/officeart/2008/layout/NameandTitleOrganizationalChart"/>
    <dgm:cxn modelId="{04C2130C-B1BE-4D76-8339-140B308C86DB}" type="presParOf" srcId="{E5506D56-8058-45E0-97B7-72E92AA5D17E}" destId="{AC10B4FF-4CFC-418F-8028-D7198285EEEE}" srcOrd="2" destOrd="0" presId="urn:microsoft.com/office/officeart/2008/layout/NameandTitleOrganizationalChart"/>
    <dgm:cxn modelId="{1DB346EB-987E-4F22-9F79-25264E61325F}" type="presParOf" srcId="{DF649AC8-7C7E-43CC-AE66-909BACA6D22A}" destId="{29E03D96-38D9-4747-AF19-9005D4D74161}" srcOrd="8" destOrd="0" presId="urn:microsoft.com/office/officeart/2008/layout/NameandTitleOrganizationalChart"/>
    <dgm:cxn modelId="{EB3DEC64-99B0-4436-95E6-F0C7328A22C1}" type="presParOf" srcId="{DF649AC8-7C7E-43CC-AE66-909BACA6D22A}" destId="{4927E123-92FA-4233-AEEC-728504533864}" srcOrd="9" destOrd="0" presId="urn:microsoft.com/office/officeart/2008/layout/NameandTitleOrganizationalChart"/>
    <dgm:cxn modelId="{07FF5C3E-46AC-4550-BDE0-28389FD15594}" type="presParOf" srcId="{4927E123-92FA-4233-AEEC-728504533864}" destId="{F8B3A739-2222-406B-97DB-5AAE6034B982}" srcOrd="0" destOrd="0" presId="urn:microsoft.com/office/officeart/2008/layout/NameandTitleOrganizationalChart"/>
    <dgm:cxn modelId="{2686C63D-A5A0-45F6-8AE3-BE615B7B707C}" type="presParOf" srcId="{F8B3A739-2222-406B-97DB-5AAE6034B982}" destId="{818D78A6-A523-4188-BE46-98BFEBE17300}" srcOrd="0" destOrd="0" presId="urn:microsoft.com/office/officeart/2008/layout/NameandTitleOrganizationalChart"/>
    <dgm:cxn modelId="{DEF8F386-A924-4C05-B239-E3A32E5D8A4C}" type="presParOf" srcId="{F8B3A739-2222-406B-97DB-5AAE6034B982}" destId="{0DE8C1B4-B878-4C46-B6A4-546F94096B2D}" srcOrd="1" destOrd="0" presId="urn:microsoft.com/office/officeart/2008/layout/NameandTitleOrganizationalChart"/>
    <dgm:cxn modelId="{05D40A85-4E30-4D99-A9D9-5710E35DDD0A}" type="presParOf" srcId="{F8B3A739-2222-406B-97DB-5AAE6034B982}" destId="{91654866-AAF6-4473-9414-BDB77EADF8BC}" srcOrd="2" destOrd="0" presId="urn:microsoft.com/office/officeart/2008/layout/NameandTitleOrganizationalChart"/>
    <dgm:cxn modelId="{2B7E1D5A-1B17-4D98-A419-8342F61C8C43}" type="presParOf" srcId="{4927E123-92FA-4233-AEEC-728504533864}" destId="{B046BA7D-8892-4516-BD2D-F5B58D1197ED}" srcOrd="1" destOrd="0" presId="urn:microsoft.com/office/officeart/2008/layout/NameandTitleOrganizationalChart"/>
    <dgm:cxn modelId="{B37E9B7F-72DB-4875-8F1E-C08A3FB69E39}" type="presParOf" srcId="{4927E123-92FA-4233-AEEC-728504533864}" destId="{7EB34034-62E8-495B-9404-6CEFA226DFD6}" srcOrd="2" destOrd="0" presId="urn:microsoft.com/office/officeart/2008/layout/NameandTitleOrganizationalChart"/>
    <dgm:cxn modelId="{3768CD40-0A8F-4A3E-BF30-97B10DBC5A20}" type="presParOf" srcId="{DF649AC8-7C7E-43CC-AE66-909BACA6D22A}" destId="{915BCC21-3654-428F-8B9B-8BFDB3986A72}" srcOrd="10" destOrd="0" presId="urn:microsoft.com/office/officeart/2008/layout/NameandTitleOrganizationalChart"/>
    <dgm:cxn modelId="{BA170AC1-FEE4-4336-89AA-E8CFF1604E55}" type="presParOf" srcId="{DF649AC8-7C7E-43CC-AE66-909BACA6D22A}" destId="{F97CCD5D-306C-4351-B551-5A42A66C82E2}" srcOrd="11" destOrd="0" presId="urn:microsoft.com/office/officeart/2008/layout/NameandTitleOrganizationalChart"/>
    <dgm:cxn modelId="{BC081527-1DCD-46B2-A4F7-01E5DB80D8F2}" type="presParOf" srcId="{F97CCD5D-306C-4351-B551-5A42A66C82E2}" destId="{66305DE7-FE0D-4113-B522-30B22CDBB788}" srcOrd="0" destOrd="0" presId="urn:microsoft.com/office/officeart/2008/layout/NameandTitleOrganizationalChart"/>
    <dgm:cxn modelId="{374919D0-575D-49E8-BFFD-DB9B7BCC1A22}" type="presParOf" srcId="{66305DE7-FE0D-4113-B522-30B22CDBB788}" destId="{0E64F48C-AB12-46C8-A0FF-CB60636E0CFE}" srcOrd="0" destOrd="0" presId="urn:microsoft.com/office/officeart/2008/layout/NameandTitleOrganizationalChart"/>
    <dgm:cxn modelId="{D4FAE413-343B-40A4-A732-A5FF12E3208A}" type="presParOf" srcId="{66305DE7-FE0D-4113-B522-30B22CDBB788}" destId="{1B850348-6C92-495D-B3E1-F65AE682A37B}" srcOrd="1" destOrd="0" presId="urn:microsoft.com/office/officeart/2008/layout/NameandTitleOrganizationalChart"/>
    <dgm:cxn modelId="{2C3F11AA-044C-47BF-AAA4-92B5D9C8AE34}" type="presParOf" srcId="{66305DE7-FE0D-4113-B522-30B22CDBB788}" destId="{5CD898B2-3141-41A9-B997-7FC74E61BF58}" srcOrd="2" destOrd="0" presId="urn:microsoft.com/office/officeart/2008/layout/NameandTitleOrganizationalChart"/>
    <dgm:cxn modelId="{444EF83E-BDFE-478E-900A-4D6B473AD545}" type="presParOf" srcId="{F97CCD5D-306C-4351-B551-5A42A66C82E2}" destId="{308523A8-4730-4E56-83BD-D1DA035BFF9D}" srcOrd="1" destOrd="0" presId="urn:microsoft.com/office/officeart/2008/layout/NameandTitleOrganizationalChart"/>
    <dgm:cxn modelId="{7A839A09-B027-4136-9812-C6411A220459}" type="presParOf" srcId="{F97CCD5D-306C-4351-B551-5A42A66C82E2}" destId="{BB90B123-A143-4C40-9114-7A002A67C51D}" srcOrd="2" destOrd="0" presId="urn:microsoft.com/office/officeart/2008/layout/NameandTitleOrganizationalChart"/>
    <dgm:cxn modelId="{CF5ADDB7-EB82-422C-A49D-DCBF628777A0}" type="presParOf" srcId="{DF649AC8-7C7E-43CC-AE66-909BACA6D22A}" destId="{39FF16A4-16EE-4585-804D-C855735E9980}" srcOrd="12" destOrd="0" presId="urn:microsoft.com/office/officeart/2008/layout/NameandTitleOrganizationalChart"/>
    <dgm:cxn modelId="{A7A3CD30-5FF6-4FF9-8FB4-F5F12AB2FF95}" type="presParOf" srcId="{DF649AC8-7C7E-43CC-AE66-909BACA6D22A}" destId="{5C5FA0E8-0990-4001-95E9-36E3B39127BC}" srcOrd="13" destOrd="0" presId="urn:microsoft.com/office/officeart/2008/layout/NameandTitleOrganizationalChart"/>
    <dgm:cxn modelId="{5BE01C02-2A31-48E3-AA64-F5AB91D0EA60}" type="presParOf" srcId="{5C5FA0E8-0990-4001-95E9-36E3B39127BC}" destId="{75C977D8-727F-4627-BE9C-ED26E7B41D4E}" srcOrd="0" destOrd="0" presId="urn:microsoft.com/office/officeart/2008/layout/NameandTitleOrganizationalChart"/>
    <dgm:cxn modelId="{150ABB1D-FE03-41EB-BD73-0D5FC32EE52F}" type="presParOf" srcId="{75C977D8-727F-4627-BE9C-ED26E7B41D4E}" destId="{F58D4CD9-3D82-4760-9F53-9DBC0BF0115F}" srcOrd="0" destOrd="0" presId="urn:microsoft.com/office/officeart/2008/layout/NameandTitleOrganizationalChart"/>
    <dgm:cxn modelId="{0E0B877E-9BA7-4653-A007-E68E5086B747}" type="presParOf" srcId="{75C977D8-727F-4627-BE9C-ED26E7B41D4E}" destId="{0630B10C-B1FE-4FB6-8479-0BBB5C0FA4FB}" srcOrd="1" destOrd="0" presId="urn:microsoft.com/office/officeart/2008/layout/NameandTitleOrganizationalChart"/>
    <dgm:cxn modelId="{B1E514D3-F151-4DFB-9470-AE53C6D08DEA}" type="presParOf" srcId="{75C977D8-727F-4627-BE9C-ED26E7B41D4E}" destId="{17FF1971-C662-46DB-B5B8-3727E110C96B}" srcOrd="2" destOrd="0" presId="urn:microsoft.com/office/officeart/2008/layout/NameandTitleOrganizationalChart"/>
    <dgm:cxn modelId="{6389338F-27D4-49F6-924B-35647D292485}" type="presParOf" srcId="{5C5FA0E8-0990-4001-95E9-36E3B39127BC}" destId="{E061D30F-5066-4B9C-83DF-597E65B1A346}" srcOrd="1" destOrd="0" presId="urn:microsoft.com/office/officeart/2008/layout/NameandTitleOrganizationalChart"/>
    <dgm:cxn modelId="{9AF67EEF-A0A5-4A05-A4B5-6908170D6AD7}" type="presParOf" srcId="{5C5FA0E8-0990-4001-95E9-36E3B39127BC}" destId="{63866BD5-A654-49DF-8DF9-C03387A133D8}" srcOrd="2" destOrd="0" presId="urn:microsoft.com/office/officeart/2008/layout/NameandTitleOrganizationalChart"/>
    <dgm:cxn modelId="{3E9364D4-B235-4FD9-A7CC-9AA34D934DB5}" type="presParOf" srcId="{DF649AC8-7C7E-43CC-AE66-909BACA6D22A}" destId="{71260D67-8380-4077-AA1C-95258504F6F9}" srcOrd="14" destOrd="0" presId="urn:microsoft.com/office/officeart/2008/layout/NameandTitleOrganizationalChart"/>
    <dgm:cxn modelId="{9647C982-FA21-4F5A-8B53-C2DC4E50FE86}" type="presParOf" srcId="{DF649AC8-7C7E-43CC-AE66-909BACA6D22A}" destId="{8E11873C-7FC4-4E74-B7DA-C8B96FAAD374}" srcOrd="15" destOrd="0" presId="urn:microsoft.com/office/officeart/2008/layout/NameandTitleOrganizationalChart"/>
    <dgm:cxn modelId="{7276162A-9DDB-46A5-BED1-7E3CCA9209B6}" type="presParOf" srcId="{8E11873C-7FC4-4E74-B7DA-C8B96FAAD374}" destId="{E206F587-ECDE-4CF5-9488-E53B6B04718A}" srcOrd="0" destOrd="0" presId="urn:microsoft.com/office/officeart/2008/layout/NameandTitleOrganizationalChart"/>
    <dgm:cxn modelId="{65349F19-E46B-4E45-B132-DB3F0D68716D}" type="presParOf" srcId="{E206F587-ECDE-4CF5-9488-E53B6B04718A}" destId="{5278CEF6-EDB5-4C5E-83C5-320B97790FB9}" srcOrd="0" destOrd="0" presId="urn:microsoft.com/office/officeart/2008/layout/NameandTitleOrganizationalChart"/>
    <dgm:cxn modelId="{7F06F589-1EA0-4912-BB60-5ED351B88B2F}" type="presParOf" srcId="{E206F587-ECDE-4CF5-9488-E53B6B04718A}" destId="{61C3E11D-01BD-4AC1-82DA-A1875EDD6794}" srcOrd="1" destOrd="0" presId="urn:microsoft.com/office/officeart/2008/layout/NameandTitleOrganizationalChart"/>
    <dgm:cxn modelId="{7C23995E-6105-49D4-AB00-3927036E2C56}" type="presParOf" srcId="{E206F587-ECDE-4CF5-9488-E53B6B04718A}" destId="{5F2471D6-6A6A-4E3A-A779-E81F4CB3E269}" srcOrd="2" destOrd="0" presId="urn:microsoft.com/office/officeart/2008/layout/NameandTitleOrganizationalChart"/>
    <dgm:cxn modelId="{2A1701BD-DC01-4C08-9BB7-FAB773301347}" type="presParOf" srcId="{8E11873C-7FC4-4E74-B7DA-C8B96FAAD374}" destId="{4DC53899-5128-4163-B3E6-E799249BC14D}" srcOrd="1" destOrd="0" presId="urn:microsoft.com/office/officeart/2008/layout/NameandTitleOrganizationalChart"/>
    <dgm:cxn modelId="{0D63A026-80C8-46A3-890B-BB1E2F29F6D4}" type="presParOf" srcId="{8E11873C-7FC4-4E74-B7DA-C8B96FAAD374}" destId="{387BA926-1F95-4A80-87F3-9993B8849DB4}" srcOrd="2" destOrd="0" presId="urn:microsoft.com/office/officeart/2008/layout/NameandTitleOrganizationalChart"/>
    <dgm:cxn modelId="{D5AE32A1-A976-4D76-BFCE-000D8FBD57D2}" type="presParOf" srcId="{DF649AC8-7C7E-43CC-AE66-909BACA6D22A}" destId="{D3D1D781-A1B7-43C7-9D2B-920CEA3A3410}" srcOrd="16" destOrd="0" presId="urn:microsoft.com/office/officeart/2008/layout/NameandTitleOrganizationalChart"/>
    <dgm:cxn modelId="{267BD77F-9506-42B2-A5D3-EB825209AFB4}" type="presParOf" srcId="{DF649AC8-7C7E-43CC-AE66-909BACA6D22A}" destId="{772B6FC6-5258-48B4-A446-ACBD4B4C5120}" srcOrd="17" destOrd="0" presId="urn:microsoft.com/office/officeart/2008/layout/NameandTitleOrganizationalChart"/>
    <dgm:cxn modelId="{4DA63F9F-8579-48F7-B86F-8676563A61EA}" type="presParOf" srcId="{772B6FC6-5258-48B4-A446-ACBD4B4C5120}" destId="{4BE8D76D-1D10-49B6-AB13-EAABC17B6798}" srcOrd="0" destOrd="0" presId="urn:microsoft.com/office/officeart/2008/layout/NameandTitleOrganizationalChart"/>
    <dgm:cxn modelId="{4B0BEBE6-5AAF-4493-92D8-6DD19516CD89}" type="presParOf" srcId="{4BE8D76D-1D10-49B6-AB13-EAABC17B6798}" destId="{B8D025C5-82F4-4824-9698-9447EEEEBA92}" srcOrd="0" destOrd="0" presId="urn:microsoft.com/office/officeart/2008/layout/NameandTitleOrganizationalChart"/>
    <dgm:cxn modelId="{7CE6F4D8-BE06-42CC-9842-08F10AD27546}" type="presParOf" srcId="{4BE8D76D-1D10-49B6-AB13-EAABC17B6798}" destId="{95244C08-3314-4C6F-812A-BBB248F61C94}" srcOrd="1" destOrd="0" presId="urn:microsoft.com/office/officeart/2008/layout/NameandTitleOrganizationalChart"/>
    <dgm:cxn modelId="{88A6C302-0BF5-421E-8CD9-CF96DB354701}" type="presParOf" srcId="{4BE8D76D-1D10-49B6-AB13-EAABC17B6798}" destId="{42332CF7-B27C-4C93-A9C5-9A7BDAE72CD1}" srcOrd="2" destOrd="0" presId="urn:microsoft.com/office/officeart/2008/layout/NameandTitleOrganizationalChart"/>
    <dgm:cxn modelId="{F80063EC-27AC-4583-99C6-DF9597C54F49}" type="presParOf" srcId="{772B6FC6-5258-48B4-A446-ACBD4B4C5120}" destId="{2A7E6B18-417A-4753-B9C6-06DA4092CDD0}" srcOrd="1" destOrd="0" presId="urn:microsoft.com/office/officeart/2008/layout/NameandTitleOrganizationalChart"/>
    <dgm:cxn modelId="{CD92FA1F-58FE-4CCF-9C09-5CED19BED3C0}" type="presParOf" srcId="{772B6FC6-5258-48B4-A446-ACBD4B4C5120}" destId="{91E3032C-56F5-48B8-A1E7-B2EEF637503C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175720-84F8-432E-9660-810877DBB49F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519B2C-7035-4F5F-B986-EA0DD65423F9}">
      <dgm:prSet phldrT="[Text]"/>
      <dgm:spPr/>
      <dgm:t>
        <a:bodyPr/>
        <a:lstStyle/>
        <a:p>
          <a:r>
            <a:rPr lang="en-US" b="1" dirty="0" err="1" smtClean="0"/>
            <a:t>RadioMeasurementStr</a:t>
          </a:r>
          <a:endParaRPr lang="en-US" b="1" dirty="0"/>
        </a:p>
      </dgm:t>
    </dgm:pt>
    <dgm:pt modelId="{6EA01DFE-2146-43EC-AA75-EF961FB429E4}" type="parTrans" cxnId="{EA4DBD37-08FF-4FEF-ADB1-61A3B3DA33CF}">
      <dgm:prSet/>
      <dgm:spPr/>
      <dgm:t>
        <a:bodyPr/>
        <a:lstStyle/>
        <a:p>
          <a:endParaRPr lang="en-US"/>
        </a:p>
      </dgm:t>
    </dgm:pt>
    <dgm:pt modelId="{17A3F710-C68F-4009-B537-BB436FBE1AA3}" type="sibTrans" cxnId="{EA4DBD37-08FF-4FEF-ADB1-61A3B3DA33CF}">
      <dgm:prSet/>
      <dgm:spPr/>
      <dgm:t>
        <a:bodyPr/>
        <a:lstStyle/>
        <a:p>
          <a:endParaRPr lang="en-US"/>
        </a:p>
      </dgm:t>
    </dgm:pt>
    <dgm:pt modelId="{3C1A2ADF-054C-4142-9ACD-42DFC84A24BC}" type="asst">
      <dgm:prSet phldrT="[Text]"/>
      <dgm:spPr/>
      <dgm:t>
        <a:bodyPr/>
        <a:lstStyle/>
        <a:p>
          <a:r>
            <a:rPr lang="en-US" dirty="0" err="1" smtClean="0"/>
            <a:t>q_pose</a:t>
          </a:r>
          <a:endParaRPr lang="en-US" dirty="0"/>
        </a:p>
      </dgm:t>
    </dgm:pt>
    <dgm:pt modelId="{D88E7762-1395-4306-9D8C-4CC6292C8EAD}" type="parTrans" cxnId="{F82E3E14-767D-4656-A4A6-DCFFA1237CD0}">
      <dgm:prSet/>
      <dgm:spPr/>
      <dgm:t>
        <a:bodyPr/>
        <a:lstStyle/>
        <a:p>
          <a:endParaRPr lang="en-US"/>
        </a:p>
      </dgm:t>
    </dgm:pt>
    <dgm:pt modelId="{3D89C4D6-33F5-429C-97DC-E1BCCE7FDBCD}" type="sibTrans" cxnId="{F82E3E14-767D-4656-A4A6-DCFFA1237CD0}">
      <dgm:prSet/>
      <dgm:spPr/>
      <dgm:t>
        <a:bodyPr/>
        <a:lstStyle/>
        <a:p>
          <a:endParaRPr lang="en-US" dirty="0"/>
        </a:p>
      </dgm:t>
    </dgm:pt>
    <dgm:pt modelId="{70E43DE4-96B9-4007-BDC3-2C486439613E}" type="asst">
      <dgm:prSet phldrT="[Text]"/>
      <dgm:spPr/>
      <dgm:t>
        <a:bodyPr/>
        <a:lstStyle/>
        <a:p>
          <a:r>
            <a:rPr lang="en-US" b="1" smtClean="0"/>
            <a:t>ch_gain_db</a:t>
          </a:r>
          <a:endParaRPr lang="en-US" dirty="0"/>
        </a:p>
      </dgm:t>
    </dgm:pt>
    <dgm:pt modelId="{A7D7DBC9-490D-4CFF-9F13-5C768FE06DD1}" type="parTrans" cxnId="{DA4BE5A0-7EB4-4D5F-ADBE-E02DD8EB05D7}">
      <dgm:prSet/>
      <dgm:spPr/>
      <dgm:t>
        <a:bodyPr/>
        <a:lstStyle/>
        <a:p>
          <a:endParaRPr lang="en-US"/>
        </a:p>
      </dgm:t>
    </dgm:pt>
    <dgm:pt modelId="{8C859061-9EE3-49AC-935C-5805F7AFD2B8}" type="sibTrans" cxnId="{DA4BE5A0-7EB4-4D5F-ADBE-E02DD8EB05D7}">
      <dgm:prSet/>
      <dgm:spPr/>
      <dgm:t>
        <a:bodyPr/>
        <a:lstStyle/>
        <a:p>
          <a:endParaRPr lang="en-US"/>
        </a:p>
      </dgm:t>
    </dgm:pt>
    <dgm:pt modelId="{D7B2BA88-9D83-4F98-93E3-4F6E793E66CC}" type="asst">
      <dgm:prSet phldrT="[Text]"/>
      <dgm:spPr/>
      <dgm:t>
        <a:bodyPr/>
        <a:lstStyle/>
        <a:p>
          <a:r>
            <a:rPr lang="en-US" b="1" dirty="0" err="1" smtClean="0"/>
            <a:t>rssi_db</a:t>
          </a:r>
          <a:endParaRPr lang="en-US" dirty="0"/>
        </a:p>
      </dgm:t>
    </dgm:pt>
    <dgm:pt modelId="{FA2D546A-B828-4C80-A060-FB7F561704E2}" type="parTrans" cxnId="{159FA84A-C689-452F-B294-860D046879A9}">
      <dgm:prSet/>
      <dgm:spPr/>
      <dgm:t>
        <a:bodyPr/>
        <a:lstStyle/>
        <a:p>
          <a:endParaRPr lang="en-US"/>
        </a:p>
      </dgm:t>
    </dgm:pt>
    <dgm:pt modelId="{F4173D89-78EE-429E-AEF8-323749045E98}" type="sibTrans" cxnId="{159FA84A-C689-452F-B294-860D046879A9}">
      <dgm:prSet/>
      <dgm:spPr/>
      <dgm:t>
        <a:bodyPr/>
        <a:lstStyle/>
        <a:p>
          <a:endParaRPr lang="en-US"/>
        </a:p>
      </dgm:t>
    </dgm:pt>
    <dgm:pt modelId="{430C8C20-9734-453F-9F3C-C93DD6A8F934}" type="asst">
      <dgm:prSet phldrT="[Text]"/>
      <dgm:spPr/>
      <dgm:t>
        <a:bodyPr/>
        <a:lstStyle/>
        <a:p>
          <a:r>
            <a:rPr lang="en-US" smtClean="0"/>
            <a:t>snr_db</a:t>
          </a:r>
          <a:endParaRPr lang="en-US" dirty="0"/>
        </a:p>
      </dgm:t>
    </dgm:pt>
    <dgm:pt modelId="{D83F1314-94B4-4A69-AE2D-9D714A510C4A}" type="parTrans" cxnId="{CAFD4267-CA4B-49C1-B2EF-B73C385AA5D5}">
      <dgm:prSet/>
      <dgm:spPr/>
      <dgm:t>
        <a:bodyPr/>
        <a:lstStyle/>
        <a:p>
          <a:endParaRPr lang="en-US"/>
        </a:p>
      </dgm:t>
    </dgm:pt>
    <dgm:pt modelId="{E89F6236-D81D-427F-8B2F-B735DAF21715}" type="sibTrans" cxnId="{CAFD4267-CA4B-49C1-B2EF-B73C385AA5D5}">
      <dgm:prSet/>
      <dgm:spPr/>
      <dgm:t>
        <a:bodyPr/>
        <a:lstStyle/>
        <a:p>
          <a:endParaRPr lang="en-US"/>
        </a:p>
      </dgm:t>
    </dgm:pt>
    <dgm:pt modelId="{9A984453-9BE3-4580-A199-992249C05E50}" type="asst">
      <dgm:prSet phldrT="[Text]"/>
      <dgm:spPr/>
      <dgm:t>
        <a:bodyPr/>
        <a:lstStyle/>
        <a:p>
          <a:r>
            <a:rPr lang="en-US" dirty="0" err="1" smtClean="0"/>
            <a:t>ch_capacity</a:t>
          </a:r>
          <a:endParaRPr lang="en-US" dirty="0"/>
        </a:p>
      </dgm:t>
    </dgm:pt>
    <dgm:pt modelId="{476D5CBC-9823-4AC8-BDC2-43E6D99E6022}" type="parTrans" cxnId="{5E56AB3C-5973-407A-99E3-C387F8F15A31}">
      <dgm:prSet/>
      <dgm:spPr/>
      <dgm:t>
        <a:bodyPr/>
        <a:lstStyle/>
        <a:p>
          <a:endParaRPr lang="en-US"/>
        </a:p>
      </dgm:t>
    </dgm:pt>
    <dgm:pt modelId="{36DB9AE9-EFD9-4418-BA2C-EA819C311A19}" type="sibTrans" cxnId="{5E56AB3C-5973-407A-99E3-C387F8F15A31}">
      <dgm:prSet/>
      <dgm:spPr/>
      <dgm:t>
        <a:bodyPr/>
        <a:lstStyle/>
        <a:p>
          <a:endParaRPr lang="en-US"/>
        </a:p>
      </dgm:t>
    </dgm:pt>
    <dgm:pt modelId="{2DA8AFBE-0DCF-44E3-8674-47BA8B02B32B}" type="asst">
      <dgm:prSet phldrT="[Text]"/>
      <dgm:spPr/>
      <dgm:t>
        <a:bodyPr/>
        <a:lstStyle/>
        <a:p>
          <a:r>
            <a:rPr lang="en-US" smtClean="0"/>
            <a:t>dist</a:t>
          </a:r>
          <a:endParaRPr lang="en-US" dirty="0"/>
        </a:p>
      </dgm:t>
    </dgm:pt>
    <dgm:pt modelId="{6A6EC6C6-67A8-41E4-9903-E9EC54794A80}" type="parTrans" cxnId="{479AF308-755A-464E-B632-6437F5F4DADE}">
      <dgm:prSet/>
      <dgm:spPr/>
      <dgm:t>
        <a:bodyPr/>
        <a:lstStyle/>
        <a:p>
          <a:endParaRPr lang="en-US"/>
        </a:p>
      </dgm:t>
    </dgm:pt>
    <dgm:pt modelId="{69534A6E-FAAD-4FB6-9744-561BE0558385}" type="sibTrans" cxnId="{479AF308-755A-464E-B632-6437F5F4DADE}">
      <dgm:prSet/>
      <dgm:spPr/>
      <dgm:t>
        <a:bodyPr/>
        <a:lstStyle/>
        <a:p>
          <a:endParaRPr lang="en-US"/>
        </a:p>
      </dgm:t>
    </dgm:pt>
    <dgm:pt modelId="{426CD826-A60B-42A4-B858-E36FC69E024A}" type="asst">
      <dgm:prSet phldrT="[Text]"/>
      <dgm:spPr/>
      <dgm:t>
        <a:bodyPr/>
        <a:lstStyle/>
        <a:p>
          <a:r>
            <a:rPr lang="en-US" smtClean="0"/>
            <a:t>p_tx</a:t>
          </a:r>
          <a:endParaRPr lang="en-US" dirty="0"/>
        </a:p>
      </dgm:t>
    </dgm:pt>
    <dgm:pt modelId="{B45F4DDA-3D6A-4EE1-856B-E237F39DD814}" type="parTrans" cxnId="{ED013728-78BE-4B60-AF26-9CDBD716BCFB}">
      <dgm:prSet/>
      <dgm:spPr/>
      <dgm:t>
        <a:bodyPr/>
        <a:lstStyle/>
        <a:p>
          <a:endParaRPr lang="en-US"/>
        </a:p>
      </dgm:t>
    </dgm:pt>
    <dgm:pt modelId="{8E3BB3E7-B73E-4A90-B84F-A44048F737B8}" type="sibTrans" cxnId="{ED013728-78BE-4B60-AF26-9CDBD716BCFB}">
      <dgm:prSet/>
      <dgm:spPr/>
      <dgm:t>
        <a:bodyPr/>
        <a:lstStyle/>
        <a:p>
          <a:endParaRPr lang="en-US"/>
        </a:p>
      </dgm:t>
    </dgm:pt>
    <dgm:pt modelId="{B0D0443E-3252-4940-9030-957774C7590E}" type="asst">
      <dgm:prSet phldrT="[Text]"/>
      <dgm:spPr/>
      <dgm:t>
        <a:bodyPr/>
        <a:lstStyle/>
        <a:p>
          <a:r>
            <a:rPr lang="en-US" dirty="0" err="1" smtClean="0"/>
            <a:t>ue_pose</a:t>
          </a:r>
          <a:endParaRPr lang="en-US" dirty="0"/>
        </a:p>
      </dgm:t>
    </dgm:pt>
    <dgm:pt modelId="{C28A8175-B959-4354-B156-5B5469A675EA}" type="parTrans" cxnId="{C0DA98A9-0685-425F-B8A2-992C307A1D61}">
      <dgm:prSet/>
      <dgm:spPr/>
      <dgm:t>
        <a:bodyPr/>
        <a:lstStyle/>
        <a:p>
          <a:endParaRPr lang="en-US"/>
        </a:p>
      </dgm:t>
    </dgm:pt>
    <dgm:pt modelId="{356B3D5D-9ECE-4892-A035-E88267E364B2}" type="sibTrans" cxnId="{C0DA98A9-0685-425F-B8A2-992C307A1D61}">
      <dgm:prSet/>
      <dgm:spPr/>
      <dgm:t>
        <a:bodyPr/>
        <a:lstStyle/>
        <a:p>
          <a:endParaRPr lang="en-US"/>
        </a:p>
      </dgm:t>
    </dgm:pt>
    <dgm:pt modelId="{4EE50A62-C1A9-41FA-AE23-07E85C0CAA7C}" type="asst">
      <dgm:prSet phldrT="[Text]"/>
      <dgm:spPr/>
      <dgm:t>
        <a:bodyPr/>
        <a:lstStyle/>
        <a:p>
          <a:r>
            <a:rPr lang="en-US" dirty="0" err="1" smtClean="0"/>
            <a:t>los_status</a:t>
          </a:r>
          <a:endParaRPr lang="en-US" dirty="0"/>
        </a:p>
      </dgm:t>
    </dgm:pt>
    <dgm:pt modelId="{A7FEACC1-8C3B-4C88-B322-220E840E604B}" type="parTrans" cxnId="{6D0C5D18-5B1F-4DDB-B7BD-E0A7AD427379}">
      <dgm:prSet/>
      <dgm:spPr/>
      <dgm:t>
        <a:bodyPr/>
        <a:lstStyle/>
        <a:p>
          <a:endParaRPr lang="en-US"/>
        </a:p>
      </dgm:t>
    </dgm:pt>
    <dgm:pt modelId="{81136774-1B66-4B42-8106-F6E7DA8B13CD}" type="sibTrans" cxnId="{6D0C5D18-5B1F-4DDB-B7BD-E0A7AD427379}">
      <dgm:prSet/>
      <dgm:spPr/>
      <dgm:t>
        <a:bodyPr/>
        <a:lstStyle/>
        <a:p>
          <a:endParaRPr lang="en-US"/>
        </a:p>
      </dgm:t>
    </dgm:pt>
    <dgm:pt modelId="{D2D390EF-AA69-4690-9592-3FAA24481237}" type="pres">
      <dgm:prSet presAssocID="{0D175720-84F8-432E-9660-810877DBB49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29A08CA-A369-467A-AB59-4E5CDEDC4BE0}" type="pres">
      <dgm:prSet presAssocID="{25519B2C-7035-4F5F-B986-EA0DD65423F9}" presName="hierRoot1" presStyleCnt="0">
        <dgm:presLayoutVars>
          <dgm:hierBranch val="init"/>
        </dgm:presLayoutVars>
      </dgm:prSet>
      <dgm:spPr/>
    </dgm:pt>
    <dgm:pt modelId="{0C7AD201-6745-4E5A-B967-4D2E19124E37}" type="pres">
      <dgm:prSet presAssocID="{25519B2C-7035-4F5F-B986-EA0DD65423F9}" presName="rootComposite1" presStyleCnt="0"/>
      <dgm:spPr/>
    </dgm:pt>
    <dgm:pt modelId="{B01F10A3-E039-4800-9D59-38E250FC14CC}" type="pres">
      <dgm:prSet presAssocID="{25519B2C-7035-4F5F-B986-EA0DD65423F9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BDD42EC-F48D-4EBA-8B00-2F68CC08AE93}" type="pres">
      <dgm:prSet presAssocID="{25519B2C-7035-4F5F-B986-EA0DD65423F9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86F5619-666F-441F-A1A6-1B1157B36AF3}" type="pres">
      <dgm:prSet presAssocID="{25519B2C-7035-4F5F-B986-EA0DD65423F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56F5BB5-B1C0-4BA7-9535-43BBB7B5178A}" type="pres">
      <dgm:prSet presAssocID="{25519B2C-7035-4F5F-B986-EA0DD65423F9}" presName="hierChild2" presStyleCnt="0"/>
      <dgm:spPr/>
    </dgm:pt>
    <dgm:pt modelId="{DF649AC8-7C7E-43CC-AE66-909BACA6D22A}" type="pres">
      <dgm:prSet presAssocID="{25519B2C-7035-4F5F-B986-EA0DD65423F9}" presName="hierChild3" presStyleCnt="0"/>
      <dgm:spPr/>
    </dgm:pt>
    <dgm:pt modelId="{DDC02B2A-0A85-47C7-8CF4-E30777782811}" type="pres">
      <dgm:prSet presAssocID="{A7D7DBC9-490D-4CFF-9F13-5C768FE06DD1}" presName="Name96" presStyleLbl="parChTrans1D2" presStyleIdx="0" presStyleCnt="9"/>
      <dgm:spPr/>
      <dgm:t>
        <a:bodyPr/>
        <a:lstStyle/>
        <a:p>
          <a:endParaRPr lang="en-US"/>
        </a:p>
      </dgm:t>
    </dgm:pt>
    <dgm:pt modelId="{E24E5332-5F10-46EC-ADA2-A2FF5F0515FB}" type="pres">
      <dgm:prSet presAssocID="{70E43DE4-96B9-4007-BDC3-2C486439613E}" presName="hierRoot3" presStyleCnt="0">
        <dgm:presLayoutVars>
          <dgm:hierBranch val="init"/>
        </dgm:presLayoutVars>
      </dgm:prSet>
      <dgm:spPr/>
    </dgm:pt>
    <dgm:pt modelId="{2BA58157-A154-4B66-9802-44A4C22595F6}" type="pres">
      <dgm:prSet presAssocID="{70E43DE4-96B9-4007-BDC3-2C486439613E}" presName="rootComposite3" presStyleCnt="0"/>
      <dgm:spPr/>
    </dgm:pt>
    <dgm:pt modelId="{2258FACF-171D-43E1-B291-7C267EEA542C}" type="pres">
      <dgm:prSet presAssocID="{70E43DE4-96B9-4007-BDC3-2C486439613E}" presName="rootText3" presStyleLbl="asst1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F1B3A2-889C-438A-8717-F0CD77C26D95}" type="pres">
      <dgm:prSet presAssocID="{70E43DE4-96B9-4007-BDC3-2C486439613E}" presName="titleText3" presStyleLbl="fgAcc2" presStyleIdx="0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6D681F8-A7E2-4587-AE97-6CAD647EC02E}" type="pres">
      <dgm:prSet presAssocID="{70E43DE4-96B9-4007-BDC3-2C486439613E}" presName="rootConnector3" presStyleLbl="asst1" presStyleIdx="0" presStyleCnt="9"/>
      <dgm:spPr/>
      <dgm:t>
        <a:bodyPr/>
        <a:lstStyle/>
        <a:p>
          <a:endParaRPr lang="en-US"/>
        </a:p>
      </dgm:t>
    </dgm:pt>
    <dgm:pt modelId="{C6363881-A3D2-4611-8562-C26E4098CB39}" type="pres">
      <dgm:prSet presAssocID="{70E43DE4-96B9-4007-BDC3-2C486439613E}" presName="hierChild6" presStyleCnt="0"/>
      <dgm:spPr/>
    </dgm:pt>
    <dgm:pt modelId="{678A3BE6-4710-404F-A936-3D7A265354E3}" type="pres">
      <dgm:prSet presAssocID="{70E43DE4-96B9-4007-BDC3-2C486439613E}" presName="hierChild7" presStyleCnt="0"/>
      <dgm:spPr/>
    </dgm:pt>
    <dgm:pt modelId="{0A9F55D5-4B6B-43EB-BC7C-FC8B4BD6149A}" type="pres">
      <dgm:prSet presAssocID="{FA2D546A-B828-4C80-A060-FB7F561704E2}" presName="Name96" presStyleLbl="parChTrans1D2" presStyleIdx="1" presStyleCnt="9"/>
      <dgm:spPr/>
      <dgm:t>
        <a:bodyPr/>
        <a:lstStyle/>
        <a:p>
          <a:endParaRPr lang="en-US"/>
        </a:p>
      </dgm:t>
    </dgm:pt>
    <dgm:pt modelId="{A6201DD1-71EF-4081-BD8D-54464F591FAB}" type="pres">
      <dgm:prSet presAssocID="{D7B2BA88-9D83-4F98-93E3-4F6E793E66CC}" presName="hierRoot3" presStyleCnt="0">
        <dgm:presLayoutVars>
          <dgm:hierBranch val="init"/>
        </dgm:presLayoutVars>
      </dgm:prSet>
      <dgm:spPr/>
    </dgm:pt>
    <dgm:pt modelId="{22F39CDE-0FB5-43C4-8F9D-8B7C66C9E6F2}" type="pres">
      <dgm:prSet presAssocID="{D7B2BA88-9D83-4F98-93E3-4F6E793E66CC}" presName="rootComposite3" presStyleCnt="0"/>
      <dgm:spPr/>
    </dgm:pt>
    <dgm:pt modelId="{B3C2D3EE-BA37-45C0-800F-CF57B54D37AD}" type="pres">
      <dgm:prSet presAssocID="{D7B2BA88-9D83-4F98-93E3-4F6E793E66CC}" presName="rootText3" presStyleLbl="asst1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3C93C4-C08B-4BE2-841E-C28E423B0CF4}" type="pres">
      <dgm:prSet presAssocID="{D7B2BA88-9D83-4F98-93E3-4F6E793E66CC}" presName="titleText3" presStyleLbl="fgAcc2" presStyleIdx="1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B12C471-16F0-4B58-8B7A-1DB27903DD41}" type="pres">
      <dgm:prSet presAssocID="{D7B2BA88-9D83-4F98-93E3-4F6E793E66CC}" presName="rootConnector3" presStyleLbl="asst1" presStyleIdx="1" presStyleCnt="9"/>
      <dgm:spPr/>
      <dgm:t>
        <a:bodyPr/>
        <a:lstStyle/>
        <a:p>
          <a:endParaRPr lang="en-US"/>
        </a:p>
      </dgm:t>
    </dgm:pt>
    <dgm:pt modelId="{85F2F705-5FB7-46B7-AE55-CB21AE2BB649}" type="pres">
      <dgm:prSet presAssocID="{D7B2BA88-9D83-4F98-93E3-4F6E793E66CC}" presName="hierChild6" presStyleCnt="0"/>
      <dgm:spPr/>
    </dgm:pt>
    <dgm:pt modelId="{403DCD2C-7251-4A8D-A879-EFCC20F7EACF}" type="pres">
      <dgm:prSet presAssocID="{D7B2BA88-9D83-4F98-93E3-4F6E793E66CC}" presName="hierChild7" presStyleCnt="0"/>
      <dgm:spPr/>
    </dgm:pt>
    <dgm:pt modelId="{F4EBD111-4FA9-4734-81DA-0E4C1E4B4525}" type="pres">
      <dgm:prSet presAssocID="{D83F1314-94B4-4A69-AE2D-9D714A510C4A}" presName="Name96" presStyleLbl="parChTrans1D2" presStyleIdx="2" presStyleCnt="9"/>
      <dgm:spPr/>
      <dgm:t>
        <a:bodyPr/>
        <a:lstStyle/>
        <a:p>
          <a:endParaRPr lang="en-US"/>
        </a:p>
      </dgm:t>
    </dgm:pt>
    <dgm:pt modelId="{7BA69CB7-9D66-44DF-B00A-15A078AB6390}" type="pres">
      <dgm:prSet presAssocID="{430C8C20-9734-453F-9F3C-C93DD6A8F934}" presName="hierRoot3" presStyleCnt="0">
        <dgm:presLayoutVars>
          <dgm:hierBranch val="init"/>
        </dgm:presLayoutVars>
      </dgm:prSet>
      <dgm:spPr/>
    </dgm:pt>
    <dgm:pt modelId="{9BB1D34C-0190-40A5-8503-C94BC0514E51}" type="pres">
      <dgm:prSet presAssocID="{430C8C20-9734-453F-9F3C-C93DD6A8F934}" presName="rootComposite3" presStyleCnt="0"/>
      <dgm:spPr/>
    </dgm:pt>
    <dgm:pt modelId="{970B4F4D-BDE2-4309-8761-3CD0A3812D97}" type="pres">
      <dgm:prSet presAssocID="{430C8C20-9734-453F-9F3C-C93DD6A8F934}" presName="rootText3" presStyleLbl="asst1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7E18E2-DD68-4C86-AC60-D8DEA778CD83}" type="pres">
      <dgm:prSet presAssocID="{430C8C20-9734-453F-9F3C-C93DD6A8F934}" presName="titleText3" presStyleLbl="fgAcc2" presStyleIdx="2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262930C-FD42-47C7-87A8-00E47F18127D}" type="pres">
      <dgm:prSet presAssocID="{430C8C20-9734-453F-9F3C-C93DD6A8F934}" presName="rootConnector3" presStyleLbl="asst1" presStyleIdx="2" presStyleCnt="9"/>
      <dgm:spPr/>
      <dgm:t>
        <a:bodyPr/>
        <a:lstStyle/>
        <a:p>
          <a:endParaRPr lang="en-US"/>
        </a:p>
      </dgm:t>
    </dgm:pt>
    <dgm:pt modelId="{68EDBEAB-4D3E-474A-9E9E-6AE477D953B5}" type="pres">
      <dgm:prSet presAssocID="{430C8C20-9734-453F-9F3C-C93DD6A8F934}" presName="hierChild6" presStyleCnt="0"/>
      <dgm:spPr/>
    </dgm:pt>
    <dgm:pt modelId="{F822601A-8FA4-473B-AA89-848021894928}" type="pres">
      <dgm:prSet presAssocID="{430C8C20-9734-453F-9F3C-C93DD6A8F934}" presName="hierChild7" presStyleCnt="0"/>
      <dgm:spPr/>
    </dgm:pt>
    <dgm:pt modelId="{EF7E3C08-827B-4A88-92BA-34C13D0C173A}" type="pres">
      <dgm:prSet presAssocID="{476D5CBC-9823-4AC8-BDC2-43E6D99E6022}" presName="Name96" presStyleLbl="parChTrans1D2" presStyleIdx="3" presStyleCnt="9"/>
      <dgm:spPr/>
      <dgm:t>
        <a:bodyPr/>
        <a:lstStyle/>
        <a:p>
          <a:endParaRPr lang="en-US"/>
        </a:p>
      </dgm:t>
    </dgm:pt>
    <dgm:pt modelId="{E5506D56-8058-45E0-97B7-72E92AA5D17E}" type="pres">
      <dgm:prSet presAssocID="{9A984453-9BE3-4580-A199-992249C05E50}" presName="hierRoot3" presStyleCnt="0">
        <dgm:presLayoutVars>
          <dgm:hierBranch val="init"/>
        </dgm:presLayoutVars>
      </dgm:prSet>
      <dgm:spPr/>
    </dgm:pt>
    <dgm:pt modelId="{CD09832E-0949-4B4A-BED7-5AD30E7BC90A}" type="pres">
      <dgm:prSet presAssocID="{9A984453-9BE3-4580-A199-992249C05E50}" presName="rootComposite3" presStyleCnt="0"/>
      <dgm:spPr/>
    </dgm:pt>
    <dgm:pt modelId="{99D16228-45AF-4969-AA25-8BBD44F6EE10}" type="pres">
      <dgm:prSet presAssocID="{9A984453-9BE3-4580-A199-992249C05E50}" presName="rootText3" presStyleLbl="asst1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C40C65-0B9C-4BE5-8798-D0C77A5A2549}" type="pres">
      <dgm:prSet presAssocID="{9A984453-9BE3-4580-A199-992249C05E50}" presName="titleText3" presStyleLbl="fgAcc2" presStyleIdx="3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D4F89D7-D913-46A9-8596-F7091F69D628}" type="pres">
      <dgm:prSet presAssocID="{9A984453-9BE3-4580-A199-992249C05E50}" presName="rootConnector3" presStyleLbl="asst1" presStyleIdx="3" presStyleCnt="9"/>
      <dgm:spPr/>
      <dgm:t>
        <a:bodyPr/>
        <a:lstStyle/>
        <a:p>
          <a:endParaRPr lang="en-US"/>
        </a:p>
      </dgm:t>
    </dgm:pt>
    <dgm:pt modelId="{2052D051-D447-493A-961F-917DF290DB02}" type="pres">
      <dgm:prSet presAssocID="{9A984453-9BE3-4580-A199-992249C05E50}" presName="hierChild6" presStyleCnt="0"/>
      <dgm:spPr/>
    </dgm:pt>
    <dgm:pt modelId="{AC10B4FF-4CFC-418F-8028-D7198285EEEE}" type="pres">
      <dgm:prSet presAssocID="{9A984453-9BE3-4580-A199-992249C05E50}" presName="hierChild7" presStyleCnt="0"/>
      <dgm:spPr/>
    </dgm:pt>
    <dgm:pt modelId="{29E03D96-38D9-4747-AF19-9005D4D74161}" type="pres">
      <dgm:prSet presAssocID="{6A6EC6C6-67A8-41E4-9903-E9EC54794A80}" presName="Name96" presStyleLbl="parChTrans1D2" presStyleIdx="4" presStyleCnt="9"/>
      <dgm:spPr/>
      <dgm:t>
        <a:bodyPr/>
        <a:lstStyle/>
        <a:p>
          <a:endParaRPr lang="en-US"/>
        </a:p>
      </dgm:t>
    </dgm:pt>
    <dgm:pt modelId="{4927E123-92FA-4233-AEEC-728504533864}" type="pres">
      <dgm:prSet presAssocID="{2DA8AFBE-0DCF-44E3-8674-47BA8B02B32B}" presName="hierRoot3" presStyleCnt="0">
        <dgm:presLayoutVars>
          <dgm:hierBranch val="init"/>
        </dgm:presLayoutVars>
      </dgm:prSet>
      <dgm:spPr/>
    </dgm:pt>
    <dgm:pt modelId="{F8B3A739-2222-406B-97DB-5AAE6034B982}" type="pres">
      <dgm:prSet presAssocID="{2DA8AFBE-0DCF-44E3-8674-47BA8B02B32B}" presName="rootComposite3" presStyleCnt="0"/>
      <dgm:spPr/>
    </dgm:pt>
    <dgm:pt modelId="{818D78A6-A523-4188-BE46-98BFEBE17300}" type="pres">
      <dgm:prSet presAssocID="{2DA8AFBE-0DCF-44E3-8674-47BA8B02B32B}" presName="rootText3" presStyleLbl="asst1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E8C1B4-B878-4C46-B6A4-546F94096B2D}" type="pres">
      <dgm:prSet presAssocID="{2DA8AFBE-0DCF-44E3-8674-47BA8B02B32B}" presName="titleText3" presStyleLbl="fgAcc2" presStyleIdx="4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1654866-AAF6-4473-9414-BDB77EADF8BC}" type="pres">
      <dgm:prSet presAssocID="{2DA8AFBE-0DCF-44E3-8674-47BA8B02B32B}" presName="rootConnector3" presStyleLbl="asst1" presStyleIdx="4" presStyleCnt="9"/>
      <dgm:spPr/>
      <dgm:t>
        <a:bodyPr/>
        <a:lstStyle/>
        <a:p>
          <a:endParaRPr lang="en-US"/>
        </a:p>
      </dgm:t>
    </dgm:pt>
    <dgm:pt modelId="{B046BA7D-8892-4516-BD2D-F5B58D1197ED}" type="pres">
      <dgm:prSet presAssocID="{2DA8AFBE-0DCF-44E3-8674-47BA8B02B32B}" presName="hierChild6" presStyleCnt="0"/>
      <dgm:spPr/>
    </dgm:pt>
    <dgm:pt modelId="{7EB34034-62E8-495B-9404-6CEFA226DFD6}" type="pres">
      <dgm:prSet presAssocID="{2DA8AFBE-0DCF-44E3-8674-47BA8B02B32B}" presName="hierChild7" presStyleCnt="0"/>
      <dgm:spPr/>
    </dgm:pt>
    <dgm:pt modelId="{915BCC21-3654-428F-8B9B-8BFDB3986A72}" type="pres">
      <dgm:prSet presAssocID="{D88E7762-1395-4306-9D8C-4CC6292C8EAD}" presName="Name96" presStyleLbl="parChTrans1D2" presStyleIdx="5" presStyleCnt="9"/>
      <dgm:spPr/>
      <dgm:t>
        <a:bodyPr/>
        <a:lstStyle/>
        <a:p>
          <a:endParaRPr lang="en-US"/>
        </a:p>
      </dgm:t>
    </dgm:pt>
    <dgm:pt modelId="{F97CCD5D-306C-4351-B551-5A42A66C82E2}" type="pres">
      <dgm:prSet presAssocID="{3C1A2ADF-054C-4142-9ACD-42DFC84A24BC}" presName="hierRoot3" presStyleCnt="0">
        <dgm:presLayoutVars>
          <dgm:hierBranch val="init"/>
        </dgm:presLayoutVars>
      </dgm:prSet>
      <dgm:spPr/>
    </dgm:pt>
    <dgm:pt modelId="{66305DE7-FE0D-4113-B522-30B22CDBB788}" type="pres">
      <dgm:prSet presAssocID="{3C1A2ADF-054C-4142-9ACD-42DFC84A24BC}" presName="rootComposite3" presStyleCnt="0"/>
      <dgm:spPr/>
    </dgm:pt>
    <dgm:pt modelId="{0E64F48C-AB12-46C8-A0FF-CB60636E0CFE}" type="pres">
      <dgm:prSet presAssocID="{3C1A2ADF-054C-4142-9ACD-42DFC84A24BC}" presName="rootText3" presStyleLbl="asst1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850348-6C92-495D-B3E1-F65AE682A37B}" type="pres">
      <dgm:prSet presAssocID="{3C1A2ADF-054C-4142-9ACD-42DFC84A24BC}" presName="titleText3" presStyleLbl="fgAcc2" presStyleIdx="5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CD898B2-3141-41A9-B997-7FC74E61BF58}" type="pres">
      <dgm:prSet presAssocID="{3C1A2ADF-054C-4142-9ACD-42DFC84A24BC}" presName="rootConnector3" presStyleLbl="asst1" presStyleIdx="5" presStyleCnt="9"/>
      <dgm:spPr/>
      <dgm:t>
        <a:bodyPr/>
        <a:lstStyle/>
        <a:p>
          <a:endParaRPr lang="en-US"/>
        </a:p>
      </dgm:t>
    </dgm:pt>
    <dgm:pt modelId="{308523A8-4730-4E56-83BD-D1DA035BFF9D}" type="pres">
      <dgm:prSet presAssocID="{3C1A2ADF-054C-4142-9ACD-42DFC84A24BC}" presName="hierChild6" presStyleCnt="0"/>
      <dgm:spPr/>
    </dgm:pt>
    <dgm:pt modelId="{BB90B123-A143-4C40-9114-7A002A67C51D}" type="pres">
      <dgm:prSet presAssocID="{3C1A2ADF-054C-4142-9ACD-42DFC84A24BC}" presName="hierChild7" presStyleCnt="0"/>
      <dgm:spPr/>
    </dgm:pt>
    <dgm:pt modelId="{39FF16A4-16EE-4585-804D-C855735E9980}" type="pres">
      <dgm:prSet presAssocID="{B45F4DDA-3D6A-4EE1-856B-E237F39DD814}" presName="Name96" presStyleLbl="parChTrans1D2" presStyleIdx="6" presStyleCnt="9"/>
      <dgm:spPr/>
      <dgm:t>
        <a:bodyPr/>
        <a:lstStyle/>
        <a:p>
          <a:endParaRPr lang="en-US"/>
        </a:p>
      </dgm:t>
    </dgm:pt>
    <dgm:pt modelId="{5C5FA0E8-0990-4001-95E9-36E3B39127BC}" type="pres">
      <dgm:prSet presAssocID="{426CD826-A60B-42A4-B858-E36FC69E024A}" presName="hierRoot3" presStyleCnt="0">
        <dgm:presLayoutVars>
          <dgm:hierBranch val="init"/>
        </dgm:presLayoutVars>
      </dgm:prSet>
      <dgm:spPr/>
    </dgm:pt>
    <dgm:pt modelId="{75C977D8-727F-4627-BE9C-ED26E7B41D4E}" type="pres">
      <dgm:prSet presAssocID="{426CD826-A60B-42A4-B858-E36FC69E024A}" presName="rootComposite3" presStyleCnt="0"/>
      <dgm:spPr/>
    </dgm:pt>
    <dgm:pt modelId="{F58D4CD9-3D82-4760-9F53-9DBC0BF0115F}" type="pres">
      <dgm:prSet presAssocID="{426CD826-A60B-42A4-B858-E36FC69E024A}" presName="rootText3" presStyleLbl="asst1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30B10C-B1FE-4FB6-8479-0BBB5C0FA4FB}" type="pres">
      <dgm:prSet presAssocID="{426CD826-A60B-42A4-B858-E36FC69E024A}" presName="titleText3" presStyleLbl="fgAcc2" presStyleIdx="6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7FF1971-C662-46DB-B5B8-3727E110C96B}" type="pres">
      <dgm:prSet presAssocID="{426CD826-A60B-42A4-B858-E36FC69E024A}" presName="rootConnector3" presStyleLbl="asst1" presStyleIdx="6" presStyleCnt="9"/>
      <dgm:spPr/>
      <dgm:t>
        <a:bodyPr/>
        <a:lstStyle/>
        <a:p>
          <a:endParaRPr lang="en-US"/>
        </a:p>
      </dgm:t>
    </dgm:pt>
    <dgm:pt modelId="{E061D30F-5066-4B9C-83DF-597E65B1A346}" type="pres">
      <dgm:prSet presAssocID="{426CD826-A60B-42A4-B858-E36FC69E024A}" presName="hierChild6" presStyleCnt="0"/>
      <dgm:spPr/>
    </dgm:pt>
    <dgm:pt modelId="{63866BD5-A654-49DF-8DF9-C03387A133D8}" type="pres">
      <dgm:prSet presAssocID="{426CD826-A60B-42A4-B858-E36FC69E024A}" presName="hierChild7" presStyleCnt="0"/>
      <dgm:spPr/>
    </dgm:pt>
    <dgm:pt modelId="{71260D67-8380-4077-AA1C-95258504F6F9}" type="pres">
      <dgm:prSet presAssocID="{C28A8175-B959-4354-B156-5B5469A675EA}" presName="Name96" presStyleLbl="parChTrans1D2" presStyleIdx="7" presStyleCnt="9"/>
      <dgm:spPr/>
      <dgm:t>
        <a:bodyPr/>
        <a:lstStyle/>
        <a:p>
          <a:endParaRPr lang="en-US"/>
        </a:p>
      </dgm:t>
    </dgm:pt>
    <dgm:pt modelId="{8E11873C-7FC4-4E74-B7DA-C8B96FAAD374}" type="pres">
      <dgm:prSet presAssocID="{B0D0443E-3252-4940-9030-957774C7590E}" presName="hierRoot3" presStyleCnt="0">
        <dgm:presLayoutVars>
          <dgm:hierBranch val="init"/>
        </dgm:presLayoutVars>
      </dgm:prSet>
      <dgm:spPr/>
    </dgm:pt>
    <dgm:pt modelId="{E206F587-ECDE-4CF5-9488-E53B6B04718A}" type="pres">
      <dgm:prSet presAssocID="{B0D0443E-3252-4940-9030-957774C7590E}" presName="rootComposite3" presStyleCnt="0"/>
      <dgm:spPr/>
    </dgm:pt>
    <dgm:pt modelId="{5278CEF6-EDB5-4C5E-83C5-320B97790FB9}" type="pres">
      <dgm:prSet presAssocID="{B0D0443E-3252-4940-9030-957774C7590E}" presName="rootText3" presStyleLbl="asst1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C3E11D-01BD-4AC1-82DA-A1875EDD6794}" type="pres">
      <dgm:prSet presAssocID="{B0D0443E-3252-4940-9030-957774C7590E}" presName="titleText3" presStyleLbl="fgAcc2" presStyleIdx="7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F2471D6-6A6A-4E3A-A779-E81F4CB3E269}" type="pres">
      <dgm:prSet presAssocID="{B0D0443E-3252-4940-9030-957774C7590E}" presName="rootConnector3" presStyleLbl="asst1" presStyleIdx="7" presStyleCnt="9"/>
      <dgm:spPr/>
      <dgm:t>
        <a:bodyPr/>
        <a:lstStyle/>
        <a:p>
          <a:endParaRPr lang="en-US"/>
        </a:p>
      </dgm:t>
    </dgm:pt>
    <dgm:pt modelId="{4DC53899-5128-4163-B3E6-E799249BC14D}" type="pres">
      <dgm:prSet presAssocID="{B0D0443E-3252-4940-9030-957774C7590E}" presName="hierChild6" presStyleCnt="0"/>
      <dgm:spPr/>
    </dgm:pt>
    <dgm:pt modelId="{387BA926-1F95-4A80-87F3-9993B8849DB4}" type="pres">
      <dgm:prSet presAssocID="{B0D0443E-3252-4940-9030-957774C7590E}" presName="hierChild7" presStyleCnt="0"/>
      <dgm:spPr/>
    </dgm:pt>
    <dgm:pt modelId="{D3D1D781-A1B7-43C7-9D2B-920CEA3A3410}" type="pres">
      <dgm:prSet presAssocID="{A7FEACC1-8C3B-4C88-B322-220E840E604B}" presName="Name96" presStyleLbl="parChTrans1D2" presStyleIdx="8" presStyleCnt="9"/>
      <dgm:spPr/>
      <dgm:t>
        <a:bodyPr/>
        <a:lstStyle/>
        <a:p>
          <a:endParaRPr lang="en-US"/>
        </a:p>
      </dgm:t>
    </dgm:pt>
    <dgm:pt modelId="{772B6FC6-5258-48B4-A446-ACBD4B4C5120}" type="pres">
      <dgm:prSet presAssocID="{4EE50A62-C1A9-41FA-AE23-07E85C0CAA7C}" presName="hierRoot3" presStyleCnt="0">
        <dgm:presLayoutVars>
          <dgm:hierBranch val="init"/>
        </dgm:presLayoutVars>
      </dgm:prSet>
      <dgm:spPr/>
    </dgm:pt>
    <dgm:pt modelId="{4BE8D76D-1D10-49B6-AB13-EAABC17B6798}" type="pres">
      <dgm:prSet presAssocID="{4EE50A62-C1A9-41FA-AE23-07E85C0CAA7C}" presName="rootComposite3" presStyleCnt="0"/>
      <dgm:spPr/>
    </dgm:pt>
    <dgm:pt modelId="{B8D025C5-82F4-4824-9698-9447EEEEBA92}" type="pres">
      <dgm:prSet presAssocID="{4EE50A62-C1A9-41FA-AE23-07E85C0CAA7C}" presName="rootText3" presStyleLbl="asst1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244C08-3314-4C6F-812A-BBB248F61C94}" type="pres">
      <dgm:prSet presAssocID="{4EE50A62-C1A9-41FA-AE23-07E85C0CAA7C}" presName="titleText3" presStyleLbl="fgAcc2" presStyleIdx="8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2332CF7-B27C-4C93-A9C5-9A7BDAE72CD1}" type="pres">
      <dgm:prSet presAssocID="{4EE50A62-C1A9-41FA-AE23-07E85C0CAA7C}" presName="rootConnector3" presStyleLbl="asst1" presStyleIdx="8" presStyleCnt="9"/>
      <dgm:spPr/>
      <dgm:t>
        <a:bodyPr/>
        <a:lstStyle/>
        <a:p>
          <a:endParaRPr lang="en-US"/>
        </a:p>
      </dgm:t>
    </dgm:pt>
    <dgm:pt modelId="{2A7E6B18-417A-4753-B9C6-06DA4092CDD0}" type="pres">
      <dgm:prSet presAssocID="{4EE50A62-C1A9-41FA-AE23-07E85C0CAA7C}" presName="hierChild6" presStyleCnt="0"/>
      <dgm:spPr/>
    </dgm:pt>
    <dgm:pt modelId="{91E3032C-56F5-48B8-A1E7-B2EEF637503C}" type="pres">
      <dgm:prSet presAssocID="{4EE50A62-C1A9-41FA-AE23-07E85C0CAA7C}" presName="hierChild7" presStyleCnt="0"/>
      <dgm:spPr/>
    </dgm:pt>
  </dgm:ptLst>
  <dgm:cxnLst>
    <dgm:cxn modelId="{0CB9E435-8839-465A-8116-2DDB77C6A29C}" type="presOf" srcId="{3D89C4D6-33F5-429C-97DC-E1BCCE7FDBCD}" destId="{1B850348-6C92-495D-B3E1-F65AE682A37B}" srcOrd="0" destOrd="0" presId="urn:microsoft.com/office/officeart/2008/layout/NameandTitleOrganizationalChart"/>
    <dgm:cxn modelId="{71127D72-4AF1-4787-AB5A-9B12BB51F71B}" type="presOf" srcId="{9A984453-9BE3-4580-A199-992249C05E50}" destId="{99D16228-45AF-4969-AA25-8BBD44F6EE10}" srcOrd="0" destOrd="0" presId="urn:microsoft.com/office/officeart/2008/layout/NameandTitleOrganizationalChart"/>
    <dgm:cxn modelId="{3441A35A-8CDC-449C-A55F-4330A0773258}" type="presOf" srcId="{3C1A2ADF-054C-4142-9ACD-42DFC84A24BC}" destId="{5CD898B2-3141-41A9-B997-7FC74E61BF58}" srcOrd="1" destOrd="0" presId="urn:microsoft.com/office/officeart/2008/layout/NameandTitleOrganizationalChart"/>
    <dgm:cxn modelId="{C7F0A966-53BB-4919-9A49-C4BC9279C277}" type="presOf" srcId="{D7B2BA88-9D83-4F98-93E3-4F6E793E66CC}" destId="{DB12C471-16F0-4B58-8B7A-1DB27903DD41}" srcOrd="1" destOrd="0" presId="urn:microsoft.com/office/officeart/2008/layout/NameandTitleOrganizationalChart"/>
    <dgm:cxn modelId="{ED013728-78BE-4B60-AF26-9CDBD716BCFB}" srcId="{25519B2C-7035-4F5F-B986-EA0DD65423F9}" destId="{426CD826-A60B-42A4-B858-E36FC69E024A}" srcOrd="6" destOrd="0" parTransId="{B45F4DDA-3D6A-4EE1-856B-E237F39DD814}" sibTransId="{8E3BB3E7-B73E-4A90-B84F-A44048F737B8}"/>
    <dgm:cxn modelId="{5E56AB3C-5973-407A-99E3-C387F8F15A31}" srcId="{25519B2C-7035-4F5F-B986-EA0DD65423F9}" destId="{9A984453-9BE3-4580-A199-992249C05E50}" srcOrd="3" destOrd="0" parTransId="{476D5CBC-9823-4AC8-BDC2-43E6D99E6022}" sibTransId="{36DB9AE9-EFD9-4418-BA2C-EA819C311A19}"/>
    <dgm:cxn modelId="{04955BCE-A790-402E-B717-EA0FE0D2E601}" type="presOf" srcId="{8E3BB3E7-B73E-4A90-B84F-A44048F737B8}" destId="{0630B10C-B1FE-4FB6-8479-0BBB5C0FA4FB}" srcOrd="0" destOrd="0" presId="urn:microsoft.com/office/officeart/2008/layout/NameandTitleOrganizationalChart"/>
    <dgm:cxn modelId="{CD13EBD7-7956-45F5-BA12-5591B033428D}" type="presOf" srcId="{0D175720-84F8-432E-9660-810877DBB49F}" destId="{D2D390EF-AA69-4690-9592-3FAA24481237}" srcOrd="0" destOrd="0" presId="urn:microsoft.com/office/officeart/2008/layout/NameandTitleOrganizationalChart"/>
    <dgm:cxn modelId="{9DC22E2D-0CEB-4EF5-8C7D-8A671EBF4E27}" type="presOf" srcId="{69534A6E-FAAD-4FB6-9744-561BE0558385}" destId="{0DE8C1B4-B878-4C46-B6A4-546F94096B2D}" srcOrd="0" destOrd="0" presId="urn:microsoft.com/office/officeart/2008/layout/NameandTitleOrganizationalChart"/>
    <dgm:cxn modelId="{0B4E668F-933B-4F2F-BB1C-97E40BDD51B0}" type="presOf" srcId="{6A6EC6C6-67A8-41E4-9903-E9EC54794A80}" destId="{29E03D96-38D9-4747-AF19-9005D4D74161}" srcOrd="0" destOrd="0" presId="urn:microsoft.com/office/officeart/2008/layout/NameandTitleOrganizationalChart"/>
    <dgm:cxn modelId="{E52E11C8-4CA4-48E2-A43F-7C35B375DFF9}" type="presOf" srcId="{C28A8175-B959-4354-B156-5B5469A675EA}" destId="{71260D67-8380-4077-AA1C-95258504F6F9}" srcOrd="0" destOrd="0" presId="urn:microsoft.com/office/officeart/2008/layout/NameandTitleOrganizationalChart"/>
    <dgm:cxn modelId="{EA4DBD37-08FF-4FEF-ADB1-61A3B3DA33CF}" srcId="{0D175720-84F8-432E-9660-810877DBB49F}" destId="{25519B2C-7035-4F5F-B986-EA0DD65423F9}" srcOrd="0" destOrd="0" parTransId="{6EA01DFE-2146-43EC-AA75-EF961FB429E4}" sibTransId="{17A3F710-C68F-4009-B537-BB436FBE1AA3}"/>
    <dgm:cxn modelId="{5661D19B-122C-4E15-8F4B-9F686FF6CDB7}" type="presOf" srcId="{81136774-1B66-4B42-8106-F6E7DA8B13CD}" destId="{95244C08-3314-4C6F-812A-BBB248F61C94}" srcOrd="0" destOrd="0" presId="urn:microsoft.com/office/officeart/2008/layout/NameandTitleOrganizationalChart"/>
    <dgm:cxn modelId="{A63A0FB5-D6BE-4A06-8C16-CE764BCB1F18}" type="presOf" srcId="{70E43DE4-96B9-4007-BDC3-2C486439613E}" destId="{2258FACF-171D-43E1-B291-7C267EEA542C}" srcOrd="0" destOrd="0" presId="urn:microsoft.com/office/officeart/2008/layout/NameandTitleOrganizationalChart"/>
    <dgm:cxn modelId="{76A330FF-B98F-4F51-8F49-C507CB296FC5}" type="presOf" srcId="{476D5CBC-9823-4AC8-BDC2-43E6D99E6022}" destId="{EF7E3C08-827B-4A88-92BA-34C13D0C173A}" srcOrd="0" destOrd="0" presId="urn:microsoft.com/office/officeart/2008/layout/NameandTitleOrganizationalChart"/>
    <dgm:cxn modelId="{268C245C-1715-4656-933D-D593B94F219D}" type="presOf" srcId="{17A3F710-C68F-4009-B537-BB436FBE1AA3}" destId="{0BDD42EC-F48D-4EBA-8B00-2F68CC08AE93}" srcOrd="0" destOrd="0" presId="urn:microsoft.com/office/officeart/2008/layout/NameandTitleOrganizationalChart"/>
    <dgm:cxn modelId="{1CF1F58C-590A-4A65-8846-DF7AB103C0FF}" type="presOf" srcId="{B0D0443E-3252-4940-9030-957774C7590E}" destId="{5278CEF6-EDB5-4C5E-83C5-320B97790FB9}" srcOrd="0" destOrd="0" presId="urn:microsoft.com/office/officeart/2008/layout/NameandTitleOrganizationalChart"/>
    <dgm:cxn modelId="{FA72B1AE-95F9-4038-BE03-CBCA890821D4}" type="presOf" srcId="{F4173D89-78EE-429E-AEF8-323749045E98}" destId="{583C93C4-C08B-4BE2-841E-C28E423B0CF4}" srcOrd="0" destOrd="0" presId="urn:microsoft.com/office/officeart/2008/layout/NameandTitleOrganizationalChart"/>
    <dgm:cxn modelId="{A4B36864-44D2-4B0F-8291-ECE41AAC6C2D}" type="presOf" srcId="{FA2D546A-B828-4C80-A060-FB7F561704E2}" destId="{0A9F55D5-4B6B-43EB-BC7C-FC8B4BD6149A}" srcOrd="0" destOrd="0" presId="urn:microsoft.com/office/officeart/2008/layout/NameandTitleOrganizationalChart"/>
    <dgm:cxn modelId="{FF5C1F9B-0409-4B04-86B6-A68D4D8C0B74}" type="presOf" srcId="{2DA8AFBE-0DCF-44E3-8674-47BA8B02B32B}" destId="{818D78A6-A523-4188-BE46-98BFEBE17300}" srcOrd="0" destOrd="0" presId="urn:microsoft.com/office/officeart/2008/layout/NameandTitleOrganizationalChart"/>
    <dgm:cxn modelId="{E6B6B1A4-006E-42AC-AB25-9C392095BA3A}" type="presOf" srcId="{430C8C20-9734-453F-9F3C-C93DD6A8F934}" destId="{970B4F4D-BDE2-4309-8761-3CD0A3812D97}" srcOrd="0" destOrd="0" presId="urn:microsoft.com/office/officeart/2008/layout/NameandTitleOrganizationalChart"/>
    <dgm:cxn modelId="{FB249075-F5DF-405D-98BF-FA2C25CE2290}" type="presOf" srcId="{356B3D5D-9ECE-4892-A035-E88267E364B2}" destId="{61C3E11D-01BD-4AC1-82DA-A1875EDD6794}" srcOrd="0" destOrd="0" presId="urn:microsoft.com/office/officeart/2008/layout/NameandTitleOrganizationalChart"/>
    <dgm:cxn modelId="{DA4BE5A0-7EB4-4D5F-ADBE-E02DD8EB05D7}" srcId="{25519B2C-7035-4F5F-B986-EA0DD65423F9}" destId="{70E43DE4-96B9-4007-BDC3-2C486439613E}" srcOrd="0" destOrd="0" parTransId="{A7D7DBC9-490D-4CFF-9F13-5C768FE06DD1}" sibTransId="{8C859061-9EE3-49AC-935C-5805F7AFD2B8}"/>
    <dgm:cxn modelId="{540D62CA-DC03-4571-8A6B-8D6476F825E7}" type="presOf" srcId="{426CD826-A60B-42A4-B858-E36FC69E024A}" destId="{17FF1971-C662-46DB-B5B8-3727E110C96B}" srcOrd="1" destOrd="0" presId="urn:microsoft.com/office/officeart/2008/layout/NameandTitleOrganizationalChart"/>
    <dgm:cxn modelId="{9528C150-7B12-4E95-B61C-550166AEBD3F}" type="presOf" srcId="{E89F6236-D81D-427F-8B2F-B735DAF21715}" destId="{2E7E18E2-DD68-4C86-AC60-D8DEA778CD83}" srcOrd="0" destOrd="0" presId="urn:microsoft.com/office/officeart/2008/layout/NameandTitleOrganizationalChart"/>
    <dgm:cxn modelId="{D14E7674-D0E4-4883-8152-0F46F087B288}" type="presOf" srcId="{3C1A2ADF-054C-4142-9ACD-42DFC84A24BC}" destId="{0E64F48C-AB12-46C8-A0FF-CB60636E0CFE}" srcOrd="0" destOrd="0" presId="urn:microsoft.com/office/officeart/2008/layout/NameandTitleOrganizationalChart"/>
    <dgm:cxn modelId="{01837FA4-E9BC-48E9-B8FF-F370D2CDBEC9}" type="presOf" srcId="{426CD826-A60B-42A4-B858-E36FC69E024A}" destId="{F58D4CD9-3D82-4760-9F53-9DBC0BF0115F}" srcOrd="0" destOrd="0" presId="urn:microsoft.com/office/officeart/2008/layout/NameandTitleOrganizationalChart"/>
    <dgm:cxn modelId="{5D71864D-24A7-4EDF-AF91-43039749DB49}" type="presOf" srcId="{D7B2BA88-9D83-4F98-93E3-4F6E793E66CC}" destId="{B3C2D3EE-BA37-45C0-800F-CF57B54D37AD}" srcOrd="0" destOrd="0" presId="urn:microsoft.com/office/officeart/2008/layout/NameandTitleOrganizationalChart"/>
    <dgm:cxn modelId="{4F0DEB12-9648-4075-A147-744F2830AAD1}" type="presOf" srcId="{A7D7DBC9-490D-4CFF-9F13-5C768FE06DD1}" destId="{DDC02B2A-0A85-47C7-8CF4-E30777782811}" srcOrd="0" destOrd="0" presId="urn:microsoft.com/office/officeart/2008/layout/NameandTitleOrganizationalChart"/>
    <dgm:cxn modelId="{6D0C5D18-5B1F-4DDB-B7BD-E0A7AD427379}" srcId="{25519B2C-7035-4F5F-B986-EA0DD65423F9}" destId="{4EE50A62-C1A9-41FA-AE23-07E85C0CAA7C}" srcOrd="8" destOrd="0" parTransId="{A7FEACC1-8C3B-4C88-B322-220E840E604B}" sibTransId="{81136774-1B66-4B42-8106-F6E7DA8B13CD}"/>
    <dgm:cxn modelId="{71E34BC3-D82A-4C29-9621-F235BB094A0A}" type="presOf" srcId="{8C859061-9EE3-49AC-935C-5805F7AFD2B8}" destId="{ABF1B3A2-889C-438A-8717-F0CD77C26D95}" srcOrd="0" destOrd="0" presId="urn:microsoft.com/office/officeart/2008/layout/NameandTitleOrganizationalChart"/>
    <dgm:cxn modelId="{7ECED553-DF59-478A-99C8-404BC852FCC6}" type="presOf" srcId="{D83F1314-94B4-4A69-AE2D-9D714A510C4A}" destId="{F4EBD111-4FA9-4734-81DA-0E4C1E4B4525}" srcOrd="0" destOrd="0" presId="urn:microsoft.com/office/officeart/2008/layout/NameandTitleOrganizationalChart"/>
    <dgm:cxn modelId="{159FA84A-C689-452F-B294-860D046879A9}" srcId="{25519B2C-7035-4F5F-B986-EA0DD65423F9}" destId="{D7B2BA88-9D83-4F98-93E3-4F6E793E66CC}" srcOrd="1" destOrd="0" parTransId="{FA2D546A-B828-4C80-A060-FB7F561704E2}" sibTransId="{F4173D89-78EE-429E-AEF8-323749045E98}"/>
    <dgm:cxn modelId="{0A65E352-4B8D-4D15-B9DE-98C0E24BAE58}" type="presOf" srcId="{D88E7762-1395-4306-9D8C-4CC6292C8EAD}" destId="{915BCC21-3654-428F-8B9B-8BFDB3986A72}" srcOrd="0" destOrd="0" presId="urn:microsoft.com/office/officeart/2008/layout/NameandTitleOrganizationalChart"/>
    <dgm:cxn modelId="{68C8EA63-72B0-4FEA-8038-545F6FCCC769}" type="presOf" srcId="{B45F4DDA-3D6A-4EE1-856B-E237F39DD814}" destId="{39FF16A4-16EE-4585-804D-C855735E9980}" srcOrd="0" destOrd="0" presId="urn:microsoft.com/office/officeart/2008/layout/NameandTitleOrganizationalChart"/>
    <dgm:cxn modelId="{64687C96-1F9B-4AFF-A387-BBF1B4F278A6}" type="presOf" srcId="{25519B2C-7035-4F5F-B986-EA0DD65423F9}" destId="{386F5619-666F-441F-A1A6-1B1157B36AF3}" srcOrd="1" destOrd="0" presId="urn:microsoft.com/office/officeart/2008/layout/NameandTitleOrganizationalChart"/>
    <dgm:cxn modelId="{C0DA98A9-0685-425F-B8A2-992C307A1D61}" srcId="{25519B2C-7035-4F5F-B986-EA0DD65423F9}" destId="{B0D0443E-3252-4940-9030-957774C7590E}" srcOrd="7" destOrd="0" parTransId="{C28A8175-B959-4354-B156-5B5469A675EA}" sibTransId="{356B3D5D-9ECE-4892-A035-E88267E364B2}"/>
    <dgm:cxn modelId="{B569C853-11D5-4B11-B2BF-AD99304BD1FA}" type="presOf" srcId="{70E43DE4-96B9-4007-BDC3-2C486439613E}" destId="{66D681F8-A7E2-4587-AE97-6CAD647EC02E}" srcOrd="1" destOrd="0" presId="urn:microsoft.com/office/officeart/2008/layout/NameandTitleOrganizationalChart"/>
    <dgm:cxn modelId="{F82E3E14-767D-4656-A4A6-DCFFA1237CD0}" srcId="{25519B2C-7035-4F5F-B986-EA0DD65423F9}" destId="{3C1A2ADF-054C-4142-9ACD-42DFC84A24BC}" srcOrd="5" destOrd="0" parTransId="{D88E7762-1395-4306-9D8C-4CC6292C8EAD}" sibTransId="{3D89C4D6-33F5-429C-97DC-E1BCCE7FDBCD}"/>
    <dgm:cxn modelId="{70C7FA54-88D3-414F-B1D3-D2A8914FEBC6}" type="presOf" srcId="{A7FEACC1-8C3B-4C88-B322-220E840E604B}" destId="{D3D1D781-A1B7-43C7-9D2B-920CEA3A3410}" srcOrd="0" destOrd="0" presId="urn:microsoft.com/office/officeart/2008/layout/NameandTitleOrganizationalChart"/>
    <dgm:cxn modelId="{479AF308-755A-464E-B632-6437F5F4DADE}" srcId="{25519B2C-7035-4F5F-B986-EA0DD65423F9}" destId="{2DA8AFBE-0DCF-44E3-8674-47BA8B02B32B}" srcOrd="4" destOrd="0" parTransId="{6A6EC6C6-67A8-41E4-9903-E9EC54794A80}" sibTransId="{69534A6E-FAAD-4FB6-9744-561BE0558385}"/>
    <dgm:cxn modelId="{A1AD2037-0F67-4421-BC96-F1C056D70519}" type="presOf" srcId="{2DA8AFBE-0DCF-44E3-8674-47BA8B02B32B}" destId="{91654866-AAF6-4473-9414-BDB77EADF8BC}" srcOrd="1" destOrd="0" presId="urn:microsoft.com/office/officeart/2008/layout/NameandTitleOrganizationalChart"/>
    <dgm:cxn modelId="{B1FCAD05-D501-4232-B46D-793281C39AE3}" type="presOf" srcId="{4EE50A62-C1A9-41FA-AE23-07E85C0CAA7C}" destId="{42332CF7-B27C-4C93-A9C5-9A7BDAE72CD1}" srcOrd="1" destOrd="0" presId="urn:microsoft.com/office/officeart/2008/layout/NameandTitleOrganizationalChart"/>
    <dgm:cxn modelId="{F0DA1976-EE03-4394-A0C1-C93B4A771FC0}" type="presOf" srcId="{25519B2C-7035-4F5F-B986-EA0DD65423F9}" destId="{B01F10A3-E039-4800-9D59-38E250FC14CC}" srcOrd="0" destOrd="0" presId="urn:microsoft.com/office/officeart/2008/layout/NameandTitleOrganizationalChart"/>
    <dgm:cxn modelId="{88B4DFBD-576E-4406-BD05-54D755D05A89}" type="presOf" srcId="{9A984453-9BE3-4580-A199-992249C05E50}" destId="{0D4F89D7-D913-46A9-8596-F7091F69D628}" srcOrd="1" destOrd="0" presId="urn:microsoft.com/office/officeart/2008/layout/NameandTitleOrganizationalChart"/>
    <dgm:cxn modelId="{3669EF1A-2443-4BE6-8BC2-32522CF93F75}" type="presOf" srcId="{36DB9AE9-EFD9-4418-BA2C-EA819C311A19}" destId="{F8C40C65-0B9C-4BE5-8798-D0C77A5A2549}" srcOrd="0" destOrd="0" presId="urn:microsoft.com/office/officeart/2008/layout/NameandTitleOrganizationalChart"/>
    <dgm:cxn modelId="{CAFD4267-CA4B-49C1-B2EF-B73C385AA5D5}" srcId="{25519B2C-7035-4F5F-B986-EA0DD65423F9}" destId="{430C8C20-9734-453F-9F3C-C93DD6A8F934}" srcOrd="2" destOrd="0" parTransId="{D83F1314-94B4-4A69-AE2D-9D714A510C4A}" sibTransId="{E89F6236-D81D-427F-8B2F-B735DAF21715}"/>
    <dgm:cxn modelId="{5F74AD8C-A3FC-45B3-B102-E7F17A55929F}" type="presOf" srcId="{430C8C20-9734-453F-9F3C-C93DD6A8F934}" destId="{1262930C-FD42-47C7-87A8-00E47F18127D}" srcOrd="1" destOrd="0" presId="urn:microsoft.com/office/officeart/2008/layout/NameandTitleOrganizationalChart"/>
    <dgm:cxn modelId="{F15C96BB-F949-4C84-892A-1F5C91F9FC99}" type="presOf" srcId="{B0D0443E-3252-4940-9030-957774C7590E}" destId="{5F2471D6-6A6A-4E3A-A779-E81F4CB3E269}" srcOrd="1" destOrd="0" presId="urn:microsoft.com/office/officeart/2008/layout/NameandTitleOrganizationalChart"/>
    <dgm:cxn modelId="{50F50041-4D70-497E-A841-260AC927DF06}" type="presOf" srcId="{4EE50A62-C1A9-41FA-AE23-07E85C0CAA7C}" destId="{B8D025C5-82F4-4824-9698-9447EEEEBA92}" srcOrd="0" destOrd="0" presId="urn:microsoft.com/office/officeart/2008/layout/NameandTitleOrganizationalChart"/>
    <dgm:cxn modelId="{BE524F7F-4486-4FF0-A0B1-E731204A5488}" type="presParOf" srcId="{D2D390EF-AA69-4690-9592-3FAA24481237}" destId="{F29A08CA-A369-467A-AB59-4E5CDEDC4BE0}" srcOrd="0" destOrd="0" presId="urn:microsoft.com/office/officeart/2008/layout/NameandTitleOrganizationalChart"/>
    <dgm:cxn modelId="{355E4FB5-3E2D-4F3B-BA93-09F8C446F2B3}" type="presParOf" srcId="{F29A08CA-A369-467A-AB59-4E5CDEDC4BE0}" destId="{0C7AD201-6745-4E5A-B967-4D2E19124E37}" srcOrd="0" destOrd="0" presId="urn:microsoft.com/office/officeart/2008/layout/NameandTitleOrganizationalChart"/>
    <dgm:cxn modelId="{893137BF-6C38-4726-952D-CDF45FB4B301}" type="presParOf" srcId="{0C7AD201-6745-4E5A-B967-4D2E19124E37}" destId="{B01F10A3-E039-4800-9D59-38E250FC14CC}" srcOrd="0" destOrd="0" presId="urn:microsoft.com/office/officeart/2008/layout/NameandTitleOrganizationalChart"/>
    <dgm:cxn modelId="{A8299F4D-50E5-4DFD-BA3B-EDD997BBA258}" type="presParOf" srcId="{0C7AD201-6745-4E5A-B967-4D2E19124E37}" destId="{0BDD42EC-F48D-4EBA-8B00-2F68CC08AE93}" srcOrd="1" destOrd="0" presId="urn:microsoft.com/office/officeart/2008/layout/NameandTitleOrganizationalChart"/>
    <dgm:cxn modelId="{3717418D-FE0E-4262-BBFD-20584AD30CFA}" type="presParOf" srcId="{0C7AD201-6745-4E5A-B967-4D2E19124E37}" destId="{386F5619-666F-441F-A1A6-1B1157B36AF3}" srcOrd="2" destOrd="0" presId="urn:microsoft.com/office/officeart/2008/layout/NameandTitleOrganizationalChart"/>
    <dgm:cxn modelId="{ED19C872-4F7E-48F7-A269-204C2C9DFA8B}" type="presParOf" srcId="{F29A08CA-A369-467A-AB59-4E5CDEDC4BE0}" destId="{756F5BB5-B1C0-4BA7-9535-43BBB7B5178A}" srcOrd="1" destOrd="0" presId="urn:microsoft.com/office/officeart/2008/layout/NameandTitleOrganizationalChart"/>
    <dgm:cxn modelId="{2B29E59B-6B2D-4764-A028-62F59D3A4C10}" type="presParOf" srcId="{F29A08CA-A369-467A-AB59-4E5CDEDC4BE0}" destId="{DF649AC8-7C7E-43CC-AE66-909BACA6D22A}" srcOrd="2" destOrd="0" presId="urn:microsoft.com/office/officeart/2008/layout/NameandTitleOrganizationalChart"/>
    <dgm:cxn modelId="{811C9DF2-064D-492B-8E58-1E3FFAF0B8BE}" type="presParOf" srcId="{DF649AC8-7C7E-43CC-AE66-909BACA6D22A}" destId="{DDC02B2A-0A85-47C7-8CF4-E30777782811}" srcOrd="0" destOrd="0" presId="urn:microsoft.com/office/officeart/2008/layout/NameandTitleOrganizationalChart"/>
    <dgm:cxn modelId="{DC929E67-1B25-4CCE-B71E-0EA0175B3F41}" type="presParOf" srcId="{DF649AC8-7C7E-43CC-AE66-909BACA6D22A}" destId="{E24E5332-5F10-46EC-ADA2-A2FF5F0515FB}" srcOrd="1" destOrd="0" presId="urn:microsoft.com/office/officeart/2008/layout/NameandTitleOrganizationalChart"/>
    <dgm:cxn modelId="{2163F0D8-368B-480A-848E-46D4E803CC8F}" type="presParOf" srcId="{E24E5332-5F10-46EC-ADA2-A2FF5F0515FB}" destId="{2BA58157-A154-4B66-9802-44A4C22595F6}" srcOrd="0" destOrd="0" presId="urn:microsoft.com/office/officeart/2008/layout/NameandTitleOrganizationalChart"/>
    <dgm:cxn modelId="{220AD4FA-787E-4C5E-B90C-8F1027785486}" type="presParOf" srcId="{2BA58157-A154-4B66-9802-44A4C22595F6}" destId="{2258FACF-171D-43E1-B291-7C267EEA542C}" srcOrd="0" destOrd="0" presId="urn:microsoft.com/office/officeart/2008/layout/NameandTitleOrganizationalChart"/>
    <dgm:cxn modelId="{11DDC2D4-3A06-4C44-B1DD-F378A6D4A1CE}" type="presParOf" srcId="{2BA58157-A154-4B66-9802-44A4C22595F6}" destId="{ABF1B3A2-889C-438A-8717-F0CD77C26D95}" srcOrd="1" destOrd="0" presId="urn:microsoft.com/office/officeart/2008/layout/NameandTitleOrganizationalChart"/>
    <dgm:cxn modelId="{90DF1427-82CA-40BC-9740-6523CBCCCE0B}" type="presParOf" srcId="{2BA58157-A154-4B66-9802-44A4C22595F6}" destId="{66D681F8-A7E2-4587-AE97-6CAD647EC02E}" srcOrd="2" destOrd="0" presId="urn:microsoft.com/office/officeart/2008/layout/NameandTitleOrganizationalChart"/>
    <dgm:cxn modelId="{52258935-D6F8-4F99-B8D7-A63BEA7D6D78}" type="presParOf" srcId="{E24E5332-5F10-46EC-ADA2-A2FF5F0515FB}" destId="{C6363881-A3D2-4611-8562-C26E4098CB39}" srcOrd="1" destOrd="0" presId="urn:microsoft.com/office/officeart/2008/layout/NameandTitleOrganizationalChart"/>
    <dgm:cxn modelId="{6ABC7B4E-94B2-45A5-9041-B4C64FB1DA5D}" type="presParOf" srcId="{E24E5332-5F10-46EC-ADA2-A2FF5F0515FB}" destId="{678A3BE6-4710-404F-A936-3D7A265354E3}" srcOrd="2" destOrd="0" presId="urn:microsoft.com/office/officeart/2008/layout/NameandTitleOrganizationalChart"/>
    <dgm:cxn modelId="{6AD67B57-7503-4983-970D-BF5EF00BA1CE}" type="presParOf" srcId="{DF649AC8-7C7E-43CC-AE66-909BACA6D22A}" destId="{0A9F55D5-4B6B-43EB-BC7C-FC8B4BD6149A}" srcOrd="2" destOrd="0" presId="urn:microsoft.com/office/officeart/2008/layout/NameandTitleOrganizationalChart"/>
    <dgm:cxn modelId="{22403643-39A8-4A15-8789-65210372840C}" type="presParOf" srcId="{DF649AC8-7C7E-43CC-AE66-909BACA6D22A}" destId="{A6201DD1-71EF-4081-BD8D-54464F591FAB}" srcOrd="3" destOrd="0" presId="urn:microsoft.com/office/officeart/2008/layout/NameandTitleOrganizationalChart"/>
    <dgm:cxn modelId="{0D2A1404-7D76-405F-A276-35E85BC82FF6}" type="presParOf" srcId="{A6201DD1-71EF-4081-BD8D-54464F591FAB}" destId="{22F39CDE-0FB5-43C4-8F9D-8B7C66C9E6F2}" srcOrd="0" destOrd="0" presId="urn:microsoft.com/office/officeart/2008/layout/NameandTitleOrganizationalChart"/>
    <dgm:cxn modelId="{55E78D75-7292-4652-AAAC-2223581BECBD}" type="presParOf" srcId="{22F39CDE-0FB5-43C4-8F9D-8B7C66C9E6F2}" destId="{B3C2D3EE-BA37-45C0-800F-CF57B54D37AD}" srcOrd="0" destOrd="0" presId="urn:microsoft.com/office/officeart/2008/layout/NameandTitleOrganizationalChart"/>
    <dgm:cxn modelId="{9FBCB181-2319-479F-9D7D-66EC4C001BB2}" type="presParOf" srcId="{22F39CDE-0FB5-43C4-8F9D-8B7C66C9E6F2}" destId="{583C93C4-C08B-4BE2-841E-C28E423B0CF4}" srcOrd="1" destOrd="0" presId="urn:microsoft.com/office/officeart/2008/layout/NameandTitleOrganizationalChart"/>
    <dgm:cxn modelId="{45A421A3-339F-4C79-8E69-00CC5175CAF1}" type="presParOf" srcId="{22F39CDE-0FB5-43C4-8F9D-8B7C66C9E6F2}" destId="{DB12C471-16F0-4B58-8B7A-1DB27903DD41}" srcOrd="2" destOrd="0" presId="urn:microsoft.com/office/officeart/2008/layout/NameandTitleOrganizationalChart"/>
    <dgm:cxn modelId="{A514057B-284E-41FD-AE7D-0E55A874F0E7}" type="presParOf" srcId="{A6201DD1-71EF-4081-BD8D-54464F591FAB}" destId="{85F2F705-5FB7-46B7-AE55-CB21AE2BB649}" srcOrd="1" destOrd="0" presId="urn:microsoft.com/office/officeart/2008/layout/NameandTitleOrganizationalChart"/>
    <dgm:cxn modelId="{9E5BB553-D5C5-4B85-83CD-D80A8D444F3C}" type="presParOf" srcId="{A6201DD1-71EF-4081-BD8D-54464F591FAB}" destId="{403DCD2C-7251-4A8D-A879-EFCC20F7EACF}" srcOrd="2" destOrd="0" presId="urn:microsoft.com/office/officeart/2008/layout/NameandTitleOrganizationalChart"/>
    <dgm:cxn modelId="{961B5991-5E2F-46F6-9534-1FE3E50A2949}" type="presParOf" srcId="{DF649AC8-7C7E-43CC-AE66-909BACA6D22A}" destId="{F4EBD111-4FA9-4734-81DA-0E4C1E4B4525}" srcOrd="4" destOrd="0" presId="urn:microsoft.com/office/officeart/2008/layout/NameandTitleOrganizationalChart"/>
    <dgm:cxn modelId="{BFECA4AC-8A6B-4965-A9BB-DBA554672C12}" type="presParOf" srcId="{DF649AC8-7C7E-43CC-AE66-909BACA6D22A}" destId="{7BA69CB7-9D66-44DF-B00A-15A078AB6390}" srcOrd="5" destOrd="0" presId="urn:microsoft.com/office/officeart/2008/layout/NameandTitleOrganizationalChart"/>
    <dgm:cxn modelId="{78408144-8958-4963-8849-8AA0148BD233}" type="presParOf" srcId="{7BA69CB7-9D66-44DF-B00A-15A078AB6390}" destId="{9BB1D34C-0190-40A5-8503-C94BC0514E51}" srcOrd="0" destOrd="0" presId="urn:microsoft.com/office/officeart/2008/layout/NameandTitleOrganizationalChart"/>
    <dgm:cxn modelId="{4CFC4634-93E1-4D10-A687-F74479A80751}" type="presParOf" srcId="{9BB1D34C-0190-40A5-8503-C94BC0514E51}" destId="{970B4F4D-BDE2-4309-8761-3CD0A3812D97}" srcOrd="0" destOrd="0" presId="urn:microsoft.com/office/officeart/2008/layout/NameandTitleOrganizationalChart"/>
    <dgm:cxn modelId="{2EE35DFA-033E-439F-9541-A03D1BBD8C06}" type="presParOf" srcId="{9BB1D34C-0190-40A5-8503-C94BC0514E51}" destId="{2E7E18E2-DD68-4C86-AC60-D8DEA778CD83}" srcOrd="1" destOrd="0" presId="urn:microsoft.com/office/officeart/2008/layout/NameandTitleOrganizationalChart"/>
    <dgm:cxn modelId="{C50198B7-D186-4B2E-BE05-C02B19FEE966}" type="presParOf" srcId="{9BB1D34C-0190-40A5-8503-C94BC0514E51}" destId="{1262930C-FD42-47C7-87A8-00E47F18127D}" srcOrd="2" destOrd="0" presId="urn:microsoft.com/office/officeart/2008/layout/NameandTitleOrganizationalChart"/>
    <dgm:cxn modelId="{70746289-B374-4F7E-9EF4-F281227858A4}" type="presParOf" srcId="{7BA69CB7-9D66-44DF-B00A-15A078AB6390}" destId="{68EDBEAB-4D3E-474A-9E9E-6AE477D953B5}" srcOrd="1" destOrd="0" presId="urn:microsoft.com/office/officeart/2008/layout/NameandTitleOrganizationalChart"/>
    <dgm:cxn modelId="{98787282-F1D0-4A7A-B9BD-D6C376518A8F}" type="presParOf" srcId="{7BA69CB7-9D66-44DF-B00A-15A078AB6390}" destId="{F822601A-8FA4-473B-AA89-848021894928}" srcOrd="2" destOrd="0" presId="urn:microsoft.com/office/officeart/2008/layout/NameandTitleOrganizationalChart"/>
    <dgm:cxn modelId="{F6D66887-A363-4A0A-9DF5-F6E4F71DC8AB}" type="presParOf" srcId="{DF649AC8-7C7E-43CC-AE66-909BACA6D22A}" destId="{EF7E3C08-827B-4A88-92BA-34C13D0C173A}" srcOrd="6" destOrd="0" presId="urn:microsoft.com/office/officeart/2008/layout/NameandTitleOrganizationalChart"/>
    <dgm:cxn modelId="{F021154C-2C65-4BCB-B8A8-C055F2634DC2}" type="presParOf" srcId="{DF649AC8-7C7E-43CC-AE66-909BACA6D22A}" destId="{E5506D56-8058-45E0-97B7-72E92AA5D17E}" srcOrd="7" destOrd="0" presId="urn:microsoft.com/office/officeart/2008/layout/NameandTitleOrganizationalChart"/>
    <dgm:cxn modelId="{7046D5CA-420D-4D46-A127-A6FC88132B89}" type="presParOf" srcId="{E5506D56-8058-45E0-97B7-72E92AA5D17E}" destId="{CD09832E-0949-4B4A-BED7-5AD30E7BC90A}" srcOrd="0" destOrd="0" presId="urn:microsoft.com/office/officeart/2008/layout/NameandTitleOrganizationalChart"/>
    <dgm:cxn modelId="{974A950E-F5F7-4753-B91D-5F7082FDA35F}" type="presParOf" srcId="{CD09832E-0949-4B4A-BED7-5AD30E7BC90A}" destId="{99D16228-45AF-4969-AA25-8BBD44F6EE10}" srcOrd="0" destOrd="0" presId="urn:microsoft.com/office/officeart/2008/layout/NameandTitleOrganizationalChart"/>
    <dgm:cxn modelId="{93D7A80E-8A52-4427-88BA-5C6DC128B38B}" type="presParOf" srcId="{CD09832E-0949-4B4A-BED7-5AD30E7BC90A}" destId="{F8C40C65-0B9C-4BE5-8798-D0C77A5A2549}" srcOrd="1" destOrd="0" presId="urn:microsoft.com/office/officeart/2008/layout/NameandTitleOrganizationalChart"/>
    <dgm:cxn modelId="{3CE71988-3CD1-4C16-BDFE-DDA082C828A1}" type="presParOf" srcId="{CD09832E-0949-4B4A-BED7-5AD30E7BC90A}" destId="{0D4F89D7-D913-46A9-8596-F7091F69D628}" srcOrd="2" destOrd="0" presId="urn:microsoft.com/office/officeart/2008/layout/NameandTitleOrganizationalChart"/>
    <dgm:cxn modelId="{93AB4F9F-DC9E-4231-9D36-102EF4D59379}" type="presParOf" srcId="{E5506D56-8058-45E0-97B7-72E92AA5D17E}" destId="{2052D051-D447-493A-961F-917DF290DB02}" srcOrd="1" destOrd="0" presId="urn:microsoft.com/office/officeart/2008/layout/NameandTitleOrganizationalChart"/>
    <dgm:cxn modelId="{04C2130C-B1BE-4D76-8339-140B308C86DB}" type="presParOf" srcId="{E5506D56-8058-45E0-97B7-72E92AA5D17E}" destId="{AC10B4FF-4CFC-418F-8028-D7198285EEEE}" srcOrd="2" destOrd="0" presId="urn:microsoft.com/office/officeart/2008/layout/NameandTitleOrganizationalChart"/>
    <dgm:cxn modelId="{1DB346EB-987E-4F22-9F79-25264E61325F}" type="presParOf" srcId="{DF649AC8-7C7E-43CC-AE66-909BACA6D22A}" destId="{29E03D96-38D9-4747-AF19-9005D4D74161}" srcOrd="8" destOrd="0" presId="urn:microsoft.com/office/officeart/2008/layout/NameandTitleOrganizationalChart"/>
    <dgm:cxn modelId="{EB3DEC64-99B0-4436-95E6-F0C7328A22C1}" type="presParOf" srcId="{DF649AC8-7C7E-43CC-AE66-909BACA6D22A}" destId="{4927E123-92FA-4233-AEEC-728504533864}" srcOrd="9" destOrd="0" presId="urn:microsoft.com/office/officeart/2008/layout/NameandTitleOrganizationalChart"/>
    <dgm:cxn modelId="{07FF5C3E-46AC-4550-BDE0-28389FD15594}" type="presParOf" srcId="{4927E123-92FA-4233-AEEC-728504533864}" destId="{F8B3A739-2222-406B-97DB-5AAE6034B982}" srcOrd="0" destOrd="0" presId="urn:microsoft.com/office/officeart/2008/layout/NameandTitleOrganizationalChart"/>
    <dgm:cxn modelId="{2686C63D-A5A0-45F6-8AE3-BE615B7B707C}" type="presParOf" srcId="{F8B3A739-2222-406B-97DB-5AAE6034B982}" destId="{818D78A6-A523-4188-BE46-98BFEBE17300}" srcOrd="0" destOrd="0" presId="urn:microsoft.com/office/officeart/2008/layout/NameandTitleOrganizationalChart"/>
    <dgm:cxn modelId="{DEF8F386-A924-4C05-B239-E3A32E5D8A4C}" type="presParOf" srcId="{F8B3A739-2222-406B-97DB-5AAE6034B982}" destId="{0DE8C1B4-B878-4C46-B6A4-546F94096B2D}" srcOrd="1" destOrd="0" presId="urn:microsoft.com/office/officeart/2008/layout/NameandTitleOrganizationalChart"/>
    <dgm:cxn modelId="{05D40A85-4E30-4D99-A9D9-5710E35DDD0A}" type="presParOf" srcId="{F8B3A739-2222-406B-97DB-5AAE6034B982}" destId="{91654866-AAF6-4473-9414-BDB77EADF8BC}" srcOrd="2" destOrd="0" presId="urn:microsoft.com/office/officeart/2008/layout/NameandTitleOrganizationalChart"/>
    <dgm:cxn modelId="{2B7E1D5A-1B17-4D98-A419-8342F61C8C43}" type="presParOf" srcId="{4927E123-92FA-4233-AEEC-728504533864}" destId="{B046BA7D-8892-4516-BD2D-F5B58D1197ED}" srcOrd="1" destOrd="0" presId="urn:microsoft.com/office/officeart/2008/layout/NameandTitleOrganizationalChart"/>
    <dgm:cxn modelId="{B37E9B7F-72DB-4875-8F1E-C08A3FB69E39}" type="presParOf" srcId="{4927E123-92FA-4233-AEEC-728504533864}" destId="{7EB34034-62E8-495B-9404-6CEFA226DFD6}" srcOrd="2" destOrd="0" presId="urn:microsoft.com/office/officeart/2008/layout/NameandTitleOrganizationalChart"/>
    <dgm:cxn modelId="{3768CD40-0A8F-4A3E-BF30-97B10DBC5A20}" type="presParOf" srcId="{DF649AC8-7C7E-43CC-AE66-909BACA6D22A}" destId="{915BCC21-3654-428F-8B9B-8BFDB3986A72}" srcOrd="10" destOrd="0" presId="urn:microsoft.com/office/officeart/2008/layout/NameandTitleOrganizationalChart"/>
    <dgm:cxn modelId="{BA170AC1-FEE4-4336-89AA-E8CFF1604E55}" type="presParOf" srcId="{DF649AC8-7C7E-43CC-AE66-909BACA6D22A}" destId="{F97CCD5D-306C-4351-B551-5A42A66C82E2}" srcOrd="11" destOrd="0" presId="urn:microsoft.com/office/officeart/2008/layout/NameandTitleOrganizationalChart"/>
    <dgm:cxn modelId="{BC081527-1DCD-46B2-A4F7-01E5DB80D8F2}" type="presParOf" srcId="{F97CCD5D-306C-4351-B551-5A42A66C82E2}" destId="{66305DE7-FE0D-4113-B522-30B22CDBB788}" srcOrd="0" destOrd="0" presId="urn:microsoft.com/office/officeart/2008/layout/NameandTitleOrganizationalChart"/>
    <dgm:cxn modelId="{374919D0-575D-49E8-BFFD-DB9B7BCC1A22}" type="presParOf" srcId="{66305DE7-FE0D-4113-B522-30B22CDBB788}" destId="{0E64F48C-AB12-46C8-A0FF-CB60636E0CFE}" srcOrd="0" destOrd="0" presId="urn:microsoft.com/office/officeart/2008/layout/NameandTitleOrganizationalChart"/>
    <dgm:cxn modelId="{D4FAE413-343B-40A4-A732-A5FF12E3208A}" type="presParOf" srcId="{66305DE7-FE0D-4113-B522-30B22CDBB788}" destId="{1B850348-6C92-495D-B3E1-F65AE682A37B}" srcOrd="1" destOrd="0" presId="urn:microsoft.com/office/officeart/2008/layout/NameandTitleOrganizationalChart"/>
    <dgm:cxn modelId="{2C3F11AA-044C-47BF-AAA4-92B5D9C8AE34}" type="presParOf" srcId="{66305DE7-FE0D-4113-B522-30B22CDBB788}" destId="{5CD898B2-3141-41A9-B997-7FC74E61BF58}" srcOrd="2" destOrd="0" presId="urn:microsoft.com/office/officeart/2008/layout/NameandTitleOrganizationalChart"/>
    <dgm:cxn modelId="{444EF83E-BDFE-478E-900A-4D6B473AD545}" type="presParOf" srcId="{F97CCD5D-306C-4351-B551-5A42A66C82E2}" destId="{308523A8-4730-4E56-83BD-D1DA035BFF9D}" srcOrd="1" destOrd="0" presId="urn:microsoft.com/office/officeart/2008/layout/NameandTitleOrganizationalChart"/>
    <dgm:cxn modelId="{7A839A09-B027-4136-9812-C6411A220459}" type="presParOf" srcId="{F97CCD5D-306C-4351-B551-5A42A66C82E2}" destId="{BB90B123-A143-4C40-9114-7A002A67C51D}" srcOrd="2" destOrd="0" presId="urn:microsoft.com/office/officeart/2008/layout/NameandTitleOrganizationalChart"/>
    <dgm:cxn modelId="{CF5ADDB7-EB82-422C-A49D-DCBF628777A0}" type="presParOf" srcId="{DF649AC8-7C7E-43CC-AE66-909BACA6D22A}" destId="{39FF16A4-16EE-4585-804D-C855735E9980}" srcOrd="12" destOrd="0" presId="urn:microsoft.com/office/officeart/2008/layout/NameandTitleOrganizationalChart"/>
    <dgm:cxn modelId="{A7A3CD30-5FF6-4FF9-8FB4-F5F12AB2FF95}" type="presParOf" srcId="{DF649AC8-7C7E-43CC-AE66-909BACA6D22A}" destId="{5C5FA0E8-0990-4001-95E9-36E3B39127BC}" srcOrd="13" destOrd="0" presId="urn:microsoft.com/office/officeart/2008/layout/NameandTitleOrganizationalChart"/>
    <dgm:cxn modelId="{5BE01C02-2A31-48E3-AA64-F5AB91D0EA60}" type="presParOf" srcId="{5C5FA0E8-0990-4001-95E9-36E3B39127BC}" destId="{75C977D8-727F-4627-BE9C-ED26E7B41D4E}" srcOrd="0" destOrd="0" presId="urn:microsoft.com/office/officeart/2008/layout/NameandTitleOrganizationalChart"/>
    <dgm:cxn modelId="{150ABB1D-FE03-41EB-BD73-0D5FC32EE52F}" type="presParOf" srcId="{75C977D8-727F-4627-BE9C-ED26E7B41D4E}" destId="{F58D4CD9-3D82-4760-9F53-9DBC0BF0115F}" srcOrd="0" destOrd="0" presId="urn:microsoft.com/office/officeart/2008/layout/NameandTitleOrganizationalChart"/>
    <dgm:cxn modelId="{0E0B877E-9BA7-4653-A007-E68E5086B747}" type="presParOf" srcId="{75C977D8-727F-4627-BE9C-ED26E7B41D4E}" destId="{0630B10C-B1FE-4FB6-8479-0BBB5C0FA4FB}" srcOrd="1" destOrd="0" presId="urn:microsoft.com/office/officeart/2008/layout/NameandTitleOrganizationalChart"/>
    <dgm:cxn modelId="{B1E514D3-F151-4DFB-9470-AE53C6D08DEA}" type="presParOf" srcId="{75C977D8-727F-4627-BE9C-ED26E7B41D4E}" destId="{17FF1971-C662-46DB-B5B8-3727E110C96B}" srcOrd="2" destOrd="0" presId="urn:microsoft.com/office/officeart/2008/layout/NameandTitleOrganizationalChart"/>
    <dgm:cxn modelId="{6389338F-27D4-49F6-924B-35647D292485}" type="presParOf" srcId="{5C5FA0E8-0990-4001-95E9-36E3B39127BC}" destId="{E061D30F-5066-4B9C-83DF-597E65B1A346}" srcOrd="1" destOrd="0" presId="urn:microsoft.com/office/officeart/2008/layout/NameandTitleOrganizationalChart"/>
    <dgm:cxn modelId="{9AF67EEF-A0A5-4A05-A4B5-6908170D6AD7}" type="presParOf" srcId="{5C5FA0E8-0990-4001-95E9-36E3B39127BC}" destId="{63866BD5-A654-49DF-8DF9-C03387A133D8}" srcOrd="2" destOrd="0" presId="urn:microsoft.com/office/officeart/2008/layout/NameandTitleOrganizationalChart"/>
    <dgm:cxn modelId="{3E9364D4-B235-4FD9-A7CC-9AA34D934DB5}" type="presParOf" srcId="{DF649AC8-7C7E-43CC-AE66-909BACA6D22A}" destId="{71260D67-8380-4077-AA1C-95258504F6F9}" srcOrd="14" destOrd="0" presId="urn:microsoft.com/office/officeart/2008/layout/NameandTitleOrganizationalChart"/>
    <dgm:cxn modelId="{9647C982-FA21-4F5A-8B53-C2DC4E50FE86}" type="presParOf" srcId="{DF649AC8-7C7E-43CC-AE66-909BACA6D22A}" destId="{8E11873C-7FC4-4E74-B7DA-C8B96FAAD374}" srcOrd="15" destOrd="0" presId="urn:microsoft.com/office/officeart/2008/layout/NameandTitleOrganizationalChart"/>
    <dgm:cxn modelId="{7276162A-9DDB-46A5-BED1-7E3CCA9209B6}" type="presParOf" srcId="{8E11873C-7FC4-4E74-B7DA-C8B96FAAD374}" destId="{E206F587-ECDE-4CF5-9488-E53B6B04718A}" srcOrd="0" destOrd="0" presId="urn:microsoft.com/office/officeart/2008/layout/NameandTitleOrganizationalChart"/>
    <dgm:cxn modelId="{65349F19-E46B-4E45-B132-DB3F0D68716D}" type="presParOf" srcId="{E206F587-ECDE-4CF5-9488-E53B6B04718A}" destId="{5278CEF6-EDB5-4C5E-83C5-320B97790FB9}" srcOrd="0" destOrd="0" presId="urn:microsoft.com/office/officeart/2008/layout/NameandTitleOrganizationalChart"/>
    <dgm:cxn modelId="{7F06F589-1EA0-4912-BB60-5ED351B88B2F}" type="presParOf" srcId="{E206F587-ECDE-4CF5-9488-E53B6B04718A}" destId="{61C3E11D-01BD-4AC1-82DA-A1875EDD6794}" srcOrd="1" destOrd="0" presId="urn:microsoft.com/office/officeart/2008/layout/NameandTitleOrganizationalChart"/>
    <dgm:cxn modelId="{7C23995E-6105-49D4-AB00-3927036E2C56}" type="presParOf" srcId="{E206F587-ECDE-4CF5-9488-E53B6B04718A}" destId="{5F2471D6-6A6A-4E3A-A779-E81F4CB3E269}" srcOrd="2" destOrd="0" presId="urn:microsoft.com/office/officeart/2008/layout/NameandTitleOrganizationalChart"/>
    <dgm:cxn modelId="{2A1701BD-DC01-4C08-9BB7-FAB773301347}" type="presParOf" srcId="{8E11873C-7FC4-4E74-B7DA-C8B96FAAD374}" destId="{4DC53899-5128-4163-B3E6-E799249BC14D}" srcOrd="1" destOrd="0" presId="urn:microsoft.com/office/officeart/2008/layout/NameandTitleOrganizationalChart"/>
    <dgm:cxn modelId="{0D63A026-80C8-46A3-890B-BB1E2F29F6D4}" type="presParOf" srcId="{8E11873C-7FC4-4E74-B7DA-C8B96FAAD374}" destId="{387BA926-1F95-4A80-87F3-9993B8849DB4}" srcOrd="2" destOrd="0" presId="urn:microsoft.com/office/officeart/2008/layout/NameandTitleOrganizationalChart"/>
    <dgm:cxn modelId="{D5AE32A1-A976-4D76-BFCE-000D8FBD57D2}" type="presParOf" srcId="{DF649AC8-7C7E-43CC-AE66-909BACA6D22A}" destId="{D3D1D781-A1B7-43C7-9D2B-920CEA3A3410}" srcOrd="16" destOrd="0" presId="urn:microsoft.com/office/officeart/2008/layout/NameandTitleOrganizationalChart"/>
    <dgm:cxn modelId="{267BD77F-9506-42B2-A5D3-EB825209AFB4}" type="presParOf" srcId="{DF649AC8-7C7E-43CC-AE66-909BACA6D22A}" destId="{772B6FC6-5258-48B4-A446-ACBD4B4C5120}" srcOrd="17" destOrd="0" presId="urn:microsoft.com/office/officeart/2008/layout/NameandTitleOrganizationalChart"/>
    <dgm:cxn modelId="{4DA63F9F-8579-48F7-B86F-8676563A61EA}" type="presParOf" srcId="{772B6FC6-5258-48B4-A446-ACBD4B4C5120}" destId="{4BE8D76D-1D10-49B6-AB13-EAABC17B6798}" srcOrd="0" destOrd="0" presId="urn:microsoft.com/office/officeart/2008/layout/NameandTitleOrganizationalChart"/>
    <dgm:cxn modelId="{4B0BEBE6-5AAF-4493-92D8-6DD19516CD89}" type="presParOf" srcId="{4BE8D76D-1D10-49B6-AB13-EAABC17B6798}" destId="{B8D025C5-82F4-4824-9698-9447EEEEBA92}" srcOrd="0" destOrd="0" presId="urn:microsoft.com/office/officeart/2008/layout/NameandTitleOrganizationalChart"/>
    <dgm:cxn modelId="{7CE6F4D8-BE06-42CC-9842-08F10AD27546}" type="presParOf" srcId="{4BE8D76D-1D10-49B6-AB13-EAABC17B6798}" destId="{95244C08-3314-4C6F-812A-BBB248F61C94}" srcOrd="1" destOrd="0" presId="urn:microsoft.com/office/officeart/2008/layout/NameandTitleOrganizationalChart"/>
    <dgm:cxn modelId="{88A6C302-0BF5-421E-8CD9-CF96DB354701}" type="presParOf" srcId="{4BE8D76D-1D10-49B6-AB13-EAABC17B6798}" destId="{42332CF7-B27C-4C93-A9C5-9A7BDAE72CD1}" srcOrd="2" destOrd="0" presId="urn:microsoft.com/office/officeart/2008/layout/NameandTitleOrganizationalChart"/>
    <dgm:cxn modelId="{F80063EC-27AC-4583-99C6-DF9597C54F49}" type="presParOf" srcId="{772B6FC6-5258-48B4-A446-ACBD4B4C5120}" destId="{2A7E6B18-417A-4753-B9C6-06DA4092CDD0}" srcOrd="1" destOrd="0" presId="urn:microsoft.com/office/officeart/2008/layout/NameandTitleOrganizationalChart"/>
    <dgm:cxn modelId="{CD92FA1F-58FE-4CCF-9C09-5CED19BED3C0}" type="presParOf" srcId="{772B6FC6-5258-48B4-A446-ACBD4B4C5120}" destId="{91E3032C-56F5-48B8-A1E7-B2EEF637503C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D175720-84F8-432E-9660-810877DBB49F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519B2C-7035-4F5F-B986-EA0DD65423F9}">
      <dgm:prSet phldrT="[Text]"/>
      <dgm:spPr/>
      <dgm:t>
        <a:bodyPr/>
        <a:lstStyle/>
        <a:p>
          <a:r>
            <a:rPr lang="en-US" b="1" dirty="0" err="1" smtClean="0"/>
            <a:t>RadioMapStr</a:t>
          </a:r>
          <a:endParaRPr lang="en-US" b="1" dirty="0"/>
        </a:p>
      </dgm:t>
    </dgm:pt>
    <dgm:pt modelId="{6EA01DFE-2146-43EC-AA75-EF961FB429E4}" type="parTrans" cxnId="{EA4DBD37-08FF-4FEF-ADB1-61A3B3DA33CF}">
      <dgm:prSet/>
      <dgm:spPr/>
      <dgm:t>
        <a:bodyPr/>
        <a:lstStyle/>
        <a:p>
          <a:endParaRPr lang="en-US"/>
        </a:p>
      </dgm:t>
    </dgm:pt>
    <dgm:pt modelId="{17A3F710-C68F-4009-B537-BB436FBE1AA3}" type="sibTrans" cxnId="{EA4DBD37-08FF-4FEF-ADB1-61A3B3DA33CF}">
      <dgm:prSet/>
      <dgm:spPr/>
      <dgm:t>
        <a:bodyPr/>
        <a:lstStyle/>
        <a:p>
          <a:endParaRPr lang="en-US"/>
        </a:p>
      </dgm:t>
    </dgm:pt>
    <dgm:pt modelId="{70E43DE4-96B9-4007-BDC3-2C486439613E}" type="asst">
      <dgm:prSet phldrT="[Text]"/>
      <dgm:spPr/>
      <dgm:t>
        <a:bodyPr/>
        <a:lstStyle/>
        <a:p>
          <a:r>
            <a:rPr lang="en-US" b="1" smtClean="0"/>
            <a:t>los</a:t>
          </a:r>
          <a:endParaRPr lang="en-US" dirty="0"/>
        </a:p>
      </dgm:t>
    </dgm:pt>
    <dgm:pt modelId="{8C859061-9EE3-49AC-935C-5805F7AFD2B8}" type="sibTrans" cxnId="{DA4BE5A0-7EB4-4D5F-ADBE-E02DD8EB05D7}">
      <dgm:prSet/>
      <dgm:spPr/>
      <dgm:t>
        <a:bodyPr/>
        <a:lstStyle/>
        <a:p>
          <a:endParaRPr lang="en-US"/>
        </a:p>
      </dgm:t>
    </dgm:pt>
    <dgm:pt modelId="{A7D7DBC9-490D-4CFF-9F13-5C768FE06DD1}" type="parTrans" cxnId="{DA4BE5A0-7EB4-4D5F-ADBE-E02DD8EB05D7}">
      <dgm:prSet/>
      <dgm:spPr/>
      <dgm:t>
        <a:bodyPr/>
        <a:lstStyle/>
        <a:p>
          <a:endParaRPr lang="en-US"/>
        </a:p>
      </dgm:t>
    </dgm:pt>
    <dgm:pt modelId="{D7B2BA88-9D83-4F98-93E3-4F6E793E66CC}" type="asst">
      <dgm:prSet phldrT="[Text]"/>
      <dgm:spPr/>
      <dgm:t>
        <a:bodyPr/>
        <a:lstStyle/>
        <a:p>
          <a:r>
            <a:rPr lang="en-US" b="1" dirty="0" err="1" smtClean="0"/>
            <a:t>rssi_db</a:t>
          </a:r>
          <a:endParaRPr lang="en-US" dirty="0"/>
        </a:p>
      </dgm:t>
    </dgm:pt>
    <dgm:pt modelId="{F4173D89-78EE-429E-AEF8-323749045E98}" type="sibTrans" cxnId="{159FA84A-C689-452F-B294-860D046879A9}">
      <dgm:prSet/>
      <dgm:spPr/>
      <dgm:t>
        <a:bodyPr/>
        <a:lstStyle/>
        <a:p>
          <a:endParaRPr lang="en-US"/>
        </a:p>
      </dgm:t>
    </dgm:pt>
    <dgm:pt modelId="{FA2D546A-B828-4C80-A060-FB7F561704E2}" type="parTrans" cxnId="{159FA84A-C689-452F-B294-860D046879A9}">
      <dgm:prSet/>
      <dgm:spPr/>
      <dgm:t>
        <a:bodyPr/>
        <a:lstStyle/>
        <a:p>
          <a:endParaRPr lang="en-US"/>
        </a:p>
      </dgm:t>
    </dgm:pt>
    <dgm:pt modelId="{430C8C20-9734-453F-9F3C-C93DD6A8F934}" type="asst">
      <dgm:prSet phldrT="[Text]"/>
      <dgm:spPr/>
      <dgm:t>
        <a:bodyPr/>
        <a:lstStyle/>
        <a:p>
          <a:r>
            <a:rPr lang="en-US" smtClean="0"/>
            <a:t>ch_gain_db</a:t>
          </a:r>
          <a:endParaRPr lang="en-US" dirty="0"/>
        </a:p>
      </dgm:t>
    </dgm:pt>
    <dgm:pt modelId="{E89F6236-D81D-427F-8B2F-B735DAF21715}" type="sibTrans" cxnId="{CAFD4267-CA4B-49C1-B2EF-B73C385AA5D5}">
      <dgm:prSet/>
      <dgm:spPr/>
      <dgm:t>
        <a:bodyPr/>
        <a:lstStyle/>
        <a:p>
          <a:endParaRPr lang="en-US"/>
        </a:p>
      </dgm:t>
    </dgm:pt>
    <dgm:pt modelId="{D83F1314-94B4-4A69-AE2D-9D714A510C4A}" type="parTrans" cxnId="{CAFD4267-CA4B-49C1-B2EF-B73C385AA5D5}">
      <dgm:prSet/>
      <dgm:spPr/>
      <dgm:t>
        <a:bodyPr/>
        <a:lstStyle/>
        <a:p>
          <a:endParaRPr lang="en-US"/>
        </a:p>
      </dgm:t>
    </dgm:pt>
    <dgm:pt modelId="{9A984453-9BE3-4580-A199-992249C05E50}" type="asst">
      <dgm:prSet phldrT="[Text]"/>
      <dgm:spPr/>
      <dgm:t>
        <a:bodyPr/>
        <a:lstStyle/>
        <a:p>
          <a:r>
            <a:rPr lang="en-US" dirty="0" smtClean="0"/>
            <a:t>capacity</a:t>
          </a:r>
          <a:endParaRPr lang="en-US" dirty="0"/>
        </a:p>
      </dgm:t>
    </dgm:pt>
    <dgm:pt modelId="{36DB9AE9-EFD9-4418-BA2C-EA819C311A19}" type="sibTrans" cxnId="{5E56AB3C-5973-407A-99E3-C387F8F15A31}">
      <dgm:prSet/>
      <dgm:spPr/>
      <dgm:t>
        <a:bodyPr/>
        <a:lstStyle/>
        <a:p>
          <a:endParaRPr lang="en-US"/>
        </a:p>
      </dgm:t>
    </dgm:pt>
    <dgm:pt modelId="{476D5CBC-9823-4AC8-BDC2-43E6D99E6022}" type="parTrans" cxnId="{5E56AB3C-5973-407A-99E3-C387F8F15A31}">
      <dgm:prSet/>
      <dgm:spPr/>
      <dgm:t>
        <a:bodyPr/>
        <a:lstStyle/>
        <a:p>
          <a:endParaRPr lang="en-US"/>
        </a:p>
      </dgm:t>
    </dgm:pt>
    <dgm:pt modelId="{D2D390EF-AA69-4690-9592-3FAA24481237}" type="pres">
      <dgm:prSet presAssocID="{0D175720-84F8-432E-9660-810877DBB49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29A08CA-A369-467A-AB59-4E5CDEDC4BE0}" type="pres">
      <dgm:prSet presAssocID="{25519B2C-7035-4F5F-B986-EA0DD65423F9}" presName="hierRoot1" presStyleCnt="0">
        <dgm:presLayoutVars>
          <dgm:hierBranch val="init"/>
        </dgm:presLayoutVars>
      </dgm:prSet>
      <dgm:spPr/>
    </dgm:pt>
    <dgm:pt modelId="{0C7AD201-6745-4E5A-B967-4D2E19124E37}" type="pres">
      <dgm:prSet presAssocID="{25519B2C-7035-4F5F-B986-EA0DD65423F9}" presName="rootComposite1" presStyleCnt="0"/>
      <dgm:spPr/>
    </dgm:pt>
    <dgm:pt modelId="{B01F10A3-E039-4800-9D59-38E250FC14CC}" type="pres">
      <dgm:prSet presAssocID="{25519B2C-7035-4F5F-B986-EA0DD65423F9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BDD42EC-F48D-4EBA-8B00-2F68CC08AE93}" type="pres">
      <dgm:prSet presAssocID="{25519B2C-7035-4F5F-B986-EA0DD65423F9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86F5619-666F-441F-A1A6-1B1157B36AF3}" type="pres">
      <dgm:prSet presAssocID="{25519B2C-7035-4F5F-B986-EA0DD65423F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56F5BB5-B1C0-4BA7-9535-43BBB7B5178A}" type="pres">
      <dgm:prSet presAssocID="{25519B2C-7035-4F5F-B986-EA0DD65423F9}" presName="hierChild2" presStyleCnt="0"/>
      <dgm:spPr/>
    </dgm:pt>
    <dgm:pt modelId="{DF649AC8-7C7E-43CC-AE66-909BACA6D22A}" type="pres">
      <dgm:prSet presAssocID="{25519B2C-7035-4F5F-B986-EA0DD65423F9}" presName="hierChild3" presStyleCnt="0"/>
      <dgm:spPr/>
    </dgm:pt>
    <dgm:pt modelId="{DDC02B2A-0A85-47C7-8CF4-E30777782811}" type="pres">
      <dgm:prSet presAssocID="{A7D7DBC9-490D-4CFF-9F13-5C768FE06DD1}" presName="Name96" presStyleLbl="parChTrans1D2" presStyleIdx="0" presStyleCnt="4"/>
      <dgm:spPr/>
      <dgm:t>
        <a:bodyPr/>
        <a:lstStyle/>
        <a:p>
          <a:endParaRPr lang="en-US"/>
        </a:p>
      </dgm:t>
    </dgm:pt>
    <dgm:pt modelId="{E24E5332-5F10-46EC-ADA2-A2FF5F0515FB}" type="pres">
      <dgm:prSet presAssocID="{70E43DE4-96B9-4007-BDC3-2C486439613E}" presName="hierRoot3" presStyleCnt="0">
        <dgm:presLayoutVars>
          <dgm:hierBranch val="init"/>
        </dgm:presLayoutVars>
      </dgm:prSet>
      <dgm:spPr/>
    </dgm:pt>
    <dgm:pt modelId="{2BA58157-A154-4B66-9802-44A4C22595F6}" type="pres">
      <dgm:prSet presAssocID="{70E43DE4-96B9-4007-BDC3-2C486439613E}" presName="rootComposite3" presStyleCnt="0"/>
      <dgm:spPr/>
    </dgm:pt>
    <dgm:pt modelId="{2258FACF-171D-43E1-B291-7C267EEA542C}" type="pres">
      <dgm:prSet presAssocID="{70E43DE4-96B9-4007-BDC3-2C486439613E}" presName="rootText3" presStyleLbl="asst1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F1B3A2-889C-438A-8717-F0CD77C26D95}" type="pres">
      <dgm:prSet presAssocID="{70E43DE4-96B9-4007-BDC3-2C486439613E}" presName="titleText3" presStyleLbl="fgAcc2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6D681F8-A7E2-4587-AE97-6CAD647EC02E}" type="pres">
      <dgm:prSet presAssocID="{70E43DE4-96B9-4007-BDC3-2C486439613E}" presName="rootConnector3" presStyleLbl="asst1" presStyleIdx="0" presStyleCnt="4"/>
      <dgm:spPr/>
      <dgm:t>
        <a:bodyPr/>
        <a:lstStyle/>
        <a:p>
          <a:endParaRPr lang="en-US"/>
        </a:p>
      </dgm:t>
    </dgm:pt>
    <dgm:pt modelId="{C6363881-A3D2-4611-8562-C26E4098CB39}" type="pres">
      <dgm:prSet presAssocID="{70E43DE4-96B9-4007-BDC3-2C486439613E}" presName="hierChild6" presStyleCnt="0"/>
      <dgm:spPr/>
    </dgm:pt>
    <dgm:pt modelId="{678A3BE6-4710-404F-A936-3D7A265354E3}" type="pres">
      <dgm:prSet presAssocID="{70E43DE4-96B9-4007-BDC3-2C486439613E}" presName="hierChild7" presStyleCnt="0"/>
      <dgm:spPr/>
    </dgm:pt>
    <dgm:pt modelId="{0A9F55D5-4B6B-43EB-BC7C-FC8B4BD6149A}" type="pres">
      <dgm:prSet presAssocID="{FA2D546A-B828-4C80-A060-FB7F561704E2}" presName="Name96" presStyleLbl="parChTrans1D2" presStyleIdx="1" presStyleCnt="4"/>
      <dgm:spPr/>
      <dgm:t>
        <a:bodyPr/>
        <a:lstStyle/>
        <a:p>
          <a:endParaRPr lang="en-US"/>
        </a:p>
      </dgm:t>
    </dgm:pt>
    <dgm:pt modelId="{A6201DD1-71EF-4081-BD8D-54464F591FAB}" type="pres">
      <dgm:prSet presAssocID="{D7B2BA88-9D83-4F98-93E3-4F6E793E66CC}" presName="hierRoot3" presStyleCnt="0">
        <dgm:presLayoutVars>
          <dgm:hierBranch val="init"/>
        </dgm:presLayoutVars>
      </dgm:prSet>
      <dgm:spPr/>
    </dgm:pt>
    <dgm:pt modelId="{22F39CDE-0FB5-43C4-8F9D-8B7C66C9E6F2}" type="pres">
      <dgm:prSet presAssocID="{D7B2BA88-9D83-4F98-93E3-4F6E793E66CC}" presName="rootComposite3" presStyleCnt="0"/>
      <dgm:spPr/>
    </dgm:pt>
    <dgm:pt modelId="{B3C2D3EE-BA37-45C0-800F-CF57B54D37AD}" type="pres">
      <dgm:prSet presAssocID="{D7B2BA88-9D83-4F98-93E3-4F6E793E66CC}" presName="rootText3" presStyleLbl="asst1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3C93C4-C08B-4BE2-841E-C28E423B0CF4}" type="pres">
      <dgm:prSet presAssocID="{D7B2BA88-9D83-4F98-93E3-4F6E793E66CC}" presName="titleText3" presStyleLbl="fgAcc2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B12C471-16F0-4B58-8B7A-1DB27903DD41}" type="pres">
      <dgm:prSet presAssocID="{D7B2BA88-9D83-4F98-93E3-4F6E793E66CC}" presName="rootConnector3" presStyleLbl="asst1" presStyleIdx="1" presStyleCnt="4"/>
      <dgm:spPr/>
      <dgm:t>
        <a:bodyPr/>
        <a:lstStyle/>
        <a:p>
          <a:endParaRPr lang="en-US"/>
        </a:p>
      </dgm:t>
    </dgm:pt>
    <dgm:pt modelId="{85F2F705-5FB7-46B7-AE55-CB21AE2BB649}" type="pres">
      <dgm:prSet presAssocID="{D7B2BA88-9D83-4F98-93E3-4F6E793E66CC}" presName="hierChild6" presStyleCnt="0"/>
      <dgm:spPr/>
    </dgm:pt>
    <dgm:pt modelId="{403DCD2C-7251-4A8D-A879-EFCC20F7EACF}" type="pres">
      <dgm:prSet presAssocID="{D7B2BA88-9D83-4F98-93E3-4F6E793E66CC}" presName="hierChild7" presStyleCnt="0"/>
      <dgm:spPr/>
    </dgm:pt>
    <dgm:pt modelId="{F4EBD111-4FA9-4734-81DA-0E4C1E4B4525}" type="pres">
      <dgm:prSet presAssocID="{D83F1314-94B4-4A69-AE2D-9D714A510C4A}" presName="Name96" presStyleLbl="parChTrans1D2" presStyleIdx="2" presStyleCnt="4"/>
      <dgm:spPr/>
      <dgm:t>
        <a:bodyPr/>
        <a:lstStyle/>
        <a:p>
          <a:endParaRPr lang="en-US"/>
        </a:p>
      </dgm:t>
    </dgm:pt>
    <dgm:pt modelId="{7BA69CB7-9D66-44DF-B00A-15A078AB6390}" type="pres">
      <dgm:prSet presAssocID="{430C8C20-9734-453F-9F3C-C93DD6A8F934}" presName="hierRoot3" presStyleCnt="0">
        <dgm:presLayoutVars>
          <dgm:hierBranch val="init"/>
        </dgm:presLayoutVars>
      </dgm:prSet>
      <dgm:spPr/>
    </dgm:pt>
    <dgm:pt modelId="{9BB1D34C-0190-40A5-8503-C94BC0514E51}" type="pres">
      <dgm:prSet presAssocID="{430C8C20-9734-453F-9F3C-C93DD6A8F934}" presName="rootComposite3" presStyleCnt="0"/>
      <dgm:spPr/>
    </dgm:pt>
    <dgm:pt modelId="{970B4F4D-BDE2-4309-8761-3CD0A3812D97}" type="pres">
      <dgm:prSet presAssocID="{430C8C20-9734-453F-9F3C-C93DD6A8F934}" presName="rootText3" presStyleLbl="asst1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7E18E2-DD68-4C86-AC60-D8DEA778CD83}" type="pres">
      <dgm:prSet presAssocID="{430C8C20-9734-453F-9F3C-C93DD6A8F934}" presName="titleText3" presStyleLbl="fgAcc2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262930C-FD42-47C7-87A8-00E47F18127D}" type="pres">
      <dgm:prSet presAssocID="{430C8C20-9734-453F-9F3C-C93DD6A8F934}" presName="rootConnector3" presStyleLbl="asst1" presStyleIdx="2" presStyleCnt="4"/>
      <dgm:spPr/>
      <dgm:t>
        <a:bodyPr/>
        <a:lstStyle/>
        <a:p>
          <a:endParaRPr lang="en-US"/>
        </a:p>
      </dgm:t>
    </dgm:pt>
    <dgm:pt modelId="{68EDBEAB-4D3E-474A-9E9E-6AE477D953B5}" type="pres">
      <dgm:prSet presAssocID="{430C8C20-9734-453F-9F3C-C93DD6A8F934}" presName="hierChild6" presStyleCnt="0"/>
      <dgm:spPr/>
    </dgm:pt>
    <dgm:pt modelId="{F822601A-8FA4-473B-AA89-848021894928}" type="pres">
      <dgm:prSet presAssocID="{430C8C20-9734-453F-9F3C-C93DD6A8F934}" presName="hierChild7" presStyleCnt="0"/>
      <dgm:spPr/>
    </dgm:pt>
    <dgm:pt modelId="{EF7E3C08-827B-4A88-92BA-34C13D0C173A}" type="pres">
      <dgm:prSet presAssocID="{476D5CBC-9823-4AC8-BDC2-43E6D99E6022}" presName="Name96" presStyleLbl="parChTrans1D2" presStyleIdx="3" presStyleCnt="4"/>
      <dgm:spPr/>
      <dgm:t>
        <a:bodyPr/>
        <a:lstStyle/>
        <a:p>
          <a:endParaRPr lang="en-US"/>
        </a:p>
      </dgm:t>
    </dgm:pt>
    <dgm:pt modelId="{E5506D56-8058-45E0-97B7-72E92AA5D17E}" type="pres">
      <dgm:prSet presAssocID="{9A984453-9BE3-4580-A199-992249C05E50}" presName="hierRoot3" presStyleCnt="0">
        <dgm:presLayoutVars>
          <dgm:hierBranch val="init"/>
        </dgm:presLayoutVars>
      </dgm:prSet>
      <dgm:spPr/>
    </dgm:pt>
    <dgm:pt modelId="{CD09832E-0949-4B4A-BED7-5AD30E7BC90A}" type="pres">
      <dgm:prSet presAssocID="{9A984453-9BE3-4580-A199-992249C05E50}" presName="rootComposite3" presStyleCnt="0"/>
      <dgm:spPr/>
    </dgm:pt>
    <dgm:pt modelId="{99D16228-45AF-4969-AA25-8BBD44F6EE10}" type="pres">
      <dgm:prSet presAssocID="{9A984453-9BE3-4580-A199-992249C05E50}" presName="rootText3" presStyleLbl="asst1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C40C65-0B9C-4BE5-8798-D0C77A5A2549}" type="pres">
      <dgm:prSet presAssocID="{9A984453-9BE3-4580-A199-992249C05E50}" presName="titleText3" presStyleLbl="fgAcc2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D4F89D7-D913-46A9-8596-F7091F69D628}" type="pres">
      <dgm:prSet presAssocID="{9A984453-9BE3-4580-A199-992249C05E50}" presName="rootConnector3" presStyleLbl="asst1" presStyleIdx="3" presStyleCnt="4"/>
      <dgm:spPr/>
      <dgm:t>
        <a:bodyPr/>
        <a:lstStyle/>
        <a:p>
          <a:endParaRPr lang="en-US"/>
        </a:p>
      </dgm:t>
    </dgm:pt>
    <dgm:pt modelId="{2052D051-D447-493A-961F-917DF290DB02}" type="pres">
      <dgm:prSet presAssocID="{9A984453-9BE3-4580-A199-992249C05E50}" presName="hierChild6" presStyleCnt="0"/>
      <dgm:spPr/>
    </dgm:pt>
    <dgm:pt modelId="{AC10B4FF-4CFC-418F-8028-D7198285EEEE}" type="pres">
      <dgm:prSet presAssocID="{9A984453-9BE3-4580-A199-992249C05E50}" presName="hierChild7" presStyleCnt="0"/>
      <dgm:spPr/>
    </dgm:pt>
  </dgm:ptLst>
  <dgm:cxnLst>
    <dgm:cxn modelId="{268C245C-1715-4656-933D-D593B94F219D}" type="presOf" srcId="{17A3F710-C68F-4009-B537-BB436FBE1AA3}" destId="{0BDD42EC-F48D-4EBA-8B00-2F68CC08AE93}" srcOrd="0" destOrd="0" presId="urn:microsoft.com/office/officeart/2008/layout/NameandTitleOrganizationalChart"/>
    <dgm:cxn modelId="{71E34BC3-D82A-4C29-9621-F235BB094A0A}" type="presOf" srcId="{8C859061-9EE3-49AC-935C-5805F7AFD2B8}" destId="{ABF1B3A2-889C-438A-8717-F0CD77C26D95}" srcOrd="0" destOrd="0" presId="urn:microsoft.com/office/officeart/2008/layout/NameandTitleOrganizationalChart"/>
    <dgm:cxn modelId="{F0DA1976-EE03-4394-A0C1-C93B4A771FC0}" type="presOf" srcId="{25519B2C-7035-4F5F-B986-EA0DD65423F9}" destId="{B01F10A3-E039-4800-9D59-38E250FC14CC}" srcOrd="0" destOrd="0" presId="urn:microsoft.com/office/officeart/2008/layout/NameandTitleOrganizationalChart"/>
    <dgm:cxn modelId="{E6B6B1A4-006E-42AC-AB25-9C392095BA3A}" type="presOf" srcId="{430C8C20-9734-453F-9F3C-C93DD6A8F934}" destId="{970B4F4D-BDE2-4309-8761-3CD0A3812D97}" srcOrd="0" destOrd="0" presId="urn:microsoft.com/office/officeart/2008/layout/NameandTitleOrganizationalChart"/>
    <dgm:cxn modelId="{CAFD4267-CA4B-49C1-B2EF-B73C385AA5D5}" srcId="{25519B2C-7035-4F5F-B986-EA0DD65423F9}" destId="{430C8C20-9734-453F-9F3C-C93DD6A8F934}" srcOrd="2" destOrd="0" parTransId="{D83F1314-94B4-4A69-AE2D-9D714A510C4A}" sibTransId="{E89F6236-D81D-427F-8B2F-B735DAF21715}"/>
    <dgm:cxn modelId="{DA4BE5A0-7EB4-4D5F-ADBE-E02DD8EB05D7}" srcId="{25519B2C-7035-4F5F-B986-EA0DD65423F9}" destId="{70E43DE4-96B9-4007-BDC3-2C486439613E}" srcOrd="0" destOrd="0" parTransId="{A7D7DBC9-490D-4CFF-9F13-5C768FE06DD1}" sibTransId="{8C859061-9EE3-49AC-935C-5805F7AFD2B8}"/>
    <dgm:cxn modelId="{5F74AD8C-A3FC-45B3-B102-E7F17A55929F}" type="presOf" srcId="{430C8C20-9734-453F-9F3C-C93DD6A8F934}" destId="{1262930C-FD42-47C7-87A8-00E47F18127D}" srcOrd="1" destOrd="0" presId="urn:microsoft.com/office/officeart/2008/layout/NameandTitleOrganizationalChart"/>
    <dgm:cxn modelId="{64687C96-1F9B-4AFF-A387-BBF1B4F278A6}" type="presOf" srcId="{25519B2C-7035-4F5F-B986-EA0DD65423F9}" destId="{386F5619-666F-441F-A1A6-1B1157B36AF3}" srcOrd="1" destOrd="0" presId="urn:microsoft.com/office/officeart/2008/layout/NameandTitleOrganizationalChart"/>
    <dgm:cxn modelId="{71127D72-4AF1-4787-AB5A-9B12BB51F71B}" type="presOf" srcId="{9A984453-9BE3-4580-A199-992249C05E50}" destId="{99D16228-45AF-4969-AA25-8BBD44F6EE10}" srcOrd="0" destOrd="0" presId="urn:microsoft.com/office/officeart/2008/layout/NameandTitleOrganizationalChart"/>
    <dgm:cxn modelId="{88B4DFBD-576E-4406-BD05-54D755D05A89}" type="presOf" srcId="{9A984453-9BE3-4580-A199-992249C05E50}" destId="{0D4F89D7-D913-46A9-8596-F7091F69D628}" srcOrd="1" destOrd="0" presId="urn:microsoft.com/office/officeart/2008/layout/NameandTitleOrganizationalChart"/>
    <dgm:cxn modelId="{9528C150-7B12-4E95-B61C-550166AEBD3F}" type="presOf" srcId="{E89F6236-D81D-427F-8B2F-B735DAF21715}" destId="{2E7E18E2-DD68-4C86-AC60-D8DEA778CD83}" srcOrd="0" destOrd="0" presId="urn:microsoft.com/office/officeart/2008/layout/NameandTitleOrganizationalChart"/>
    <dgm:cxn modelId="{C7F0A966-53BB-4919-9A49-C4BC9279C277}" type="presOf" srcId="{D7B2BA88-9D83-4F98-93E3-4F6E793E66CC}" destId="{DB12C471-16F0-4B58-8B7A-1DB27903DD41}" srcOrd="1" destOrd="0" presId="urn:microsoft.com/office/officeart/2008/layout/NameandTitleOrganizationalChart"/>
    <dgm:cxn modelId="{B569C853-11D5-4B11-B2BF-AD99304BD1FA}" type="presOf" srcId="{70E43DE4-96B9-4007-BDC3-2C486439613E}" destId="{66D681F8-A7E2-4587-AE97-6CAD647EC02E}" srcOrd="1" destOrd="0" presId="urn:microsoft.com/office/officeart/2008/layout/NameandTitleOrganizationalChart"/>
    <dgm:cxn modelId="{CD13EBD7-7956-45F5-BA12-5591B033428D}" type="presOf" srcId="{0D175720-84F8-432E-9660-810877DBB49F}" destId="{D2D390EF-AA69-4690-9592-3FAA24481237}" srcOrd="0" destOrd="0" presId="urn:microsoft.com/office/officeart/2008/layout/NameandTitleOrganizationalChart"/>
    <dgm:cxn modelId="{EA4DBD37-08FF-4FEF-ADB1-61A3B3DA33CF}" srcId="{0D175720-84F8-432E-9660-810877DBB49F}" destId="{25519B2C-7035-4F5F-B986-EA0DD65423F9}" srcOrd="0" destOrd="0" parTransId="{6EA01DFE-2146-43EC-AA75-EF961FB429E4}" sibTransId="{17A3F710-C68F-4009-B537-BB436FBE1AA3}"/>
    <dgm:cxn modelId="{4F0DEB12-9648-4075-A147-744F2830AAD1}" type="presOf" srcId="{A7D7DBC9-490D-4CFF-9F13-5C768FE06DD1}" destId="{DDC02B2A-0A85-47C7-8CF4-E30777782811}" srcOrd="0" destOrd="0" presId="urn:microsoft.com/office/officeart/2008/layout/NameandTitleOrganizationalChart"/>
    <dgm:cxn modelId="{159FA84A-C689-452F-B294-860D046879A9}" srcId="{25519B2C-7035-4F5F-B986-EA0DD65423F9}" destId="{D7B2BA88-9D83-4F98-93E3-4F6E793E66CC}" srcOrd="1" destOrd="0" parTransId="{FA2D546A-B828-4C80-A060-FB7F561704E2}" sibTransId="{F4173D89-78EE-429E-AEF8-323749045E98}"/>
    <dgm:cxn modelId="{3669EF1A-2443-4BE6-8BC2-32522CF93F75}" type="presOf" srcId="{36DB9AE9-EFD9-4418-BA2C-EA819C311A19}" destId="{F8C40C65-0B9C-4BE5-8798-D0C77A5A2549}" srcOrd="0" destOrd="0" presId="urn:microsoft.com/office/officeart/2008/layout/NameandTitleOrganizationalChart"/>
    <dgm:cxn modelId="{A63A0FB5-D6BE-4A06-8C16-CE764BCB1F18}" type="presOf" srcId="{70E43DE4-96B9-4007-BDC3-2C486439613E}" destId="{2258FACF-171D-43E1-B291-7C267EEA542C}" srcOrd="0" destOrd="0" presId="urn:microsoft.com/office/officeart/2008/layout/NameandTitleOrganizationalChart"/>
    <dgm:cxn modelId="{FA72B1AE-95F9-4038-BE03-CBCA890821D4}" type="presOf" srcId="{F4173D89-78EE-429E-AEF8-323749045E98}" destId="{583C93C4-C08B-4BE2-841E-C28E423B0CF4}" srcOrd="0" destOrd="0" presId="urn:microsoft.com/office/officeart/2008/layout/NameandTitleOrganizationalChart"/>
    <dgm:cxn modelId="{7ECED553-DF59-478A-99C8-404BC852FCC6}" type="presOf" srcId="{D83F1314-94B4-4A69-AE2D-9D714A510C4A}" destId="{F4EBD111-4FA9-4734-81DA-0E4C1E4B4525}" srcOrd="0" destOrd="0" presId="urn:microsoft.com/office/officeart/2008/layout/NameandTitleOrganizationalChart"/>
    <dgm:cxn modelId="{5E56AB3C-5973-407A-99E3-C387F8F15A31}" srcId="{25519B2C-7035-4F5F-B986-EA0DD65423F9}" destId="{9A984453-9BE3-4580-A199-992249C05E50}" srcOrd="3" destOrd="0" parTransId="{476D5CBC-9823-4AC8-BDC2-43E6D99E6022}" sibTransId="{36DB9AE9-EFD9-4418-BA2C-EA819C311A19}"/>
    <dgm:cxn modelId="{A4B36864-44D2-4B0F-8291-ECE41AAC6C2D}" type="presOf" srcId="{FA2D546A-B828-4C80-A060-FB7F561704E2}" destId="{0A9F55D5-4B6B-43EB-BC7C-FC8B4BD6149A}" srcOrd="0" destOrd="0" presId="urn:microsoft.com/office/officeart/2008/layout/NameandTitleOrganizationalChart"/>
    <dgm:cxn modelId="{76A330FF-B98F-4F51-8F49-C507CB296FC5}" type="presOf" srcId="{476D5CBC-9823-4AC8-BDC2-43E6D99E6022}" destId="{EF7E3C08-827B-4A88-92BA-34C13D0C173A}" srcOrd="0" destOrd="0" presId="urn:microsoft.com/office/officeart/2008/layout/NameandTitleOrganizationalChart"/>
    <dgm:cxn modelId="{5D71864D-24A7-4EDF-AF91-43039749DB49}" type="presOf" srcId="{D7B2BA88-9D83-4F98-93E3-4F6E793E66CC}" destId="{B3C2D3EE-BA37-45C0-800F-CF57B54D37AD}" srcOrd="0" destOrd="0" presId="urn:microsoft.com/office/officeart/2008/layout/NameandTitleOrganizationalChart"/>
    <dgm:cxn modelId="{BE524F7F-4486-4FF0-A0B1-E731204A5488}" type="presParOf" srcId="{D2D390EF-AA69-4690-9592-3FAA24481237}" destId="{F29A08CA-A369-467A-AB59-4E5CDEDC4BE0}" srcOrd="0" destOrd="0" presId="urn:microsoft.com/office/officeart/2008/layout/NameandTitleOrganizationalChart"/>
    <dgm:cxn modelId="{355E4FB5-3E2D-4F3B-BA93-09F8C446F2B3}" type="presParOf" srcId="{F29A08CA-A369-467A-AB59-4E5CDEDC4BE0}" destId="{0C7AD201-6745-4E5A-B967-4D2E19124E37}" srcOrd="0" destOrd="0" presId="urn:microsoft.com/office/officeart/2008/layout/NameandTitleOrganizationalChart"/>
    <dgm:cxn modelId="{893137BF-6C38-4726-952D-CDF45FB4B301}" type="presParOf" srcId="{0C7AD201-6745-4E5A-B967-4D2E19124E37}" destId="{B01F10A3-E039-4800-9D59-38E250FC14CC}" srcOrd="0" destOrd="0" presId="urn:microsoft.com/office/officeart/2008/layout/NameandTitleOrganizationalChart"/>
    <dgm:cxn modelId="{A8299F4D-50E5-4DFD-BA3B-EDD997BBA258}" type="presParOf" srcId="{0C7AD201-6745-4E5A-B967-4D2E19124E37}" destId="{0BDD42EC-F48D-4EBA-8B00-2F68CC08AE93}" srcOrd="1" destOrd="0" presId="urn:microsoft.com/office/officeart/2008/layout/NameandTitleOrganizationalChart"/>
    <dgm:cxn modelId="{3717418D-FE0E-4262-BBFD-20584AD30CFA}" type="presParOf" srcId="{0C7AD201-6745-4E5A-B967-4D2E19124E37}" destId="{386F5619-666F-441F-A1A6-1B1157B36AF3}" srcOrd="2" destOrd="0" presId="urn:microsoft.com/office/officeart/2008/layout/NameandTitleOrganizationalChart"/>
    <dgm:cxn modelId="{ED19C872-4F7E-48F7-A269-204C2C9DFA8B}" type="presParOf" srcId="{F29A08CA-A369-467A-AB59-4E5CDEDC4BE0}" destId="{756F5BB5-B1C0-4BA7-9535-43BBB7B5178A}" srcOrd="1" destOrd="0" presId="urn:microsoft.com/office/officeart/2008/layout/NameandTitleOrganizationalChart"/>
    <dgm:cxn modelId="{2B29E59B-6B2D-4764-A028-62F59D3A4C10}" type="presParOf" srcId="{F29A08CA-A369-467A-AB59-4E5CDEDC4BE0}" destId="{DF649AC8-7C7E-43CC-AE66-909BACA6D22A}" srcOrd="2" destOrd="0" presId="urn:microsoft.com/office/officeart/2008/layout/NameandTitleOrganizationalChart"/>
    <dgm:cxn modelId="{811C9DF2-064D-492B-8E58-1E3FFAF0B8BE}" type="presParOf" srcId="{DF649AC8-7C7E-43CC-AE66-909BACA6D22A}" destId="{DDC02B2A-0A85-47C7-8CF4-E30777782811}" srcOrd="0" destOrd="0" presId="urn:microsoft.com/office/officeart/2008/layout/NameandTitleOrganizationalChart"/>
    <dgm:cxn modelId="{DC929E67-1B25-4CCE-B71E-0EA0175B3F41}" type="presParOf" srcId="{DF649AC8-7C7E-43CC-AE66-909BACA6D22A}" destId="{E24E5332-5F10-46EC-ADA2-A2FF5F0515FB}" srcOrd="1" destOrd="0" presId="urn:microsoft.com/office/officeart/2008/layout/NameandTitleOrganizationalChart"/>
    <dgm:cxn modelId="{2163F0D8-368B-480A-848E-46D4E803CC8F}" type="presParOf" srcId="{E24E5332-5F10-46EC-ADA2-A2FF5F0515FB}" destId="{2BA58157-A154-4B66-9802-44A4C22595F6}" srcOrd="0" destOrd="0" presId="urn:microsoft.com/office/officeart/2008/layout/NameandTitleOrganizationalChart"/>
    <dgm:cxn modelId="{220AD4FA-787E-4C5E-B90C-8F1027785486}" type="presParOf" srcId="{2BA58157-A154-4B66-9802-44A4C22595F6}" destId="{2258FACF-171D-43E1-B291-7C267EEA542C}" srcOrd="0" destOrd="0" presId="urn:microsoft.com/office/officeart/2008/layout/NameandTitleOrganizationalChart"/>
    <dgm:cxn modelId="{11DDC2D4-3A06-4C44-B1DD-F378A6D4A1CE}" type="presParOf" srcId="{2BA58157-A154-4B66-9802-44A4C22595F6}" destId="{ABF1B3A2-889C-438A-8717-F0CD77C26D95}" srcOrd="1" destOrd="0" presId="urn:microsoft.com/office/officeart/2008/layout/NameandTitleOrganizationalChart"/>
    <dgm:cxn modelId="{90DF1427-82CA-40BC-9740-6523CBCCCE0B}" type="presParOf" srcId="{2BA58157-A154-4B66-9802-44A4C22595F6}" destId="{66D681F8-A7E2-4587-AE97-6CAD647EC02E}" srcOrd="2" destOrd="0" presId="urn:microsoft.com/office/officeart/2008/layout/NameandTitleOrganizationalChart"/>
    <dgm:cxn modelId="{52258935-D6F8-4F99-B8D7-A63BEA7D6D78}" type="presParOf" srcId="{E24E5332-5F10-46EC-ADA2-A2FF5F0515FB}" destId="{C6363881-A3D2-4611-8562-C26E4098CB39}" srcOrd="1" destOrd="0" presId="urn:microsoft.com/office/officeart/2008/layout/NameandTitleOrganizationalChart"/>
    <dgm:cxn modelId="{6ABC7B4E-94B2-45A5-9041-B4C64FB1DA5D}" type="presParOf" srcId="{E24E5332-5F10-46EC-ADA2-A2FF5F0515FB}" destId="{678A3BE6-4710-404F-A936-3D7A265354E3}" srcOrd="2" destOrd="0" presId="urn:microsoft.com/office/officeart/2008/layout/NameandTitleOrganizationalChart"/>
    <dgm:cxn modelId="{6AD67B57-7503-4983-970D-BF5EF00BA1CE}" type="presParOf" srcId="{DF649AC8-7C7E-43CC-AE66-909BACA6D22A}" destId="{0A9F55D5-4B6B-43EB-BC7C-FC8B4BD6149A}" srcOrd="2" destOrd="0" presId="urn:microsoft.com/office/officeart/2008/layout/NameandTitleOrganizationalChart"/>
    <dgm:cxn modelId="{22403643-39A8-4A15-8789-65210372840C}" type="presParOf" srcId="{DF649AC8-7C7E-43CC-AE66-909BACA6D22A}" destId="{A6201DD1-71EF-4081-BD8D-54464F591FAB}" srcOrd="3" destOrd="0" presId="urn:microsoft.com/office/officeart/2008/layout/NameandTitleOrganizationalChart"/>
    <dgm:cxn modelId="{0D2A1404-7D76-405F-A276-35E85BC82FF6}" type="presParOf" srcId="{A6201DD1-71EF-4081-BD8D-54464F591FAB}" destId="{22F39CDE-0FB5-43C4-8F9D-8B7C66C9E6F2}" srcOrd="0" destOrd="0" presId="urn:microsoft.com/office/officeart/2008/layout/NameandTitleOrganizationalChart"/>
    <dgm:cxn modelId="{55E78D75-7292-4652-AAAC-2223581BECBD}" type="presParOf" srcId="{22F39CDE-0FB5-43C4-8F9D-8B7C66C9E6F2}" destId="{B3C2D3EE-BA37-45C0-800F-CF57B54D37AD}" srcOrd="0" destOrd="0" presId="urn:microsoft.com/office/officeart/2008/layout/NameandTitleOrganizationalChart"/>
    <dgm:cxn modelId="{9FBCB181-2319-479F-9D7D-66EC4C001BB2}" type="presParOf" srcId="{22F39CDE-0FB5-43C4-8F9D-8B7C66C9E6F2}" destId="{583C93C4-C08B-4BE2-841E-C28E423B0CF4}" srcOrd="1" destOrd="0" presId="urn:microsoft.com/office/officeart/2008/layout/NameandTitleOrganizationalChart"/>
    <dgm:cxn modelId="{45A421A3-339F-4C79-8E69-00CC5175CAF1}" type="presParOf" srcId="{22F39CDE-0FB5-43C4-8F9D-8B7C66C9E6F2}" destId="{DB12C471-16F0-4B58-8B7A-1DB27903DD41}" srcOrd="2" destOrd="0" presId="urn:microsoft.com/office/officeart/2008/layout/NameandTitleOrganizationalChart"/>
    <dgm:cxn modelId="{A514057B-284E-41FD-AE7D-0E55A874F0E7}" type="presParOf" srcId="{A6201DD1-71EF-4081-BD8D-54464F591FAB}" destId="{85F2F705-5FB7-46B7-AE55-CB21AE2BB649}" srcOrd="1" destOrd="0" presId="urn:microsoft.com/office/officeart/2008/layout/NameandTitleOrganizationalChart"/>
    <dgm:cxn modelId="{9E5BB553-D5C5-4B85-83CD-D80A8D444F3C}" type="presParOf" srcId="{A6201DD1-71EF-4081-BD8D-54464F591FAB}" destId="{403DCD2C-7251-4A8D-A879-EFCC20F7EACF}" srcOrd="2" destOrd="0" presId="urn:microsoft.com/office/officeart/2008/layout/NameandTitleOrganizationalChart"/>
    <dgm:cxn modelId="{961B5991-5E2F-46F6-9534-1FE3E50A2949}" type="presParOf" srcId="{DF649AC8-7C7E-43CC-AE66-909BACA6D22A}" destId="{F4EBD111-4FA9-4734-81DA-0E4C1E4B4525}" srcOrd="4" destOrd="0" presId="urn:microsoft.com/office/officeart/2008/layout/NameandTitleOrganizationalChart"/>
    <dgm:cxn modelId="{BFECA4AC-8A6B-4965-A9BB-DBA554672C12}" type="presParOf" srcId="{DF649AC8-7C7E-43CC-AE66-909BACA6D22A}" destId="{7BA69CB7-9D66-44DF-B00A-15A078AB6390}" srcOrd="5" destOrd="0" presId="urn:microsoft.com/office/officeart/2008/layout/NameandTitleOrganizationalChart"/>
    <dgm:cxn modelId="{78408144-8958-4963-8849-8AA0148BD233}" type="presParOf" srcId="{7BA69CB7-9D66-44DF-B00A-15A078AB6390}" destId="{9BB1D34C-0190-40A5-8503-C94BC0514E51}" srcOrd="0" destOrd="0" presId="urn:microsoft.com/office/officeart/2008/layout/NameandTitleOrganizationalChart"/>
    <dgm:cxn modelId="{4CFC4634-93E1-4D10-A687-F74479A80751}" type="presParOf" srcId="{9BB1D34C-0190-40A5-8503-C94BC0514E51}" destId="{970B4F4D-BDE2-4309-8761-3CD0A3812D97}" srcOrd="0" destOrd="0" presId="urn:microsoft.com/office/officeart/2008/layout/NameandTitleOrganizationalChart"/>
    <dgm:cxn modelId="{2EE35DFA-033E-439F-9541-A03D1BBD8C06}" type="presParOf" srcId="{9BB1D34C-0190-40A5-8503-C94BC0514E51}" destId="{2E7E18E2-DD68-4C86-AC60-D8DEA778CD83}" srcOrd="1" destOrd="0" presId="urn:microsoft.com/office/officeart/2008/layout/NameandTitleOrganizationalChart"/>
    <dgm:cxn modelId="{C50198B7-D186-4B2E-BE05-C02B19FEE966}" type="presParOf" srcId="{9BB1D34C-0190-40A5-8503-C94BC0514E51}" destId="{1262930C-FD42-47C7-87A8-00E47F18127D}" srcOrd="2" destOrd="0" presId="urn:microsoft.com/office/officeart/2008/layout/NameandTitleOrganizationalChart"/>
    <dgm:cxn modelId="{70746289-B374-4F7E-9EF4-F281227858A4}" type="presParOf" srcId="{7BA69CB7-9D66-44DF-B00A-15A078AB6390}" destId="{68EDBEAB-4D3E-474A-9E9E-6AE477D953B5}" srcOrd="1" destOrd="0" presId="urn:microsoft.com/office/officeart/2008/layout/NameandTitleOrganizationalChart"/>
    <dgm:cxn modelId="{98787282-F1D0-4A7A-B9BD-D6C376518A8F}" type="presParOf" srcId="{7BA69CB7-9D66-44DF-B00A-15A078AB6390}" destId="{F822601A-8FA4-473B-AA89-848021894928}" srcOrd="2" destOrd="0" presId="urn:microsoft.com/office/officeart/2008/layout/NameandTitleOrganizationalChart"/>
    <dgm:cxn modelId="{F6D66887-A363-4A0A-9DF5-F6E4F71DC8AB}" type="presParOf" srcId="{DF649AC8-7C7E-43CC-AE66-909BACA6D22A}" destId="{EF7E3C08-827B-4A88-92BA-34C13D0C173A}" srcOrd="6" destOrd="0" presId="urn:microsoft.com/office/officeart/2008/layout/NameandTitleOrganizationalChart"/>
    <dgm:cxn modelId="{F021154C-2C65-4BCB-B8A8-C055F2634DC2}" type="presParOf" srcId="{DF649AC8-7C7E-43CC-AE66-909BACA6D22A}" destId="{E5506D56-8058-45E0-97B7-72E92AA5D17E}" srcOrd="7" destOrd="0" presId="urn:microsoft.com/office/officeart/2008/layout/NameandTitleOrganizationalChart"/>
    <dgm:cxn modelId="{7046D5CA-420D-4D46-A127-A6FC88132B89}" type="presParOf" srcId="{E5506D56-8058-45E0-97B7-72E92AA5D17E}" destId="{CD09832E-0949-4B4A-BED7-5AD30E7BC90A}" srcOrd="0" destOrd="0" presId="urn:microsoft.com/office/officeart/2008/layout/NameandTitleOrganizationalChart"/>
    <dgm:cxn modelId="{974A950E-F5F7-4753-B91D-5F7082FDA35F}" type="presParOf" srcId="{CD09832E-0949-4B4A-BED7-5AD30E7BC90A}" destId="{99D16228-45AF-4969-AA25-8BBD44F6EE10}" srcOrd="0" destOrd="0" presId="urn:microsoft.com/office/officeart/2008/layout/NameandTitleOrganizationalChart"/>
    <dgm:cxn modelId="{93D7A80E-8A52-4427-88BA-5C6DC128B38B}" type="presParOf" srcId="{CD09832E-0949-4B4A-BED7-5AD30E7BC90A}" destId="{F8C40C65-0B9C-4BE5-8798-D0C77A5A2549}" srcOrd="1" destOrd="0" presId="urn:microsoft.com/office/officeart/2008/layout/NameandTitleOrganizationalChart"/>
    <dgm:cxn modelId="{3CE71988-3CD1-4C16-BDFE-DDA082C828A1}" type="presParOf" srcId="{CD09832E-0949-4B4A-BED7-5AD30E7BC90A}" destId="{0D4F89D7-D913-46A9-8596-F7091F69D628}" srcOrd="2" destOrd="0" presId="urn:microsoft.com/office/officeart/2008/layout/NameandTitleOrganizationalChart"/>
    <dgm:cxn modelId="{93AB4F9F-DC9E-4231-9D36-102EF4D59379}" type="presParOf" srcId="{E5506D56-8058-45E0-97B7-72E92AA5D17E}" destId="{2052D051-D447-493A-961F-917DF290DB02}" srcOrd="1" destOrd="0" presId="urn:microsoft.com/office/officeart/2008/layout/NameandTitleOrganizationalChart"/>
    <dgm:cxn modelId="{04C2130C-B1BE-4D76-8339-140B308C86DB}" type="presParOf" srcId="{E5506D56-8058-45E0-97B7-72E92AA5D17E}" destId="{AC10B4FF-4CFC-418F-8028-D7198285EEE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8D076F-2E1D-4E3C-B6A5-5068AB30014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686E4D-6211-4212-BD19-5DD831A16404}">
      <dgm:prSet phldrT="[Text]"/>
      <dgm:spPr/>
      <dgm:t>
        <a:bodyPr/>
        <a:lstStyle/>
        <a:p>
          <a:r>
            <a:rPr lang="en-US" dirty="0" err="1" smtClean="0"/>
            <a:t>EnvStateStr</a:t>
          </a:r>
          <a:r>
            <a:rPr lang="en-US" dirty="0" smtClean="0"/>
            <a:t>:</a:t>
          </a:r>
          <a:endParaRPr lang="en-US" dirty="0"/>
        </a:p>
      </dgm:t>
    </dgm:pt>
    <dgm:pt modelId="{CAFB0AF0-30B2-4B23-B48E-1132EFF3A4A8}" type="parTrans" cxnId="{9AB3F115-8482-41C6-B029-45C3FCA88B8E}">
      <dgm:prSet/>
      <dgm:spPr/>
      <dgm:t>
        <a:bodyPr/>
        <a:lstStyle/>
        <a:p>
          <a:endParaRPr lang="en-US"/>
        </a:p>
      </dgm:t>
    </dgm:pt>
    <dgm:pt modelId="{EEA208BB-C44D-4FF2-8C33-0AB8886EAB54}" type="sibTrans" cxnId="{9AB3F115-8482-41C6-B029-45C3FCA88B8E}">
      <dgm:prSet/>
      <dgm:spPr/>
      <dgm:t>
        <a:bodyPr/>
        <a:lstStyle/>
        <a:p>
          <a:endParaRPr lang="en-US"/>
        </a:p>
      </dgm:t>
    </dgm:pt>
    <dgm:pt modelId="{B0B6184E-206C-40C6-B9B0-BBF469A0470F}">
      <dgm:prSet phldrT="[Text]"/>
      <dgm:spPr/>
      <dgm:t>
        <a:bodyPr/>
        <a:lstStyle/>
        <a:p>
          <a:r>
            <a:rPr lang="en-US" dirty="0" err="1" smtClean="0"/>
            <a:t>Initi</a:t>
          </a:r>
          <a:endParaRPr lang="en-US" dirty="0"/>
        </a:p>
      </dgm:t>
    </dgm:pt>
    <dgm:pt modelId="{78F6F44E-5B8A-4293-B814-A77E90ABF6F5}" type="parTrans" cxnId="{43BAC84F-C9B5-4144-8F2C-5F56A4553C86}">
      <dgm:prSet/>
      <dgm:spPr/>
      <dgm:t>
        <a:bodyPr/>
        <a:lstStyle/>
        <a:p>
          <a:endParaRPr lang="en-US"/>
        </a:p>
      </dgm:t>
    </dgm:pt>
    <dgm:pt modelId="{265C4497-8DCB-48F7-94F7-9283FEFAB86E}" type="sibTrans" cxnId="{43BAC84F-C9B5-4144-8F2C-5F56A4553C86}">
      <dgm:prSet/>
      <dgm:spPr/>
      <dgm:t>
        <a:bodyPr/>
        <a:lstStyle/>
        <a:p>
          <a:endParaRPr lang="en-US"/>
        </a:p>
      </dgm:t>
    </dgm:pt>
    <dgm:pt modelId="{E92CD70D-0D12-48DE-940B-C33F9922A309}">
      <dgm:prSet phldrT="[Text]"/>
      <dgm:spPr/>
      <dgm:t>
        <a:bodyPr/>
        <a:lstStyle/>
        <a:p>
          <a:r>
            <a:rPr lang="en-US" dirty="0" err="1" smtClean="0"/>
            <a:t>state_update</a:t>
          </a:r>
          <a:endParaRPr lang="en-US" dirty="0" smtClean="0"/>
        </a:p>
        <a:p>
          <a:r>
            <a:rPr lang="en-US" dirty="0" smtClean="0"/>
            <a:t>(Abstract)</a:t>
          </a:r>
          <a:endParaRPr lang="en-US" dirty="0"/>
        </a:p>
      </dgm:t>
    </dgm:pt>
    <dgm:pt modelId="{9C199B63-F2AF-48C7-A764-28AAAA661F23}" type="parTrans" cxnId="{DD1571DE-9B2D-4F66-B64A-7A90E90FA798}">
      <dgm:prSet/>
      <dgm:spPr/>
      <dgm:t>
        <a:bodyPr/>
        <a:lstStyle/>
        <a:p>
          <a:endParaRPr lang="en-US"/>
        </a:p>
      </dgm:t>
    </dgm:pt>
    <dgm:pt modelId="{5354388D-1ED3-47FA-8DC9-B16FA179C06D}" type="sibTrans" cxnId="{DD1571DE-9B2D-4F66-B64A-7A90E90FA798}">
      <dgm:prSet/>
      <dgm:spPr/>
      <dgm:t>
        <a:bodyPr/>
        <a:lstStyle/>
        <a:p>
          <a:endParaRPr lang="en-US"/>
        </a:p>
      </dgm:t>
    </dgm:pt>
    <dgm:pt modelId="{2FA63276-DD14-4156-B085-49A87ACA1A17}">
      <dgm:prSet phldrT="[Text]"/>
      <dgm:spPr/>
      <dgm:t>
        <a:bodyPr/>
        <a:lstStyle/>
        <a:p>
          <a:r>
            <a:rPr lang="en-US" dirty="0" err="1" smtClean="0"/>
            <a:t>state_reset</a:t>
          </a:r>
          <a:endParaRPr lang="en-US" dirty="0" smtClean="0"/>
        </a:p>
        <a:p>
          <a:r>
            <a:rPr lang="en-US" dirty="0" smtClean="0"/>
            <a:t>(Abstract)</a:t>
          </a:r>
          <a:endParaRPr lang="en-US" dirty="0"/>
        </a:p>
      </dgm:t>
    </dgm:pt>
    <dgm:pt modelId="{4019DD47-9CD4-41FC-881A-036CE5D495D7}" type="parTrans" cxnId="{F907DDEB-FEEA-477F-94F9-F89C1A54D4EA}">
      <dgm:prSet/>
      <dgm:spPr/>
      <dgm:t>
        <a:bodyPr/>
        <a:lstStyle/>
        <a:p>
          <a:endParaRPr lang="en-US"/>
        </a:p>
      </dgm:t>
    </dgm:pt>
    <dgm:pt modelId="{94DEB9C7-73DC-4812-AB4F-8ABE36F3DF66}" type="sibTrans" cxnId="{F907DDEB-FEEA-477F-94F9-F89C1A54D4EA}">
      <dgm:prSet/>
      <dgm:spPr/>
      <dgm:t>
        <a:bodyPr/>
        <a:lstStyle/>
        <a:p>
          <a:endParaRPr lang="en-US"/>
        </a:p>
      </dgm:t>
    </dgm:pt>
    <dgm:pt modelId="{E340538D-6E2A-4E7B-8774-515BC39ECAFB}" type="pres">
      <dgm:prSet presAssocID="{D88D076F-2E1D-4E3C-B6A5-5068AB30014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913C1A-88F6-48B7-A4DD-1652F0DAA6AB}" type="pres">
      <dgm:prSet presAssocID="{D3686E4D-6211-4212-BD19-5DD831A16404}" presName="root1" presStyleCnt="0"/>
      <dgm:spPr/>
    </dgm:pt>
    <dgm:pt modelId="{0BB1F559-6FC6-44A4-AA63-F59894115E63}" type="pres">
      <dgm:prSet presAssocID="{D3686E4D-6211-4212-BD19-5DD831A1640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56305F-55CB-4C5D-80D3-19D88FE1BF0D}" type="pres">
      <dgm:prSet presAssocID="{D3686E4D-6211-4212-BD19-5DD831A16404}" presName="level2hierChild" presStyleCnt="0"/>
      <dgm:spPr/>
    </dgm:pt>
    <dgm:pt modelId="{B0D68EAD-3224-41D5-812A-F3D2ABADAA50}" type="pres">
      <dgm:prSet presAssocID="{78F6F44E-5B8A-4293-B814-A77E90ABF6F5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54AB8314-684A-47C9-A1AD-6574399A18E0}" type="pres">
      <dgm:prSet presAssocID="{78F6F44E-5B8A-4293-B814-A77E90ABF6F5}" presName="connTx" presStyleLbl="parChTrans1D2" presStyleIdx="0" presStyleCnt="3"/>
      <dgm:spPr/>
      <dgm:t>
        <a:bodyPr/>
        <a:lstStyle/>
        <a:p>
          <a:endParaRPr lang="en-US"/>
        </a:p>
      </dgm:t>
    </dgm:pt>
    <dgm:pt modelId="{905B8D37-708B-4F8D-8586-B7A9FEE34958}" type="pres">
      <dgm:prSet presAssocID="{B0B6184E-206C-40C6-B9B0-BBF469A0470F}" presName="root2" presStyleCnt="0"/>
      <dgm:spPr/>
    </dgm:pt>
    <dgm:pt modelId="{566A9A72-135D-41BD-9AAE-2CC7DA69A5BE}" type="pres">
      <dgm:prSet presAssocID="{B0B6184E-206C-40C6-B9B0-BBF469A0470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77A78C-CC51-40ED-9CFA-F144811988A7}" type="pres">
      <dgm:prSet presAssocID="{B0B6184E-206C-40C6-B9B0-BBF469A0470F}" presName="level3hierChild" presStyleCnt="0"/>
      <dgm:spPr/>
    </dgm:pt>
    <dgm:pt modelId="{FA313272-4D42-41FC-A5B7-F489398A8AB7}" type="pres">
      <dgm:prSet presAssocID="{9C199B63-F2AF-48C7-A764-28AAAA661F23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74A7E52B-8C0A-4E02-9B3A-C31275483384}" type="pres">
      <dgm:prSet presAssocID="{9C199B63-F2AF-48C7-A764-28AAAA661F23}" presName="connTx" presStyleLbl="parChTrans1D2" presStyleIdx="1" presStyleCnt="3"/>
      <dgm:spPr/>
      <dgm:t>
        <a:bodyPr/>
        <a:lstStyle/>
        <a:p>
          <a:endParaRPr lang="en-US"/>
        </a:p>
      </dgm:t>
    </dgm:pt>
    <dgm:pt modelId="{81659CAF-F98C-4938-A801-40F99B9BB41C}" type="pres">
      <dgm:prSet presAssocID="{E92CD70D-0D12-48DE-940B-C33F9922A309}" presName="root2" presStyleCnt="0"/>
      <dgm:spPr/>
    </dgm:pt>
    <dgm:pt modelId="{1D5BF4B6-7026-4CA4-A537-56E44BD3A295}" type="pres">
      <dgm:prSet presAssocID="{E92CD70D-0D12-48DE-940B-C33F9922A309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2F0640-B980-41D0-B414-A60966035692}" type="pres">
      <dgm:prSet presAssocID="{E92CD70D-0D12-48DE-940B-C33F9922A309}" presName="level3hierChild" presStyleCnt="0"/>
      <dgm:spPr/>
    </dgm:pt>
    <dgm:pt modelId="{13B3455B-9E41-4977-9139-E5631BC5DD2C}" type="pres">
      <dgm:prSet presAssocID="{4019DD47-9CD4-41FC-881A-036CE5D495D7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8C46023A-BF2C-4CD4-9AD3-DFF84C9D5067}" type="pres">
      <dgm:prSet presAssocID="{4019DD47-9CD4-41FC-881A-036CE5D495D7}" presName="connTx" presStyleLbl="parChTrans1D2" presStyleIdx="2" presStyleCnt="3"/>
      <dgm:spPr/>
      <dgm:t>
        <a:bodyPr/>
        <a:lstStyle/>
        <a:p>
          <a:endParaRPr lang="en-US"/>
        </a:p>
      </dgm:t>
    </dgm:pt>
    <dgm:pt modelId="{A86249FB-B589-4B5A-9577-AC26EE924724}" type="pres">
      <dgm:prSet presAssocID="{2FA63276-DD14-4156-B085-49A87ACA1A17}" presName="root2" presStyleCnt="0"/>
      <dgm:spPr/>
    </dgm:pt>
    <dgm:pt modelId="{ABB4FB51-9D7A-4721-BEF5-8FF605FA97F6}" type="pres">
      <dgm:prSet presAssocID="{2FA63276-DD14-4156-B085-49A87ACA1A17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2EEFCB-8002-4946-BD39-9B167418D339}" type="pres">
      <dgm:prSet presAssocID="{2FA63276-DD14-4156-B085-49A87ACA1A17}" presName="level3hierChild" presStyleCnt="0"/>
      <dgm:spPr/>
    </dgm:pt>
  </dgm:ptLst>
  <dgm:cxnLst>
    <dgm:cxn modelId="{B02EBCB3-D703-425F-BBEC-E86F64A017B7}" type="presOf" srcId="{9C199B63-F2AF-48C7-A764-28AAAA661F23}" destId="{74A7E52B-8C0A-4E02-9B3A-C31275483384}" srcOrd="1" destOrd="0" presId="urn:microsoft.com/office/officeart/2005/8/layout/hierarchy2"/>
    <dgm:cxn modelId="{52BFFA7A-6E57-41D9-AF75-C13FD0CB2F31}" type="presOf" srcId="{2FA63276-DD14-4156-B085-49A87ACA1A17}" destId="{ABB4FB51-9D7A-4721-BEF5-8FF605FA97F6}" srcOrd="0" destOrd="0" presId="urn:microsoft.com/office/officeart/2005/8/layout/hierarchy2"/>
    <dgm:cxn modelId="{809C1D2C-5B42-497F-A9F7-84F42792D9F7}" type="presOf" srcId="{9C199B63-F2AF-48C7-A764-28AAAA661F23}" destId="{FA313272-4D42-41FC-A5B7-F489398A8AB7}" srcOrd="0" destOrd="0" presId="urn:microsoft.com/office/officeart/2005/8/layout/hierarchy2"/>
    <dgm:cxn modelId="{74CC38DD-D8FB-4B84-BA82-4754BAD88051}" type="presOf" srcId="{D88D076F-2E1D-4E3C-B6A5-5068AB30014F}" destId="{E340538D-6E2A-4E7B-8774-515BC39ECAFB}" srcOrd="0" destOrd="0" presId="urn:microsoft.com/office/officeart/2005/8/layout/hierarchy2"/>
    <dgm:cxn modelId="{230A7E4E-481E-4C72-AD95-C69083CC0BD1}" type="presOf" srcId="{B0B6184E-206C-40C6-B9B0-BBF469A0470F}" destId="{566A9A72-135D-41BD-9AAE-2CC7DA69A5BE}" srcOrd="0" destOrd="0" presId="urn:microsoft.com/office/officeart/2005/8/layout/hierarchy2"/>
    <dgm:cxn modelId="{C05E3D36-CF38-4016-8D97-26ABB36CF959}" type="presOf" srcId="{E92CD70D-0D12-48DE-940B-C33F9922A309}" destId="{1D5BF4B6-7026-4CA4-A537-56E44BD3A295}" srcOrd="0" destOrd="0" presId="urn:microsoft.com/office/officeart/2005/8/layout/hierarchy2"/>
    <dgm:cxn modelId="{92AD5B3E-5D1F-4C36-A8F7-42CD8F561B71}" type="presOf" srcId="{78F6F44E-5B8A-4293-B814-A77E90ABF6F5}" destId="{B0D68EAD-3224-41D5-812A-F3D2ABADAA50}" srcOrd="0" destOrd="0" presId="urn:microsoft.com/office/officeart/2005/8/layout/hierarchy2"/>
    <dgm:cxn modelId="{35F21444-7B2D-4F02-AB6D-28B50B92DF68}" type="presOf" srcId="{4019DD47-9CD4-41FC-881A-036CE5D495D7}" destId="{13B3455B-9E41-4977-9139-E5631BC5DD2C}" srcOrd="0" destOrd="0" presId="urn:microsoft.com/office/officeart/2005/8/layout/hierarchy2"/>
    <dgm:cxn modelId="{9AB3F115-8482-41C6-B029-45C3FCA88B8E}" srcId="{D88D076F-2E1D-4E3C-B6A5-5068AB30014F}" destId="{D3686E4D-6211-4212-BD19-5DD831A16404}" srcOrd="0" destOrd="0" parTransId="{CAFB0AF0-30B2-4B23-B48E-1132EFF3A4A8}" sibTransId="{EEA208BB-C44D-4FF2-8C33-0AB8886EAB54}"/>
    <dgm:cxn modelId="{75FE5EAF-773A-45A0-8945-8045C0BED04A}" type="presOf" srcId="{78F6F44E-5B8A-4293-B814-A77E90ABF6F5}" destId="{54AB8314-684A-47C9-A1AD-6574399A18E0}" srcOrd="1" destOrd="0" presId="urn:microsoft.com/office/officeart/2005/8/layout/hierarchy2"/>
    <dgm:cxn modelId="{43BAC84F-C9B5-4144-8F2C-5F56A4553C86}" srcId="{D3686E4D-6211-4212-BD19-5DD831A16404}" destId="{B0B6184E-206C-40C6-B9B0-BBF469A0470F}" srcOrd="0" destOrd="0" parTransId="{78F6F44E-5B8A-4293-B814-A77E90ABF6F5}" sibTransId="{265C4497-8DCB-48F7-94F7-9283FEFAB86E}"/>
    <dgm:cxn modelId="{B4D4AD4C-7DEF-46C8-964F-DC3FB157355D}" type="presOf" srcId="{D3686E4D-6211-4212-BD19-5DD831A16404}" destId="{0BB1F559-6FC6-44A4-AA63-F59894115E63}" srcOrd="0" destOrd="0" presId="urn:microsoft.com/office/officeart/2005/8/layout/hierarchy2"/>
    <dgm:cxn modelId="{F907DDEB-FEEA-477F-94F9-F89C1A54D4EA}" srcId="{D3686E4D-6211-4212-BD19-5DD831A16404}" destId="{2FA63276-DD14-4156-B085-49A87ACA1A17}" srcOrd="2" destOrd="0" parTransId="{4019DD47-9CD4-41FC-881A-036CE5D495D7}" sibTransId="{94DEB9C7-73DC-4812-AB4F-8ABE36F3DF66}"/>
    <dgm:cxn modelId="{6A12DCA4-634F-4656-A652-3599B87D7A22}" type="presOf" srcId="{4019DD47-9CD4-41FC-881A-036CE5D495D7}" destId="{8C46023A-BF2C-4CD4-9AD3-DFF84C9D5067}" srcOrd="1" destOrd="0" presId="urn:microsoft.com/office/officeart/2005/8/layout/hierarchy2"/>
    <dgm:cxn modelId="{DD1571DE-9B2D-4F66-B64A-7A90E90FA798}" srcId="{D3686E4D-6211-4212-BD19-5DD831A16404}" destId="{E92CD70D-0D12-48DE-940B-C33F9922A309}" srcOrd="1" destOrd="0" parTransId="{9C199B63-F2AF-48C7-A764-28AAAA661F23}" sibTransId="{5354388D-1ED3-47FA-8DC9-B16FA179C06D}"/>
    <dgm:cxn modelId="{1CF28096-5A5E-49B5-BB29-7C2EEEA382DD}" type="presParOf" srcId="{E340538D-6E2A-4E7B-8774-515BC39ECAFB}" destId="{F6913C1A-88F6-48B7-A4DD-1652F0DAA6AB}" srcOrd="0" destOrd="0" presId="urn:microsoft.com/office/officeart/2005/8/layout/hierarchy2"/>
    <dgm:cxn modelId="{39B62FFE-3EDF-404E-B539-EA5E4C1206A4}" type="presParOf" srcId="{F6913C1A-88F6-48B7-A4DD-1652F0DAA6AB}" destId="{0BB1F559-6FC6-44A4-AA63-F59894115E63}" srcOrd="0" destOrd="0" presId="urn:microsoft.com/office/officeart/2005/8/layout/hierarchy2"/>
    <dgm:cxn modelId="{3E292975-5EA2-4961-952F-BB41C7A8F6F6}" type="presParOf" srcId="{F6913C1A-88F6-48B7-A4DD-1652F0DAA6AB}" destId="{8056305F-55CB-4C5D-80D3-19D88FE1BF0D}" srcOrd="1" destOrd="0" presId="urn:microsoft.com/office/officeart/2005/8/layout/hierarchy2"/>
    <dgm:cxn modelId="{06EBB68F-83B0-4F15-BD49-B56305EA0CAD}" type="presParOf" srcId="{8056305F-55CB-4C5D-80D3-19D88FE1BF0D}" destId="{B0D68EAD-3224-41D5-812A-F3D2ABADAA50}" srcOrd="0" destOrd="0" presId="urn:microsoft.com/office/officeart/2005/8/layout/hierarchy2"/>
    <dgm:cxn modelId="{7E460D9B-C8B8-4383-933B-C8B233F68ECD}" type="presParOf" srcId="{B0D68EAD-3224-41D5-812A-F3D2ABADAA50}" destId="{54AB8314-684A-47C9-A1AD-6574399A18E0}" srcOrd="0" destOrd="0" presId="urn:microsoft.com/office/officeart/2005/8/layout/hierarchy2"/>
    <dgm:cxn modelId="{3D3B1B58-F20C-443D-A871-9A17DAB22578}" type="presParOf" srcId="{8056305F-55CB-4C5D-80D3-19D88FE1BF0D}" destId="{905B8D37-708B-4F8D-8586-B7A9FEE34958}" srcOrd="1" destOrd="0" presId="urn:microsoft.com/office/officeart/2005/8/layout/hierarchy2"/>
    <dgm:cxn modelId="{0C174966-3034-44FF-B883-797F25F4CE1F}" type="presParOf" srcId="{905B8D37-708B-4F8D-8586-B7A9FEE34958}" destId="{566A9A72-135D-41BD-9AAE-2CC7DA69A5BE}" srcOrd="0" destOrd="0" presId="urn:microsoft.com/office/officeart/2005/8/layout/hierarchy2"/>
    <dgm:cxn modelId="{BEB079E7-54FC-4E8C-827C-C0278E74C445}" type="presParOf" srcId="{905B8D37-708B-4F8D-8586-B7A9FEE34958}" destId="{B477A78C-CC51-40ED-9CFA-F144811988A7}" srcOrd="1" destOrd="0" presId="urn:microsoft.com/office/officeart/2005/8/layout/hierarchy2"/>
    <dgm:cxn modelId="{2761EFB6-81D9-477E-B41B-3CD7F4D5A15F}" type="presParOf" srcId="{8056305F-55CB-4C5D-80D3-19D88FE1BF0D}" destId="{FA313272-4D42-41FC-A5B7-F489398A8AB7}" srcOrd="2" destOrd="0" presId="urn:microsoft.com/office/officeart/2005/8/layout/hierarchy2"/>
    <dgm:cxn modelId="{404999DC-99B2-4AD5-B2B8-623A140FC156}" type="presParOf" srcId="{FA313272-4D42-41FC-A5B7-F489398A8AB7}" destId="{74A7E52B-8C0A-4E02-9B3A-C31275483384}" srcOrd="0" destOrd="0" presId="urn:microsoft.com/office/officeart/2005/8/layout/hierarchy2"/>
    <dgm:cxn modelId="{0A0FFAD9-C067-4668-A752-5AC3B56620BF}" type="presParOf" srcId="{8056305F-55CB-4C5D-80D3-19D88FE1BF0D}" destId="{81659CAF-F98C-4938-A801-40F99B9BB41C}" srcOrd="3" destOrd="0" presId="urn:microsoft.com/office/officeart/2005/8/layout/hierarchy2"/>
    <dgm:cxn modelId="{9FD00F8A-9A7E-46CC-920A-48C080B75F5A}" type="presParOf" srcId="{81659CAF-F98C-4938-A801-40F99B9BB41C}" destId="{1D5BF4B6-7026-4CA4-A537-56E44BD3A295}" srcOrd="0" destOrd="0" presId="urn:microsoft.com/office/officeart/2005/8/layout/hierarchy2"/>
    <dgm:cxn modelId="{1292FF1A-7A53-4AFC-B484-B1AEFE69B853}" type="presParOf" srcId="{81659CAF-F98C-4938-A801-40F99B9BB41C}" destId="{E22F0640-B980-41D0-B414-A60966035692}" srcOrd="1" destOrd="0" presId="urn:microsoft.com/office/officeart/2005/8/layout/hierarchy2"/>
    <dgm:cxn modelId="{6905FC10-9709-47B1-AC0E-19D038CBB394}" type="presParOf" srcId="{8056305F-55CB-4C5D-80D3-19D88FE1BF0D}" destId="{13B3455B-9E41-4977-9139-E5631BC5DD2C}" srcOrd="4" destOrd="0" presId="urn:microsoft.com/office/officeart/2005/8/layout/hierarchy2"/>
    <dgm:cxn modelId="{BA1CD869-393C-4B61-850E-DE065AB1AB0C}" type="presParOf" srcId="{13B3455B-9E41-4977-9139-E5631BC5DD2C}" destId="{8C46023A-BF2C-4CD4-9AD3-DFF84C9D5067}" srcOrd="0" destOrd="0" presId="urn:microsoft.com/office/officeart/2005/8/layout/hierarchy2"/>
    <dgm:cxn modelId="{4962C515-EEC2-45ED-9E2C-4011FB899C15}" type="presParOf" srcId="{8056305F-55CB-4C5D-80D3-19D88FE1BF0D}" destId="{A86249FB-B589-4B5A-9577-AC26EE924724}" srcOrd="5" destOrd="0" presId="urn:microsoft.com/office/officeart/2005/8/layout/hierarchy2"/>
    <dgm:cxn modelId="{2CE6E966-2DAF-4C09-B7B7-90E161C5CA01}" type="presParOf" srcId="{A86249FB-B589-4B5A-9577-AC26EE924724}" destId="{ABB4FB51-9D7A-4721-BEF5-8FF605FA97F6}" srcOrd="0" destOrd="0" presId="urn:microsoft.com/office/officeart/2005/8/layout/hierarchy2"/>
    <dgm:cxn modelId="{F393817F-958A-4902-BFF1-D32B7F1EE4F4}" type="presParOf" srcId="{A86249FB-B589-4B5A-9577-AC26EE924724}" destId="{2C2EEFCB-8002-4946-BD39-9B167418D33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B20D3-5BDA-4B09-9521-3358F622925D}">
      <dsp:nvSpPr>
        <dsp:cNvPr id="0" name=""/>
        <dsp:cNvSpPr/>
      </dsp:nvSpPr>
      <dsp:spPr>
        <a:xfrm>
          <a:off x="3892754" y="2614022"/>
          <a:ext cx="1009080" cy="504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err="1" smtClean="0"/>
            <a:t>CityConfigurator</a:t>
          </a:r>
          <a:endParaRPr lang="en-US" sz="700" b="1" kern="1200" dirty="0"/>
        </a:p>
      </dsp:txBody>
      <dsp:txXfrm>
        <a:off x="3907531" y="2628799"/>
        <a:ext cx="979526" cy="474986"/>
      </dsp:txXfrm>
    </dsp:sp>
    <dsp:sp modelId="{866C9D2C-1C7F-48BA-AFB6-4F3203434B15}">
      <dsp:nvSpPr>
        <dsp:cNvPr id="0" name=""/>
        <dsp:cNvSpPr/>
      </dsp:nvSpPr>
      <dsp:spPr>
        <a:xfrm rot="16727265">
          <a:off x="3782645" y="1552873"/>
          <a:ext cx="264201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642010" y="7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037600" y="1494744"/>
        <a:ext cx="132100" cy="132100"/>
      </dsp:txXfrm>
    </dsp:sp>
    <dsp:sp modelId="{5D8577FE-E263-4FF2-826C-DAFCDCC28638}">
      <dsp:nvSpPr>
        <dsp:cNvPr id="0" name=""/>
        <dsp:cNvSpPr/>
      </dsp:nvSpPr>
      <dsp:spPr>
        <a:xfrm>
          <a:off x="5305467" y="3026"/>
          <a:ext cx="1009080" cy="504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err="1" smtClean="0"/>
            <a:t>generate_city_topology</a:t>
          </a:r>
          <a:endParaRPr lang="en-US" sz="700" kern="1200" dirty="0"/>
        </a:p>
      </dsp:txBody>
      <dsp:txXfrm>
        <a:off x="5320244" y="17803"/>
        <a:ext cx="979526" cy="474986"/>
      </dsp:txXfrm>
    </dsp:sp>
    <dsp:sp modelId="{1ACE787D-9776-4BA6-829F-0F2147082F15}">
      <dsp:nvSpPr>
        <dsp:cNvPr id="0" name=""/>
        <dsp:cNvSpPr/>
      </dsp:nvSpPr>
      <dsp:spPr>
        <a:xfrm rot="16874489">
          <a:off x="4068401" y="1842984"/>
          <a:ext cx="2070498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070498" y="7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051888" y="1799143"/>
        <a:ext cx="103524" cy="103524"/>
      </dsp:txXfrm>
    </dsp:sp>
    <dsp:sp modelId="{F072E949-4A38-4A37-8319-DEDDF84C3C6F}">
      <dsp:nvSpPr>
        <dsp:cNvPr id="0" name=""/>
        <dsp:cNvSpPr/>
      </dsp:nvSpPr>
      <dsp:spPr>
        <a:xfrm>
          <a:off x="5305467" y="583247"/>
          <a:ext cx="1009080" cy="504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err="1" smtClean="0"/>
            <a:t>gen_height_grid_map</a:t>
          </a:r>
          <a:endParaRPr lang="en-US" sz="700" kern="1200" dirty="0"/>
        </a:p>
      </dsp:txBody>
      <dsp:txXfrm>
        <a:off x="5320244" y="598024"/>
        <a:ext cx="979526" cy="474986"/>
      </dsp:txXfrm>
    </dsp:sp>
    <dsp:sp modelId="{0A02BE43-6FAB-4FE3-8F9E-7A91A528F59B}">
      <dsp:nvSpPr>
        <dsp:cNvPr id="0" name=""/>
        <dsp:cNvSpPr/>
      </dsp:nvSpPr>
      <dsp:spPr>
        <a:xfrm rot="17132988">
          <a:off x="4350818" y="2133095"/>
          <a:ext cx="150566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505664" y="7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66009" y="2103374"/>
        <a:ext cx="75283" cy="75283"/>
      </dsp:txXfrm>
    </dsp:sp>
    <dsp:sp modelId="{4636833A-8240-4A41-9245-9DF5B31DD279}">
      <dsp:nvSpPr>
        <dsp:cNvPr id="0" name=""/>
        <dsp:cNvSpPr/>
      </dsp:nvSpPr>
      <dsp:spPr>
        <a:xfrm>
          <a:off x="5305467" y="1163469"/>
          <a:ext cx="1009080" cy="504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/>
            <a:t>user_scattering_on_grid</a:t>
          </a:r>
          <a:endParaRPr lang="en-US" sz="700" kern="1200" dirty="0"/>
        </a:p>
      </dsp:txBody>
      <dsp:txXfrm>
        <a:off x="5320244" y="1178246"/>
        <a:ext cx="979526" cy="474986"/>
      </dsp:txXfrm>
    </dsp:sp>
    <dsp:sp modelId="{A7A44374-25FE-441F-8DBA-137199BC2A67}">
      <dsp:nvSpPr>
        <dsp:cNvPr id="0" name=""/>
        <dsp:cNvSpPr/>
      </dsp:nvSpPr>
      <dsp:spPr>
        <a:xfrm rot="17692822">
          <a:off x="4623964" y="2423205"/>
          <a:ext cx="95937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959373" y="7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79666" y="2407142"/>
        <a:ext cx="47968" cy="47968"/>
      </dsp:txXfrm>
    </dsp:sp>
    <dsp:sp modelId="{B90A7A98-DC1D-400F-88CD-E9FA7B8075ED}">
      <dsp:nvSpPr>
        <dsp:cNvPr id="0" name=""/>
        <dsp:cNvSpPr/>
      </dsp:nvSpPr>
      <dsp:spPr>
        <a:xfrm>
          <a:off x="5305467" y="1743690"/>
          <a:ext cx="1009080" cy="504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set_user_pos</a:t>
          </a:r>
          <a:endParaRPr lang="en-US" sz="700" kern="1200" dirty="0"/>
        </a:p>
      </dsp:txBody>
      <dsp:txXfrm>
        <a:off x="5320244" y="1758467"/>
        <a:ext cx="979526" cy="474986"/>
      </dsp:txXfrm>
    </dsp:sp>
    <dsp:sp modelId="{1E88580E-7922-4AC5-8E07-9AE86F02A39F}">
      <dsp:nvSpPr>
        <dsp:cNvPr id="0" name=""/>
        <dsp:cNvSpPr/>
      </dsp:nvSpPr>
      <dsp:spPr>
        <a:xfrm rot="19457599">
          <a:off x="4855113" y="2713316"/>
          <a:ext cx="49707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97074" y="7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91224" y="2708810"/>
        <a:ext cx="24853" cy="24853"/>
      </dsp:txXfrm>
    </dsp:sp>
    <dsp:sp modelId="{D13D3AAC-C9C6-490C-A53A-7C1C3A0F2D07}">
      <dsp:nvSpPr>
        <dsp:cNvPr id="0" name=""/>
        <dsp:cNvSpPr/>
      </dsp:nvSpPr>
      <dsp:spPr>
        <a:xfrm>
          <a:off x="5305467" y="2323912"/>
          <a:ext cx="1009080" cy="504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in_building_point</a:t>
          </a:r>
          <a:endParaRPr lang="en-US" sz="700" kern="1200" dirty="0"/>
        </a:p>
      </dsp:txBody>
      <dsp:txXfrm>
        <a:off x="5320244" y="2338689"/>
        <a:ext cx="979526" cy="474986"/>
      </dsp:txXfrm>
    </dsp:sp>
    <dsp:sp modelId="{27217EB6-A347-412E-ACDA-B00799E6AD1E}">
      <dsp:nvSpPr>
        <dsp:cNvPr id="0" name=""/>
        <dsp:cNvSpPr/>
      </dsp:nvSpPr>
      <dsp:spPr>
        <a:xfrm rot="2142401">
          <a:off x="4855113" y="3003427"/>
          <a:ext cx="49707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97074" y="7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91224" y="2998921"/>
        <a:ext cx="24853" cy="24853"/>
      </dsp:txXfrm>
    </dsp:sp>
    <dsp:sp modelId="{A8BA4A2B-D744-4A98-8446-B9437E465B77}">
      <dsp:nvSpPr>
        <dsp:cNvPr id="0" name=""/>
        <dsp:cNvSpPr/>
      </dsp:nvSpPr>
      <dsp:spPr>
        <a:xfrm>
          <a:off x="5305467" y="2904133"/>
          <a:ext cx="1009080" cy="504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link_status_to_user</a:t>
          </a:r>
          <a:endParaRPr lang="en-US" sz="700" kern="1200" dirty="0"/>
        </a:p>
      </dsp:txBody>
      <dsp:txXfrm>
        <a:off x="5320244" y="2918910"/>
        <a:ext cx="979526" cy="474986"/>
      </dsp:txXfrm>
    </dsp:sp>
    <dsp:sp modelId="{A7B767F2-7B6B-4ABD-BE3A-412D1474D056}">
      <dsp:nvSpPr>
        <dsp:cNvPr id="0" name=""/>
        <dsp:cNvSpPr/>
      </dsp:nvSpPr>
      <dsp:spPr>
        <a:xfrm rot="3907178">
          <a:off x="4623964" y="3293537"/>
          <a:ext cx="95937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959373" y="7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79666" y="3277474"/>
        <a:ext cx="47968" cy="47968"/>
      </dsp:txXfrm>
    </dsp:sp>
    <dsp:sp modelId="{543FAABB-399B-4DE9-B06A-9BA411B81096}">
      <dsp:nvSpPr>
        <dsp:cNvPr id="0" name=""/>
        <dsp:cNvSpPr/>
      </dsp:nvSpPr>
      <dsp:spPr>
        <a:xfrm>
          <a:off x="5305467" y="3484354"/>
          <a:ext cx="1009080" cy="504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link_status_to_users</a:t>
          </a:r>
          <a:endParaRPr lang="en-US" sz="700" kern="1200" dirty="0"/>
        </a:p>
      </dsp:txBody>
      <dsp:txXfrm>
        <a:off x="5320244" y="3499131"/>
        <a:ext cx="979526" cy="474986"/>
      </dsp:txXfrm>
    </dsp:sp>
    <dsp:sp modelId="{32CF6E1E-6ECE-4E25-BA00-11E8FC0F5427}">
      <dsp:nvSpPr>
        <dsp:cNvPr id="0" name=""/>
        <dsp:cNvSpPr/>
      </dsp:nvSpPr>
      <dsp:spPr>
        <a:xfrm rot="4467012">
          <a:off x="4350818" y="3583648"/>
          <a:ext cx="150566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505664" y="7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66009" y="3553928"/>
        <a:ext cx="75283" cy="75283"/>
      </dsp:txXfrm>
    </dsp:sp>
    <dsp:sp modelId="{3B2E681D-9DCF-4649-8FF8-E155979E2CAC}">
      <dsp:nvSpPr>
        <dsp:cNvPr id="0" name=""/>
        <dsp:cNvSpPr/>
      </dsp:nvSpPr>
      <dsp:spPr>
        <a:xfrm>
          <a:off x="5305467" y="4064576"/>
          <a:ext cx="1009080" cy="504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link_status_to_given_user</a:t>
          </a:r>
          <a:endParaRPr lang="en-US" sz="700" kern="1200" dirty="0"/>
        </a:p>
      </dsp:txBody>
      <dsp:txXfrm>
        <a:off x="5320244" y="4079353"/>
        <a:ext cx="979526" cy="474986"/>
      </dsp:txXfrm>
    </dsp:sp>
    <dsp:sp modelId="{CFB97793-B2F0-4713-AE4A-3E5592D469F5}">
      <dsp:nvSpPr>
        <dsp:cNvPr id="0" name=""/>
        <dsp:cNvSpPr/>
      </dsp:nvSpPr>
      <dsp:spPr>
        <a:xfrm rot="4725511">
          <a:off x="4068401" y="3873759"/>
          <a:ext cx="2070498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070498" y="7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051888" y="3829917"/>
        <a:ext cx="103524" cy="103524"/>
      </dsp:txXfrm>
    </dsp:sp>
    <dsp:sp modelId="{6AB60906-DCA4-4F54-8B07-B26E269761B3}">
      <dsp:nvSpPr>
        <dsp:cNvPr id="0" name=""/>
        <dsp:cNvSpPr/>
      </dsp:nvSpPr>
      <dsp:spPr>
        <a:xfrm>
          <a:off x="5305467" y="4644797"/>
          <a:ext cx="1009080" cy="504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occupied_grids</a:t>
          </a:r>
          <a:endParaRPr lang="en-US" sz="700" kern="1200" dirty="0"/>
        </a:p>
      </dsp:txBody>
      <dsp:txXfrm>
        <a:off x="5320244" y="4659574"/>
        <a:ext cx="979526" cy="474986"/>
      </dsp:txXfrm>
    </dsp:sp>
    <dsp:sp modelId="{B0C8D598-143B-43F2-940B-335921E3E0C0}">
      <dsp:nvSpPr>
        <dsp:cNvPr id="0" name=""/>
        <dsp:cNvSpPr/>
      </dsp:nvSpPr>
      <dsp:spPr>
        <a:xfrm rot="4872735">
          <a:off x="3782645" y="4163870"/>
          <a:ext cx="264201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642010" y="7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037600" y="4105740"/>
        <a:ext cx="132100" cy="132100"/>
      </dsp:txXfrm>
    </dsp:sp>
    <dsp:sp modelId="{127CB03D-E1B5-4703-91C6-E3A7B677E639}">
      <dsp:nvSpPr>
        <dsp:cNvPr id="0" name=""/>
        <dsp:cNvSpPr/>
      </dsp:nvSpPr>
      <dsp:spPr>
        <a:xfrm>
          <a:off x="5305467" y="5225019"/>
          <a:ext cx="1009080" cy="504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/>
            <a:t>check_link_status</a:t>
          </a:r>
          <a:endParaRPr lang="en-US" sz="700" kern="1200" dirty="0"/>
        </a:p>
      </dsp:txBody>
      <dsp:txXfrm>
        <a:off x="5320244" y="5239796"/>
        <a:ext cx="979526" cy="4749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5FE9D-4B68-4B50-826B-FA1A85707088}">
      <dsp:nvSpPr>
        <dsp:cNvPr id="0" name=""/>
        <dsp:cNvSpPr/>
      </dsp:nvSpPr>
      <dsp:spPr>
        <a:xfrm>
          <a:off x="4397764" y="443842"/>
          <a:ext cx="145432" cy="5343858"/>
        </a:xfrm>
        <a:custGeom>
          <a:avLst/>
          <a:gdLst/>
          <a:ahLst/>
          <a:cxnLst/>
          <a:rect l="0" t="0" r="0" b="0"/>
          <a:pathLst>
            <a:path>
              <a:moveTo>
                <a:pt x="145432" y="0"/>
              </a:moveTo>
              <a:lnTo>
                <a:pt x="145432" y="5343858"/>
              </a:lnTo>
              <a:lnTo>
                <a:pt x="0" y="53438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4B1B5-A26C-44AB-956F-E98154AB964F}">
      <dsp:nvSpPr>
        <dsp:cNvPr id="0" name=""/>
        <dsp:cNvSpPr/>
      </dsp:nvSpPr>
      <dsp:spPr>
        <a:xfrm>
          <a:off x="4543196" y="443842"/>
          <a:ext cx="145432" cy="4648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48324"/>
              </a:lnTo>
              <a:lnTo>
                <a:pt x="145432" y="46483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8D1A8-EBD0-4CE7-B462-09E3FF0FB087}">
      <dsp:nvSpPr>
        <dsp:cNvPr id="0" name=""/>
        <dsp:cNvSpPr/>
      </dsp:nvSpPr>
      <dsp:spPr>
        <a:xfrm>
          <a:off x="4397764" y="443842"/>
          <a:ext cx="145432" cy="4648324"/>
        </a:xfrm>
        <a:custGeom>
          <a:avLst/>
          <a:gdLst/>
          <a:ahLst/>
          <a:cxnLst/>
          <a:rect l="0" t="0" r="0" b="0"/>
          <a:pathLst>
            <a:path>
              <a:moveTo>
                <a:pt x="145432" y="0"/>
              </a:moveTo>
              <a:lnTo>
                <a:pt x="145432" y="4648324"/>
              </a:lnTo>
              <a:lnTo>
                <a:pt x="0" y="46483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AAF608-E936-4436-AB0F-E48835A7333D}">
      <dsp:nvSpPr>
        <dsp:cNvPr id="0" name=""/>
        <dsp:cNvSpPr/>
      </dsp:nvSpPr>
      <dsp:spPr>
        <a:xfrm>
          <a:off x="4543196" y="443842"/>
          <a:ext cx="145432" cy="39527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52789"/>
              </a:lnTo>
              <a:lnTo>
                <a:pt x="145432" y="39527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D30D07-986C-4A63-8CF4-7BFD51676A8E}">
      <dsp:nvSpPr>
        <dsp:cNvPr id="0" name=""/>
        <dsp:cNvSpPr/>
      </dsp:nvSpPr>
      <dsp:spPr>
        <a:xfrm>
          <a:off x="4397764" y="443842"/>
          <a:ext cx="145432" cy="3952789"/>
        </a:xfrm>
        <a:custGeom>
          <a:avLst/>
          <a:gdLst/>
          <a:ahLst/>
          <a:cxnLst/>
          <a:rect l="0" t="0" r="0" b="0"/>
          <a:pathLst>
            <a:path>
              <a:moveTo>
                <a:pt x="145432" y="0"/>
              </a:moveTo>
              <a:lnTo>
                <a:pt x="145432" y="3952789"/>
              </a:lnTo>
              <a:lnTo>
                <a:pt x="0" y="39527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3A683-3F19-4943-8ED7-C364F99154D3}">
      <dsp:nvSpPr>
        <dsp:cNvPr id="0" name=""/>
        <dsp:cNvSpPr/>
      </dsp:nvSpPr>
      <dsp:spPr>
        <a:xfrm>
          <a:off x="4543196" y="443842"/>
          <a:ext cx="145432" cy="3257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7255"/>
              </a:lnTo>
              <a:lnTo>
                <a:pt x="145432" y="32572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F7B59B-9F66-434B-823B-AC16F12397D9}">
      <dsp:nvSpPr>
        <dsp:cNvPr id="0" name=""/>
        <dsp:cNvSpPr/>
      </dsp:nvSpPr>
      <dsp:spPr>
        <a:xfrm>
          <a:off x="4397764" y="443842"/>
          <a:ext cx="145432" cy="3257255"/>
        </a:xfrm>
        <a:custGeom>
          <a:avLst/>
          <a:gdLst/>
          <a:ahLst/>
          <a:cxnLst/>
          <a:rect l="0" t="0" r="0" b="0"/>
          <a:pathLst>
            <a:path>
              <a:moveTo>
                <a:pt x="145432" y="0"/>
              </a:moveTo>
              <a:lnTo>
                <a:pt x="145432" y="3257255"/>
              </a:lnTo>
              <a:lnTo>
                <a:pt x="0" y="32572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F3C70F-88E4-45B1-92A1-4ED4EB7521BA}">
      <dsp:nvSpPr>
        <dsp:cNvPr id="0" name=""/>
        <dsp:cNvSpPr/>
      </dsp:nvSpPr>
      <dsp:spPr>
        <a:xfrm>
          <a:off x="4543196" y="443842"/>
          <a:ext cx="145432" cy="2561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721"/>
              </a:lnTo>
              <a:lnTo>
                <a:pt x="145432" y="25617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073457-29C8-4809-848B-613F7C8F7543}">
      <dsp:nvSpPr>
        <dsp:cNvPr id="0" name=""/>
        <dsp:cNvSpPr/>
      </dsp:nvSpPr>
      <dsp:spPr>
        <a:xfrm>
          <a:off x="4397764" y="443842"/>
          <a:ext cx="145432" cy="2561721"/>
        </a:xfrm>
        <a:custGeom>
          <a:avLst/>
          <a:gdLst/>
          <a:ahLst/>
          <a:cxnLst/>
          <a:rect l="0" t="0" r="0" b="0"/>
          <a:pathLst>
            <a:path>
              <a:moveTo>
                <a:pt x="145432" y="0"/>
              </a:moveTo>
              <a:lnTo>
                <a:pt x="145432" y="2561721"/>
              </a:lnTo>
              <a:lnTo>
                <a:pt x="0" y="25617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5BCC21-3654-428F-8B9B-8BFDB3986A72}">
      <dsp:nvSpPr>
        <dsp:cNvPr id="0" name=""/>
        <dsp:cNvSpPr/>
      </dsp:nvSpPr>
      <dsp:spPr>
        <a:xfrm>
          <a:off x="4543196" y="443842"/>
          <a:ext cx="145432" cy="1866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6187"/>
              </a:lnTo>
              <a:lnTo>
                <a:pt x="145432" y="18661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E03D96-38D9-4747-AF19-9005D4D74161}">
      <dsp:nvSpPr>
        <dsp:cNvPr id="0" name=""/>
        <dsp:cNvSpPr/>
      </dsp:nvSpPr>
      <dsp:spPr>
        <a:xfrm>
          <a:off x="4397764" y="443842"/>
          <a:ext cx="145432" cy="1866187"/>
        </a:xfrm>
        <a:custGeom>
          <a:avLst/>
          <a:gdLst/>
          <a:ahLst/>
          <a:cxnLst/>
          <a:rect l="0" t="0" r="0" b="0"/>
          <a:pathLst>
            <a:path>
              <a:moveTo>
                <a:pt x="145432" y="0"/>
              </a:moveTo>
              <a:lnTo>
                <a:pt x="145432" y="1866187"/>
              </a:lnTo>
              <a:lnTo>
                <a:pt x="0" y="18661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E3C08-827B-4A88-92BA-34C13D0C173A}">
      <dsp:nvSpPr>
        <dsp:cNvPr id="0" name=""/>
        <dsp:cNvSpPr/>
      </dsp:nvSpPr>
      <dsp:spPr>
        <a:xfrm>
          <a:off x="4543196" y="443842"/>
          <a:ext cx="145432" cy="1170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0652"/>
              </a:lnTo>
              <a:lnTo>
                <a:pt x="145432" y="11706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EBD111-4FA9-4734-81DA-0E4C1E4B4525}">
      <dsp:nvSpPr>
        <dsp:cNvPr id="0" name=""/>
        <dsp:cNvSpPr/>
      </dsp:nvSpPr>
      <dsp:spPr>
        <a:xfrm>
          <a:off x="4397764" y="443842"/>
          <a:ext cx="145432" cy="1170652"/>
        </a:xfrm>
        <a:custGeom>
          <a:avLst/>
          <a:gdLst/>
          <a:ahLst/>
          <a:cxnLst/>
          <a:rect l="0" t="0" r="0" b="0"/>
          <a:pathLst>
            <a:path>
              <a:moveTo>
                <a:pt x="145432" y="0"/>
              </a:moveTo>
              <a:lnTo>
                <a:pt x="145432" y="1170652"/>
              </a:lnTo>
              <a:lnTo>
                <a:pt x="0" y="11706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01A297-665A-461B-8283-DCAA9A4873A1}">
      <dsp:nvSpPr>
        <dsp:cNvPr id="0" name=""/>
        <dsp:cNvSpPr/>
      </dsp:nvSpPr>
      <dsp:spPr>
        <a:xfrm>
          <a:off x="4543196" y="443842"/>
          <a:ext cx="145432" cy="475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118"/>
              </a:lnTo>
              <a:lnTo>
                <a:pt x="145432" y="4751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9F55D5-4B6B-43EB-BC7C-FC8B4BD6149A}">
      <dsp:nvSpPr>
        <dsp:cNvPr id="0" name=""/>
        <dsp:cNvSpPr/>
      </dsp:nvSpPr>
      <dsp:spPr>
        <a:xfrm>
          <a:off x="4397764" y="443842"/>
          <a:ext cx="145432" cy="475118"/>
        </a:xfrm>
        <a:custGeom>
          <a:avLst/>
          <a:gdLst/>
          <a:ahLst/>
          <a:cxnLst/>
          <a:rect l="0" t="0" r="0" b="0"/>
          <a:pathLst>
            <a:path>
              <a:moveTo>
                <a:pt x="145432" y="0"/>
              </a:moveTo>
              <a:lnTo>
                <a:pt x="145432" y="475118"/>
              </a:lnTo>
              <a:lnTo>
                <a:pt x="0" y="4751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1F10A3-E039-4800-9D59-38E250FC14CC}">
      <dsp:nvSpPr>
        <dsp:cNvPr id="0" name=""/>
        <dsp:cNvSpPr/>
      </dsp:nvSpPr>
      <dsp:spPr>
        <a:xfrm>
          <a:off x="4117482" y="3010"/>
          <a:ext cx="851427" cy="440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2206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CityConfigStr</a:t>
          </a:r>
          <a:endParaRPr lang="en-US" sz="1000" b="1" kern="1200" dirty="0"/>
        </a:p>
      </dsp:txBody>
      <dsp:txXfrm>
        <a:off x="4117482" y="3010"/>
        <a:ext cx="851427" cy="440831"/>
      </dsp:txXfrm>
    </dsp:sp>
    <dsp:sp modelId="{0BDD42EC-F48D-4EBA-8B00-2F68CC08AE93}">
      <dsp:nvSpPr>
        <dsp:cNvPr id="0" name=""/>
        <dsp:cNvSpPr/>
      </dsp:nvSpPr>
      <dsp:spPr>
        <a:xfrm>
          <a:off x="4287768" y="345879"/>
          <a:ext cx="766285" cy="1469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287768" y="345879"/>
        <a:ext cx="766285" cy="146943"/>
      </dsp:txXfrm>
    </dsp:sp>
    <dsp:sp modelId="{B3C2D3EE-BA37-45C0-800F-CF57B54D37AD}">
      <dsp:nvSpPr>
        <dsp:cNvPr id="0" name=""/>
        <dsp:cNvSpPr/>
      </dsp:nvSpPr>
      <dsp:spPr>
        <a:xfrm>
          <a:off x="3546336" y="698544"/>
          <a:ext cx="851427" cy="440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2206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map_grid_size</a:t>
          </a:r>
          <a:endParaRPr lang="en-US" sz="1000" kern="1200" dirty="0"/>
        </a:p>
      </dsp:txBody>
      <dsp:txXfrm>
        <a:off x="3546336" y="698544"/>
        <a:ext cx="851427" cy="440831"/>
      </dsp:txXfrm>
    </dsp:sp>
    <dsp:sp modelId="{583C93C4-C08B-4BE2-841E-C28E423B0CF4}">
      <dsp:nvSpPr>
        <dsp:cNvPr id="0" name=""/>
        <dsp:cNvSpPr/>
      </dsp:nvSpPr>
      <dsp:spPr>
        <a:xfrm>
          <a:off x="3716622" y="1041413"/>
          <a:ext cx="766285" cy="1469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716622" y="1041413"/>
        <a:ext cx="766285" cy="146943"/>
      </dsp:txXfrm>
    </dsp:sp>
    <dsp:sp modelId="{5B0D4345-9401-4E3D-AB6A-C750B09EC334}">
      <dsp:nvSpPr>
        <dsp:cNvPr id="0" name=""/>
        <dsp:cNvSpPr/>
      </dsp:nvSpPr>
      <dsp:spPr>
        <a:xfrm>
          <a:off x="4688628" y="698544"/>
          <a:ext cx="851427" cy="440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2206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map_x_len</a:t>
          </a:r>
          <a:endParaRPr lang="en-US" sz="1000" kern="1200" dirty="0"/>
        </a:p>
      </dsp:txBody>
      <dsp:txXfrm>
        <a:off x="4688628" y="698544"/>
        <a:ext cx="851427" cy="440831"/>
      </dsp:txXfrm>
    </dsp:sp>
    <dsp:sp modelId="{ADDAB8F8-75E4-4AFD-8862-4E58AEB7C9B3}">
      <dsp:nvSpPr>
        <dsp:cNvPr id="0" name=""/>
        <dsp:cNvSpPr/>
      </dsp:nvSpPr>
      <dsp:spPr>
        <a:xfrm>
          <a:off x="4858914" y="1041413"/>
          <a:ext cx="766285" cy="1469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858914" y="1041413"/>
        <a:ext cx="766285" cy="146943"/>
      </dsp:txXfrm>
    </dsp:sp>
    <dsp:sp modelId="{970B4F4D-BDE2-4309-8761-3CD0A3812D97}">
      <dsp:nvSpPr>
        <dsp:cNvPr id="0" name=""/>
        <dsp:cNvSpPr/>
      </dsp:nvSpPr>
      <dsp:spPr>
        <a:xfrm>
          <a:off x="3546336" y="1394079"/>
          <a:ext cx="851427" cy="440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2206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map_y_len</a:t>
          </a:r>
          <a:endParaRPr lang="en-US" sz="1000" kern="1200" dirty="0"/>
        </a:p>
      </dsp:txBody>
      <dsp:txXfrm>
        <a:off x="3546336" y="1394079"/>
        <a:ext cx="851427" cy="440831"/>
      </dsp:txXfrm>
    </dsp:sp>
    <dsp:sp modelId="{2E7E18E2-DD68-4C86-AC60-D8DEA778CD83}">
      <dsp:nvSpPr>
        <dsp:cNvPr id="0" name=""/>
        <dsp:cNvSpPr/>
      </dsp:nvSpPr>
      <dsp:spPr>
        <a:xfrm>
          <a:off x="3716622" y="1736948"/>
          <a:ext cx="766285" cy="1469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716622" y="1736948"/>
        <a:ext cx="766285" cy="146943"/>
      </dsp:txXfrm>
    </dsp:sp>
    <dsp:sp modelId="{99D16228-45AF-4969-AA25-8BBD44F6EE10}">
      <dsp:nvSpPr>
        <dsp:cNvPr id="0" name=""/>
        <dsp:cNvSpPr/>
      </dsp:nvSpPr>
      <dsp:spPr>
        <a:xfrm>
          <a:off x="4688628" y="1394079"/>
          <a:ext cx="851427" cy="440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2206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ave_width</a:t>
          </a:r>
          <a:endParaRPr lang="en-US" sz="1000" kern="1200" dirty="0"/>
        </a:p>
      </dsp:txBody>
      <dsp:txXfrm>
        <a:off x="4688628" y="1394079"/>
        <a:ext cx="851427" cy="440831"/>
      </dsp:txXfrm>
    </dsp:sp>
    <dsp:sp modelId="{F8C40C65-0B9C-4BE5-8798-D0C77A5A2549}">
      <dsp:nvSpPr>
        <dsp:cNvPr id="0" name=""/>
        <dsp:cNvSpPr/>
      </dsp:nvSpPr>
      <dsp:spPr>
        <a:xfrm>
          <a:off x="4858914" y="1736948"/>
          <a:ext cx="766285" cy="1469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858914" y="1736948"/>
        <a:ext cx="766285" cy="146943"/>
      </dsp:txXfrm>
    </dsp:sp>
    <dsp:sp modelId="{818D78A6-A523-4188-BE46-98BFEBE17300}">
      <dsp:nvSpPr>
        <dsp:cNvPr id="0" name=""/>
        <dsp:cNvSpPr/>
      </dsp:nvSpPr>
      <dsp:spPr>
        <a:xfrm>
          <a:off x="3546336" y="2089613"/>
          <a:ext cx="851427" cy="440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2206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st_width</a:t>
          </a:r>
          <a:endParaRPr lang="en-US" sz="1000" kern="1200" dirty="0"/>
        </a:p>
      </dsp:txBody>
      <dsp:txXfrm>
        <a:off x="3546336" y="2089613"/>
        <a:ext cx="851427" cy="440831"/>
      </dsp:txXfrm>
    </dsp:sp>
    <dsp:sp modelId="{0DE8C1B4-B878-4C46-B6A4-546F94096B2D}">
      <dsp:nvSpPr>
        <dsp:cNvPr id="0" name=""/>
        <dsp:cNvSpPr/>
      </dsp:nvSpPr>
      <dsp:spPr>
        <a:xfrm>
          <a:off x="3716622" y="2432482"/>
          <a:ext cx="766285" cy="1469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716622" y="2432482"/>
        <a:ext cx="766285" cy="146943"/>
      </dsp:txXfrm>
    </dsp:sp>
    <dsp:sp modelId="{0E64F48C-AB12-46C8-A0FF-CB60636E0CFE}">
      <dsp:nvSpPr>
        <dsp:cNvPr id="0" name=""/>
        <dsp:cNvSpPr/>
      </dsp:nvSpPr>
      <dsp:spPr>
        <a:xfrm>
          <a:off x="4688628" y="2089613"/>
          <a:ext cx="851427" cy="440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2206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blk_size_x</a:t>
          </a:r>
          <a:endParaRPr lang="en-US" sz="1000" kern="1200" dirty="0"/>
        </a:p>
      </dsp:txBody>
      <dsp:txXfrm>
        <a:off x="4688628" y="2089613"/>
        <a:ext cx="851427" cy="440831"/>
      </dsp:txXfrm>
    </dsp:sp>
    <dsp:sp modelId="{1B850348-6C92-495D-B3E1-F65AE682A37B}">
      <dsp:nvSpPr>
        <dsp:cNvPr id="0" name=""/>
        <dsp:cNvSpPr/>
      </dsp:nvSpPr>
      <dsp:spPr>
        <a:xfrm>
          <a:off x="4858914" y="2432482"/>
          <a:ext cx="766285" cy="1469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4858914" y="2432482"/>
        <a:ext cx="766285" cy="146943"/>
      </dsp:txXfrm>
    </dsp:sp>
    <dsp:sp modelId="{09CB82F2-DEE8-46D2-A4E2-D96E3C0638A5}">
      <dsp:nvSpPr>
        <dsp:cNvPr id="0" name=""/>
        <dsp:cNvSpPr/>
      </dsp:nvSpPr>
      <dsp:spPr>
        <a:xfrm>
          <a:off x="3546336" y="2785147"/>
          <a:ext cx="851427" cy="440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2206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blk_size_y</a:t>
          </a:r>
          <a:endParaRPr lang="en-US" sz="1000" kern="1200" dirty="0"/>
        </a:p>
      </dsp:txBody>
      <dsp:txXfrm>
        <a:off x="3546336" y="2785147"/>
        <a:ext cx="851427" cy="440831"/>
      </dsp:txXfrm>
    </dsp:sp>
    <dsp:sp modelId="{91DA4873-17B2-4E71-8131-08B764BDA395}">
      <dsp:nvSpPr>
        <dsp:cNvPr id="0" name=""/>
        <dsp:cNvSpPr/>
      </dsp:nvSpPr>
      <dsp:spPr>
        <a:xfrm>
          <a:off x="3716622" y="3128016"/>
          <a:ext cx="766285" cy="1469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716622" y="3128016"/>
        <a:ext cx="766285" cy="146943"/>
      </dsp:txXfrm>
    </dsp:sp>
    <dsp:sp modelId="{48F25230-7848-4E50-956B-A63A4479E7D2}">
      <dsp:nvSpPr>
        <dsp:cNvPr id="0" name=""/>
        <dsp:cNvSpPr/>
      </dsp:nvSpPr>
      <dsp:spPr>
        <a:xfrm>
          <a:off x="4688628" y="2785147"/>
          <a:ext cx="851427" cy="440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2206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blk_size_small</a:t>
          </a:r>
          <a:endParaRPr lang="en-US" sz="1000" kern="1200" dirty="0"/>
        </a:p>
      </dsp:txBody>
      <dsp:txXfrm>
        <a:off x="4688628" y="2785147"/>
        <a:ext cx="851427" cy="440831"/>
      </dsp:txXfrm>
    </dsp:sp>
    <dsp:sp modelId="{2AA646B2-5C87-452C-97F1-BDA8EE5B4CFC}">
      <dsp:nvSpPr>
        <dsp:cNvPr id="0" name=""/>
        <dsp:cNvSpPr/>
      </dsp:nvSpPr>
      <dsp:spPr>
        <a:xfrm>
          <a:off x="4858914" y="3128016"/>
          <a:ext cx="766285" cy="1469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858914" y="3128016"/>
        <a:ext cx="766285" cy="146943"/>
      </dsp:txXfrm>
    </dsp:sp>
    <dsp:sp modelId="{CBD368FB-4693-4F3C-BD98-51B82FB067AF}">
      <dsp:nvSpPr>
        <dsp:cNvPr id="0" name=""/>
        <dsp:cNvSpPr/>
      </dsp:nvSpPr>
      <dsp:spPr>
        <a:xfrm>
          <a:off x="3546336" y="3480681"/>
          <a:ext cx="851427" cy="440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2206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blk_size_min</a:t>
          </a:r>
          <a:endParaRPr lang="en-US" sz="1000" kern="1200" dirty="0"/>
        </a:p>
      </dsp:txBody>
      <dsp:txXfrm>
        <a:off x="3546336" y="3480681"/>
        <a:ext cx="851427" cy="440831"/>
      </dsp:txXfrm>
    </dsp:sp>
    <dsp:sp modelId="{542B3907-D96D-46CF-8B6C-934A0372B2A8}">
      <dsp:nvSpPr>
        <dsp:cNvPr id="0" name=""/>
        <dsp:cNvSpPr/>
      </dsp:nvSpPr>
      <dsp:spPr>
        <a:xfrm>
          <a:off x="3716622" y="3823550"/>
          <a:ext cx="766285" cy="1469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716622" y="3823550"/>
        <a:ext cx="766285" cy="146943"/>
      </dsp:txXfrm>
    </dsp:sp>
    <dsp:sp modelId="{D98FDF52-BB9F-41C5-94DE-95756567524C}">
      <dsp:nvSpPr>
        <dsp:cNvPr id="0" name=""/>
        <dsp:cNvSpPr/>
      </dsp:nvSpPr>
      <dsp:spPr>
        <a:xfrm>
          <a:off x="4688628" y="3480681"/>
          <a:ext cx="851427" cy="440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2206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bld_height_avg</a:t>
          </a:r>
          <a:endParaRPr lang="en-US" sz="1000" kern="1200" dirty="0"/>
        </a:p>
      </dsp:txBody>
      <dsp:txXfrm>
        <a:off x="4688628" y="3480681"/>
        <a:ext cx="851427" cy="440831"/>
      </dsp:txXfrm>
    </dsp:sp>
    <dsp:sp modelId="{FA152C39-0371-4E28-96EF-5703133E1330}">
      <dsp:nvSpPr>
        <dsp:cNvPr id="0" name=""/>
        <dsp:cNvSpPr/>
      </dsp:nvSpPr>
      <dsp:spPr>
        <a:xfrm>
          <a:off x="4858914" y="3823550"/>
          <a:ext cx="766285" cy="1469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858914" y="3823550"/>
        <a:ext cx="766285" cy="146943"/>
      </dsp:txXfrm>
    </dsp:sp>
    <dsp:sp modelId="{106DB213-F233-4756-B12F-1B0FA6B3498C}">
      <dsp:nvSpPr>
        <dsp:cNvPr id="0" name=""/>
        <dsp:cNvSpPr/>
      </dsp:nvSpPr>
      <dsp:spPr>
        <a:xfrm>
          <a:off x="3546336" y="4176216"/>
          <a:ext cx="851427" cy="440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2206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bld_height_max</a:t>
          </a:r>
          <a:endParaRPr lang="en-US" sz="1000" kern="1200" dirty="0"/>
        </a:p>
      </dsp:txBody>
      <dsp:txXfrm>
        <a:off x="3546336" y="4176216"/>
        <a:ext cx="851427" cy="440831"/>
      </dsp:txXfrm>
    </dsp:sp>
    <dsp:sp modelId="{2577695C-B85C-4BFC-AE60-0D2CBBAD1114}">
      <dsp:nvSpPr>
        <dsp:cNvPr id="0" name=""/>
        <dsp:cNvSpPr/>
      </dsp:nvSpPr>
      <dsp:spPr>
        <a:xfrm>
          <a:off x="3716622" y="4519085"/>
          <a:ext cx="766285" cy="1469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716622" y="4519085"/>
        <a:ext cx="766285" cy="146943"/>
      </dsp:txXfrm>
    </dsp:sp>
    <dsp:sp modelId="{4259A59D-FB2C-49AF-9A2B-AD4E66EB2F2A}">
      <dsp:nvSpPr>
        <dsp:cNvPr id="0" name=""/>
        <dsp:cNvSpPr/>
      </dsp:nvSpPr>
      <dsp:spPr>
        <a:xfrm>
          <a:off x="4688628" y="4176216"/>
          <a:ext cx="851427" cy="440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2206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bld_height_min</a:t>
          </a:r>
          <a:endParaRPr lang="en-US" sz="1000" kern="1200" dirty="0"/>
        </a:p>
      </dsp:txBody>
      <dsp:txXfrm>
        <a:off x="4688628" y="4176216"/>
        <a:ext cx="851427" cy="440831"/>
      </dsp:txXfrm>
    </dsp:sp>
    <dsp:sp modelId="{085C29D9-51CF-4B80-8776-06D48E55115C}">
      <dsp:nvSpPr>
        <dsp:cNvPr id="0" name=""/>
        <dsp:cNvSpPr/>
      </dsp:nvSpPr>
      <dsp:spPr>
        <a:xfrm>
          <a:off x="4858914" y="4519085"/>
          <a:ext cx="766285" cy="1469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858914" y="4519085"/>
        <a:ext cx="766285" cy="146943"/>
      </dsp:txXfrm>
    </dsp:sp>
    <dsp:sp modelId="{D0290D0C-01B1-496B-8F07-5DFC49A0F871}">
      <dsp:nvSpPr>
        <dsp:cNvPr id="0" name=""/>
        <dsp:cNvSpPr/>
      </dsp:nvSpPr>
      <dsp:spPr>
        <a:xfrm>
          <a:off x="3546336" y="4871750"/>
          <a:ext cx="851427" cy="440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2206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bld_size_avg</a:t>
          </a:r>
          <a:endParaRPr lang="en-US" sz="1000" kern="1200" dirty="0"/>
        </a:p>
      </dsp:txBody>
      <dsp:txXfrm>
        <a:off x="3546336" y="4871750"/>
        <a:ext cx="851427" cy="440831"/>
      </dsp:txXfrm>
    </dsp:sp>
    <dsp:sp modelId="{851E1DCA-89EB-435C-BFF9-005CA8CD8A6C}">
      <dsp:nvSpPr>
        <dsp:cNvPr id="0" name=""/>
        <dsp:cNvSpPr/>
      </dsp:nvSpPr>
      <dsp:spPr>
        <a:xfrm>
          <a:off x="3716622" y="5214619"/>
          <a:ext cx="766285" cy="1469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716622" y="5214619"/>
        <a:ext cx="766285" cy="146943"/>
      </dsp:txXfrm>
    </dsp:sp>
    <dsp:sp modelId="{FC063CAE-857D-4C53-9262-953ECD215A74}">
      <dsp:nvSpPr>
        <dsp:cNvPr id="0" name=""/>
        <dsp:cNvSpPr/>
      </dsp:nvSpPr>
      <dsp:spPr>
        <a:xfrm>
          <a:off x="4688628" y="4871750"/>
          <a:ext cx="851427" cy="440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2206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bld_size_min</a:t>
          </a:r>
          <a:endParaRPr lang="en-US" sz="1000" kern="1200" dirty="0"/>
        </a:p>
      </dsp:txBody>
      <dsp:txXfrm>
        <a:off x="4688628" y="4871750"/>
        <a:ext cx="851427" cy="440831"/>
      </dsp:txXfrm>
    </dsp:sp>
    <dsp:sp modelId="{83EBDA6F-91CD-4066-8C95-7FE8E90CE2FE}">
      <dsp:nvSpPr>
        <dsp:cNvPr id="0" name=""/>
        <dsp:cNvSpPr/>
      </dsp:nvSpPr>
      <dsp:spPr>
        <a:xfrm>
          <a:off x="4858914" y="5214619"/>
          <a:ext cx="766285" cy="1469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858914" y="5214619"/>
        <a:ext cx="766285" cy="146943"/>
      </dsp:txXfrm>
    </dsp:sp>
    <dsp:sp modelId="{0387CE50-F632-4662-82F5-1586B844CF91}">
      <dsp:nvSpPr>
        <dsp:cNvPr id="0" name=""/>
        <dsp:cNvSpPr/>
      </dsp:nvSpPr>
      <dsp:spPr>
        <a:xfrm>
          <a:off x="3546336" y="5567284"/>
          <a:ext cx="851427" cy="440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2206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bld_dense</a:t>
          </a:r>
          <a:endParaRPr lang="en-US" sz="1000" kern="1200" dirty="0"/>
        </a:p>
      </dsp:txBody>
      <dsp:txXfrm>
        <a:off x="3546336" y="5567284"/>
        <a:ext cx="851427" cy="440831"/>
      </dsp:txXfrm>
    </dsp:sp>
    <dsp:sp modelId="{1C799E42-007E-42F8-9DE6-8C03C7609FCF}">
      <dsp:nvSpPr>
        <dsp:cNvPr id="0" name=""/>
        <dsp:cNvSpPr/>
      </dsp:nvSpPr>
      <dsp:spPr>
        <a:xfrm>
          <a:off x="3716622" y="5910153"/>
          <a:ext cx="766285" cy="1469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716622" y="5910153"/>
        <a:ext cx="766285" cy="1469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1F559-6FC6-44A4-AA63-F59894115E63}">
      <dsp:nvSpPr>
        <dsp:cNvPr id="0" name=""/>
        <dsp:cNvSpPr/>
      </dsp:nvSpPr>
      <dsp:spPr>
        <a:xfrm>
          <a:off x="5291" y="23190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RadioChannelBase</a:t>
          </a:r>
          <a:endParaRPr lang="en-US" sz="900" kern="1200" dirty="0"/>
        </a:p>
      </dsp:txBody>
      <dsp:txXfrm>
        <a:off x="28152" y="2341934"/>
        <a:ext cx="1515319" cy="734798"/>
      </dsp:txXfrm>
    </dsp:sp>
    <dsp:sp modelId="{B0D68EAD-3224-41D5-812A-F3D2ABADAA50}">
      <dsp:nvSpPr>
        <dsp:cNvPr id="0" name=""/>
        <dsp:cNvSpPr/>
      </dsp:nvSpPr>
      <dsp:spPr>
        <a:xfrm rot="17692822">
          <a:off x="1136469" y="2023170"/>
          <a:ext cx="1484144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484144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41437" y="1999030"/>
        <a:ext cx="74207" cy="74207"/>
      </dsp:txXfrm>
    </dsp:sp>
    <dsp:sp modelId="{566A9A72-135D-41BD-9AAE-2CC7DA69A5BE}">
      <dsp:nvSpPr>
        <dsp:cNvPr id="0" name=""/>
        <dsp:cNvSpPr/>
      </dsp:nvSpPr>
      <dsp:spPr>
        <a:xfrm>
          <a:off x="2190749" y="972674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update_ch_param</a:t>
          </a:r>
          <a:endParaRPr lang="en-US" sz="900" kern="1200" dirty="0"/>
        </a:p>
      </dsp:txBody>
      <dsp:txXfrm>
        <a:off x="2213610" y="995535"/>
        <a:ext cx="1515319" cy="734798"/>
      </dsp:txXfrm>
    </dsp:sp>
    <dsp:sp modelId="{FA313272-4D42-41FC-A5B7-F489398A8AB7}">
      <dsp:nvSpPr>
        <dsp:cNvPr id="0" name=""/>
        <dsp:cNvSpPr/>
      </dsp:nvSpPr>
      <dsp:spPr>
        <a:xfrm rot="19457599">
          <a:off x="1494055" y="2471969"/>
          <a:ext cx="768971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768971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59317" y="2465709"/>
        <a:ext cx="38448" cy="38448"/>
      </dsp:txXfrm>
    </dsp:sp>
    <dsp:sp modelId="{1D5BF4B6-7026-4CA4-A537-56E44BD3A295}">
      <dsp:nvSpPr>
        <dsp:cNvPr id="0" name=""/>
        <dsp:cNvSpPr/>
      </dsp:nvSpPr>
      <dsp:spPr>
        <a:xfrm>
          <a:off x="2190749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get_ch_param</a:t>
          </a:r>
          <a:endParaRPr lang="en-US" sz="900" kern="1200" dirty="0"/>
        </a:p>
      </dsp:txBody>
      <dsp:txXfrm>
        <a:off x="2213610" y="1893134"/>
        <a:ext cx="1515319" cy="734798"/>
      </dsp:txXfrm>
    </dsp:sp>
    <dsp:sp modelId="{13B3455B-9E41-4977-9139-E5631BC5DD2C}">
      <dsp:nvSpPr>
        <dsp:cNvPr id="0" name=""/>
        <dsp:cNvSpPr/>
      </dsp:nvSpPr>
      <dsp:spPr>
        <a:xfrm rot="2142401">
          <a:off x="1494055" y="2920769"/>
          <a:ext cx="768971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768971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59317" y="2914508"/>
        <a:ext cx="38448" cy="38448"/>
      </dsp:txXfrm>
    </dsp:sp>
    <dsp:sp modelId="{ABB4FB51-9D7A-4721-BEF5-8FF605FA97F6}">
      <dsp:nvSpPr>
        <dsp:cNvPr id="0" name=""/>
        <dsp:cNvSpPr/>
      </dsp:nvSpPr>
      <dsp:spPr>
        <a:xfrm>
          <a:off x="2190749" y="2767872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get_measurement_from_users</a:t>
          </a:r>
          <a:endParaRPr lang="en-US" sz="900" kern="1200" dirty="0"/>
        </a:p>
      </dsp:txBody>
      <dsp:txXfrm>
        <a:off x="2213610" y="2790733"/>
        <a:ext cx="1515319" cy="734798"/>
      </dsp:txXfrm>
    </dsp:sp>
    <dsp:sp modelId="{37A42216-582E-4FAD-9159-1A03EE0DAA0E}">
      <dsp:nvSpPr>
        <dsp:cNvPr id="0" name=""/>
        <dsp:cNvSpPr/>
      </dsp:nvSpPr>
      <dsp:spPr>
        <a:xfrm>
          <a:off x="3751791" y="3145169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48389" y="3142522"/>
        <a:ext cx="31220" cy="31220"/>
      </dsp:txXfrm>
    </dsp:sp>
    <dsp:sp modelId="{E2A93032-7D2E-4E23-B9FD-FC96D0ACF48A}">
      <dsp:nvSpPr>
        <dsp:cNvPr id="0" name=""/>
        <dsp:cNvSpPr/>
      </dsp:nvSpPr>
      <dsp:spPr>
        <a:xfrm>
          <a:off x="4376208" y="2767872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collect_measurements</a:t>
          </a: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(Abstract)</a:t>
          </a:r>
          <a:endParaRPr lang="en-US" sz="900" kern="1200" dirty="0"/>
        </a:p>
      </dsp:txBody>
      <dsp:txXfrm>
        <a:off x="4399069" y="2790733"/>
        <a:ext cx="1515319" cy="734798"/>
      </dsp:txXfrm>
    </dsp:sp>
    <dsp:sp modelId="{CD89B483-FD3D-4049-92CD-C7D79AFBAFBC}">
      <dsp:nvSpPr>
        <dsp:cNvPr id="0" name=""/>
        <dsp:cNvSpPr/>
      </dsp:nvSpPr>
      <dsp:spPr>
        <a:xfrm>
          <a:off x="5937250" y="3145169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33848" y="3142522"/>
        <a:ext cx="31220" cy="31220"/>
      </dsp:txXfrm>
    </dsp:sp>
    <dsp:sp modelId="{23576E76-3355-4FF4-8149-B8A941010953}">
      <dsp:nvSpPr>
        <dsp:cNvPr id="0" name=""/>
        <dsp:cNvSpPr/>
      </dsp:nvSpPr>
      <dsp:spPr>
        <a:xfrm>
          <a:off x="6561666" y="2767872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channel_response</a:t>
          </a:r>
          <a:endParaRPr lang="en-US" sz="900" kern="1200" dirty="0"/>
        </a:p>
      </dsp:txBody>
      <dsp:txXfrm>
        <a:off x="6584527" y="2790733"/>
        <a:ext cx="1515319" cy="734798"/>
      </dsp:txXfrm>
    </dsp:sp>
    <dsp:sp modelId="{4ED01838-3C39-40DC-BBE5-77AA6A765A60}">
      <dsp:nvSpPr>
        <dsp:cNvPr id="0" name=""/>
        <dsp:cNvSpPr/>
      </dsp:nvSpPr>
      <dsp:spPr>
        <a:xfrm rot="3907178">
          <a:off x="1136469" y="3369568"/>
          <a:ext cx="1484144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484144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41437" y="3345429"/>
        <a:ext cx="74207" cy="74207"/>
      </dsp:txXfrm>
    </dsp:sp>
    <dsp:sp modelId="{6BD984AC-CA8E-4116-B02D-CE0A7C2959CB}">
      <dsp:nvSpPr>
        <dsp:cNvPr id="0" name=""/>
        <dsp:cNvSpPr/>
      </dsp:nvSpPr>
      <dsp:spPr>
        <a:xfrm>
          <a:off x="2190749" y="3665471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get_radio_map</a:t>
          </a:r>
          <a:endParaRPr lang="en-US" sz="900" kern="1200" dirty="0"/>
        </a:p>
      </dsp:txBody>
      <dsp:txXfrm>
        <a:off x="2213610" y="3688332"/>
        <a:ext cx="1515319" cy="7347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1D781-A1B7-43C7-9D2B-920CEA3A3410}">
      <dsp:nvSpPr>
        <dsp:cNvPr id="0" name=""/>
        <dsp:cNvSpPr/>
      </dsp:nvSpPr>
      <dsp:spPr>
        <a:xfrm>
          <a:off x="4328203" y="604139"/>
          <a:ext cx="199241" cy="4462440"/>
        </a:xfrm>
        <a:custGeom>
          <a:avLst/>
          <a:gdLst/>
          <a:ahLst/>
          <a:cxnLst/>
          <a:rect l="0" t="0" r="0" b="0"/>
          <a:pathLst>
            <a:path>
              <a:moveTo>
                <a:pt x="199241" y="0"/>
              </a:moveTo>
              <a:lnTo>
                <a:pt x="199241" y="4462440"/>
              </a:lnTo>
              <a:lnTo>
                <a:pt x="0" y="44624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260D67-8380-4077-AA1C-95258504F6F9}">
      <dsp:nvSpPr>
        <dsp:cNvPr id="0" name=""/>
        <dsp:cNvSpPr/>
      </dsp:nvSpPr>
      <dsp:spPr>
        <a:xfrm>
          <a:off x="4527445" y="604139"/>
          <a:ext cx="199241" cy="3509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9558"/>
              </a:lnTo>
              <a:lnTo>
                <a:pt x="199241" y="35095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F16A4-16EE-4585-804D-C855735E9980}">
      <dsp:nvSpPr>
        <dsp:cNvPr id="0" name=""/>
        <dsp:cNvSpPr/>
      </dsp:nvSpPr>
      <dsp:spPr>
        <a:xfrm>
          <a:off x="4328203" y="604139"/>
          <a:ext cx="199241" cy="3509558"/>
        </a:xfrm>
        <a:custGeom>
          <a:avLst/>
          <a:gdLst/>
          <a:ahLst/>
          <a:cxnLst/>
          <a:rect l="0" t="0" r="0" b="0"/>
          <a:pathLst>
            <a:path>
              <a:moveTo>
                <a:pt x="199241" y="0"/>
              </a:moveTo>
              <a:lnTo>
                <a:pt x="199241" y="3509558"/>
              </a:lnTo>
              <a:lnTo>
                <a:pt x="0" y="35095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5BCC21-3654-428F-8B9B-8BFDB3986A72}">
      <dsp:nvSpPr>
        <dsp:cNvPr id="0" name=""/>
        <dsp:cNvSpPr/>
      </dsp:nvSpPr>
      <dsp:spPr>
        <a:xfrm>
          <a:off x="4527445" y="604139"/>
          <a:ext cx="199241" cy="2556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6676"/>
              </a:lnTo>
              <a:lnTo>
                <a:pt x="199241" y="25566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E03D96-38D9-4747-AF19-9005D4D74161}">
      <dsp:nvSpPr>
        <dsp:cNvPr id="0" name=""/>
        <dsp:cNvSpPr/>
      </dsp:nvSpPr>
      <dsp:spPr>
        <a:xfrm>
          <a:off x="4328203" y="604139"/>
          <a:ext cx="199241" cy="2556676"/>
        </a:xfrm>
        <a:custGeom>
          <a:avLst/>
          <a:gdLst/>
          <a:ahLst/>
          <a:cxnLst/>
          <a:rect l="0" t="0" r="0" b="0"/>
          <a:pathLst>
            <a:path>
              <a:moveTo>
                <a:pt x="199241" y="0"/>
              </a:moveTo>
              <a:lnTo>
                <a:pt x="199241" y="2556676"/>
              </a:lnTo>
              <a:lnTo>
                <a:pt x="0" y="25566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E3C08-827B-4A88-92BA-34C13D0C173A}">
      <dsp:nvSpPr>
        <dsp:cNvPr id="0" name=""/>
        <dsp:cNvSpPr/>
      </dsp:nvSpPr>
      <dsp:spPr>
        <a:xfrm>
          <a:off x="4527445" y="604139"/>
          <a:ext cx="199241" cy="1603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3794"/>
              </a:lnTo>
              <a:lnTo>
                <a:pt x="199241" y="16037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EBD111-4FA9-4734-81DA-0E4C1E4B4525}">
      <dsp:nvSpPr>
        <dsp:cNvPr id="0" name=""/>
        <dsp:cNvSpPr/>
      </dsp:nvSpPr>
      <dsp:spPr>
        <a:xfrm>
          <a:off x="4328203" y="604139"/>
          <a:ext cx="199241" cy="1603794"/>
        </a:xfrm>
        <a:custGeom>
          <a:avLst/>
          <a:gdLst/>
          <a:ahLst/>
          <a:cxnLst/>
          <a:rect l="0" t="0" r="0" b="0"/>
          <a:pathLst>
            <a:path>
              <a:moveTo>
                <a:pt x="199241" y="0"/>
              </a:moveTo>
              <a:lnTo>
                <a:pt x="199241" y="1603794"/>
              </a:lnTo>
              <a:lnTo>
                <a:pt x="0" y="16037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9F55D5-4B6B-43EB-BC7C-FC8B4BD6149A}">
      <dsp:nvSpPr>
        <dsp:cNvPr id="0" name=""/>
        <dsp:cNvSpPr/>
      </dsp:nvSpPr>
      <dsp:spPr>
        <a:xfrm>
          <a:off x="4527445" y="604139"/>
          <a:ext cx="199241" cy="650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0912"/>
              </a:lnTo>
              <a:lnTo>
                <a:pt x="199241" y="6509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02B2A-0A85-47C7-8CF4-E30777782811}">
      <dsp:nvSpPr>
        <dsp:cNvPr id="0" name=""/>
        <dsp:cNvSpPr/>
      </dsp:nvSpPr>
      <dsp:spPr>
        <a:xfrm>
          <a:off x="4328203" y="604139"/>
          <a:ext cx="199241" cy="650912"/>
        </a:xfrm>
        <a:custGeom>
          <a:avLst/>
          <a:gdLst/>
          <a:ahLst/>
          <a:cxnLst/>
          <a:rect l="0" t="0" r="0" b="0"/>
          <a:pathLst>
            <a:path>
              <a:moveTo>
                <a:pt x="199241" y="0"/>
              </a:moveTo>
              <a:lnTo>
                <a:pt x="199241" y="650912"/>
              </a:lnTo>
              <a:lnTo>
                <a:pt x="0" y="6509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1F10A3-E039-4800-9D59-38E250FC14CC}">
      <dsp:nvSpPr>
        <dsp:cNvPr id="0" name=""/>
        <dsp:cNvSpPr/>
      </dsp:nvSpPr>
      <dsp:spPr>
        <a:xfrm>
          <a:off x="3944217" y="200"/>
          <a:ext cx="1166456" cy="603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85223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ChannelParamStr</a:t>
          </a:r>
          <a:endParaRPr lang="en-US" sz="1200" b="1" kern="1200" dirty="0"/>
        </a:p>
      </dsp:txBody>
      <dsp:txXfrm>
        <a:off x="3944217" y="200"/>
        <a:ext cx="1166456" cy="603939"/>
      </dsp:txXfrm>
    </dsp:sp>
    <dsp:sp modelId="{0BDD42EC-F48D-4EBA-8B00-2F68CC08AE93}">
      <dsp:nvSpPr>
        <dsp:cNvPr id="0" name=""/>
        <dsp:cNvSpPr/>
      </dsp:nvSpPr>
      <dsp:spPr>
        <a:xfrm>
          <a:off x="4177508" y="469930"/>
          <a:ext cx="1049810" cy="2013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177508" y="469930"/>
        <a:ext cx="1049810" cy="201313"/>
      </dsp:txXfrm>
    </dsp:sp>
    <dsp:sp modelId="{2258FACF-171D-43E1-B291-7C267EEA542C}">
      <dsp:nvSpPr>
        <dsp:cNvPr id="0" name=""/>
        <dsp:cNvSpPr/>
      </dsp:nvSpPr>
      <dsp:spPr>
        <a:xfrm>
          <a:off x="3161747" y="953082"/>
          <a:ext cx="1166456" cy="603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85223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los_exp</a:t>
          </a:r>
          <a:endParaRPr lang="en-US" sz="1200" kern="1200" dirty="0"/>
        </a:p>
      </dsp:txBody>
      <dsp:txXfrm>
        <a:off x="3161747" y="953082"/>
        <a:ext cx="1166456" cy="603939"/>
      </dsp:txXfrm>
    </dsp:sp>
    <dsp:sp modelId="{ABF1B3A2-889C-438A-8717-F0CD77C26D95}">
      <dsp:nvSpPr>
        <dsp:cNvPr id="0" name=""/>
        <dsp:cNvSpPr/>
      </dsp:nvSpPr>
      <dsp:spPr>
        <a:xfrm>
          <a:off x="3395038" y="1422812"/>
          <a:ext cx="1049810" cy="2013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395038" y="1422812"/>
        <a:ext cx="1049810" cy="201313"/>
      </dsp:txXfrm>
    </dsp:sp>
    <dsp:sp modelId="{B3C2D3EE-BA37-45C0-800F-CF57B54D37AD}">
      <dsp:nvSpPr>
        <dsp:cNvPr id="0" name=""/>
        <dsp:cNvSpPr/>
      </dsp:nvSpPr>
      <dsp:spPr>
        <a:xfrm>
          <a:off x="4726687" y="953082"/>
          <a:ext cx="1166456" cy="603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85223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los_bias</a:t>
          </a:r>
          <a:endParaRPr lang="en-US" sz="1200" kern="1200" dirty="0"/>
        </a:p>
      </dsp:txBody>
      <dsp:txXfrm>
        <a:off x="4726687" y="953082"/>
        <a:ext cx="1166456" cy="603939"/>
      </dsp:txXfrm>
    </dsp:sp>
    <dsp:sp modelId="{583C93C4-C08B-4BE2-841E-C28E423B0CF4}">
      <dsp:nvSpPr>
        <dsp:cNvPr id="0" name=""/>
        <dsp:cNvSpPr/>
      </dsp:nvSpPr>
      <dsp:spPr>
        <a:xfrm>
          <a:off x="4959978" y="1422812"/>
          <a:ext cx="1049810" cy="2013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959978" y="1422812"/>
        <a:ext cx="1049810" cy="201313"/>
      </dsp:txXfrm>
    </dsp:sp>
    <dsp:sp modelId="{970B4F4D-BDE2-4309-8761-3CD0A3812D97}">
      <dsp:nvSpPr>
        <dsp:cNvPr id="0" name=""/>
        <dsp:cNvSpPr/>
      </dsp:nvSpPr>
      <dsp:spPr>
        <a:xfrm>
          <a:off x="3161747" y="1905964"/>
          <a:ext cx="1166456" cy="603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85223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los_var</a:t>
          </a:r>
          <a:endParaRPr lang="en-US" sz="1200" kern="1200" dirty="0"/>
        </a:p>
      </dsp:txBody>
      <dsp:txXfrm>
        <a:off x="3161747" y="1905964"/>
        <a:ext cx="1166456" cy="603939"/>
      </dsp:txXfrm>
    </dsp:sp>
    <dsp:sp modelId="{2E7E18E2-DD68-4C86-AC60-D8DEA778CD83}">
      <dsp:nvSpPr>
        <dsp:cNvPr id="0" name=""/>
        <dsp:cNvSpPr/>
      </dsp:nvSpPr>
      <dsp:spPr>
        <a:xfrm>
          <a:off x="3395038" y="2375694"/>
          <a:ext cx="1049810" cy="2013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395038" y="2375694"/>
        <a:ext cx="1049810" cy="201313"/>
      </dsp:txXfrm>
    </dsp:sp>
    <dsp:sp modelId="{99D16228-45AF-4969-AA25-8BBD44F6EE10}">
      <dsp:nvSpPr>
        <dsp:cNvPr id="0" name=""/>
        <dsp:cNvSpPr/>
      </dsp:nvSpPr>
      <dsp:spPr>
        <a:xfrm>
          <a:off x="4726687" y="1905964"/>
          <a:ext cx="1166456" cy="603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85223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nlos_exp</a:t>
          </a:r>
          <a:endParaRPr lang="en-US" sz="1200" kern="1200" dirty="0"/>
        </a:p>
      </dsp:txBody>
      <dsp:txXfrm>
        <a:off x="4726687" y="1905964"/>
        <a:ext cx="1166456" cy="603939"/>
      </dsp:txXfrm>
    </dsp:sp>
    <dsp:sp modelId="{F8C40C65-0B9C-4BE5-8798-D0C77A5A2549}">
      <dsp:nvSpPr>
        <dsp:cNvPr id="0" name=""/>
        <dsp:cNvSpPr/>
      </dsp:nvSpPr>
      <dsp:spPr>
        <a:xfrm>
          <a:off x="4959978" y="2375694"/>
          <a:ext cx="1049810" cy="2013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959978" y="2375694"/>
        <a:ext cx="1049810" cy="201313"/>
      </dsp:txXfrm>
    </dsp:sp>
    <dsp:sp modelId="{818D78A6-A523-4188-BE46-98BFEBE17300}">
      <dsp:nvSpPr>
        <dsp:cNvPr id="0" name=""/>
        <dsp:cNvSpPr/>
      </dsp:nvSpPr>
      <dsp:spPr>
        <a:xfrm>
          <a:off x="3161747" y="2858846"/>
          <a:ext cx="1166456" cy="603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85223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nlos_bias</a:t>
          </a:r>
          <a:endParaRPr lang="en-US" sz="1200" kern="1200" dirty="0"/>
        </a:p>
      </dsp:txBody>
      <dsp:txXfrm>
        <a:off x="3161747" y="2858846"/>
        <a:ext cx="1166456" cy="603939"/>
      </dsp:txXfrm>
    </dsp:sp>
    <dsp:sp modelId="{0DE8C1B4-B878-4C46-B6A4-546F94096B2D}">
      <dsp:nvSpPr>
        <dsp:cNvPr id="0" name=""/>
        <dsp:cNvSpPr/>
      </dsp:nvSpPr>
      <dsp:spPr>
        <a:xfrm>
          <a:off x="3395038" y="3328576"/>
          <a:ext cx="1049810" cy="2013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395038" y="3328576"/>
        <a:ext cx="1049810" cy="201313"/>
      </dsp:txXfrm>
    </dsp:sp>
    <dsp:sp modelId="{0E64F48C-AB12-46C8-A0FF-CB60636E0CFE}">
      <dsp:nvSpPr>
        <dsp:cNvPr id="0" name=""/>
        <dsp:cNvSpPr/>
      </dsp:nvSpPr>
      <dsp:spPr>
        <a:xfrm>
          <a:off x="4726687" y="2858846"/>
          <a:ext cx="1166456" cy="603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85223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nlos_var</a:t>
          </a:r>
          <a:endParaRPr lang="en-US" sz="1200" kern="1200" dirty="0"/>
        </a:p>
      </dsp:txBody>
      <dsp:txXfrm>
        <a:off x="4726687" y="2858846"/>
        <a:ext cx="1166456" cy="603939"/>
      </dsp:txXfrm>
    </dsp:sp>
    <dsp:sp modelId="{1B850348-6C92-495D-B3E1-F65AE682A37B}">
      <dsp:nvSpPr>
        <dsp:cNvPr id="0" name=""/>
        <dsp:cNvSpPr/>
      </dsp:nvSpPr>
      <dsp:spPr>
        <a:xfrm>
          <a:off x="4959978" y="3328576"/>
          <a:ext cx="1049810" cy="2013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4959978" y="3328576"/>
        <a:ext cx="1049810" cy="201313"/>
      </dsp:txXfrm>
    </dsp:sp>
    <dsp:sp modelId="{F58D4CD9-3D82-4760-9F53-9DBC0BF0115F}">
      <dsp:nvSpPr>
        <dsp:cNvPr id="0" name=""/>
        <dsp:cNvSpPr/>
      </dsp:nvSpPr>
      <dsp:spPr>
        <a:xfrm>
          <a:off x="3161747" y="3811728"/>
          <a:ext cx="1166456" cy="603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85223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p_tx</a:t>
          </a:r>
          <a:endParaRPr lang="en-US" sz="1200" kern="1200" dirty="0"/>
        </a:p>
      </dsp:txBody>
      <dsp:txXfrm>
        <a:off x="3161747" y="3811728"/>
        <a:ext cx="1166456" cy="603939"/>
      </dsp:txXfrm>
    </dsp:sp>
    <dsp:sp modelId="{0630B10C-B1FE-4FB6-8479-0BBB5C0FA4FB}">
      <dsp:nvSpPr>
        <dsp:cNvPr id="0" name=""/>
        <dsp:cNvSpPr/>
      </dsp:nvSpPr>
      <dsp:spPr>
        <a:xfrm>
          <a:off x="3395038" y="4281458"/>
          <a:ext cx="1049810" cy="2013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395038" y="4281458"/>
        <a:ext cx="1049810" cy="201313"/>
      </dsp:txXfrm>
    </dsp:sp>
    <dsp:sp modelId="{5278CEF6-EDB5-4C5E-83C5-320B97790FB9}">
      <dsp:nvSpPr>
        <dsp:cNvPr id="0" name=""/>
        <dsp:cNvSpPr/>
      </dsp:nvSpPr>
      <dsp:spPr>
        <a:xfrm>
          <a:off x="4726687" y="3811728"/>
          <a:ext cx="1166456" cy="603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85223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noise_level</a:t>
          </a:r>
          <a:endParaRPr lang="en-US" sz="1200" kern="1200" dirty="0"/>
        </a:p>
      </dsp:txBody>
      <dsp:txXfrm>
        <a:off x="4726687" y="3811728"/>
        <a:ext cx="1166456" cy="603939"/>
      </dsp:txXfrm>
    </dsp:sp>
    <dsp:sp modelId="{61C3E11D-01BD-4AC1-82DA-A1875EDD6794}">
      <dsp:nvSpPr>
        <dsp:cNvPr id="0" name=""/>
        <dsp:cNvSpPr/>
      </dsp:nvSpPr>
      <dsp:spPr>
        <a:xfrm>
          <a:off x="4959978" y="4281458"/>
          <a:ext cx="1049810" cy="2013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959978" y="4281458"/>
        <a:ext cx="1049810" cy="201313"/>
      </dsp:txXfrm>
    </dsp:sp>
    <dsp:sp modelId="{B8D025C5-82F4-4824-9698-9447EEEEBA92}">
      <dsp:nvSpPr>
        <dsp:cNvPr id="0" name=""/>
        <dsp:cNvSpPr/>
      </dsp:nvSpPr>
      <dsp:spPr>
        <a:xfrm>
          <a:off x="3161747" y="4764610"/>
          <a:ext cx="1166456" cy="603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85223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band_width</a:t>
          </a:r>
          <a:endParaRPr lang="en-US" sz="1200" kern="1200" dirty="0"/>
        </a:p>
      </dsp:txBody>
      <dsp:txXfrm>
        <a:off x="3161747" y="4764610"/>
        <a:ext cx="1166456" cy="603939"/>
      </dsp:txXfrm>
    </dsp:sp>
    <dsp:sp modelId="{95244C08-3314-4C6F-812A-BBB248F61C94}">
      <dsp:nvSpPr>
        <dsp:cNvPr id="0" name=""/>
        <dsp:cNvSpPr/>
      </dsp:nvSpPr>
      <dsp:spPr>
        <a:xfrm>
          <a:off x="3395038" y="5234340"/>
          <a:ext cx="1049810" cy="2013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395038" y="5234340"/>
        <a:ext cx="1049810" cy="2013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1D781-A1B7-43C7-9D2B-920CEA3A3410}">
      <dsp:nvSpPr>
        <dsp:cNvPr id="0" name=""/>
        <dsp:cNvSpPr/>
      </dsp:nvSpPr>
      <dsp:spPr>
        <a:xfrm>
          <a:off x="4328203" y="604139"/>
          <a:ext cx="199241" cy="4462440"/>
        </a:xfrm>
        <a:custGeom>
          <a:avLst/>
          <a:gdLst/>
          <a:ahLst/>
          <a:cxnLst/>
          <a:rect l="0" t="0" r="0" b="0"/>
          <a:pathLst>
            <a:path>
              <a:moveTo>
                <a:pt x="199241" y="0"/>
              </a:moveTo>
              <a:lnTo>
                <a:pt x="199241" y="4462440"/>
              </a:lnTo>
              <a:lnTo>
                <a:pt x="0" y="44624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260D67-8380-4077-AA1C-95258504F6F9}">
      <dsp:nvSpPr>
        <dsp:cNvPr id="0" name=""/>
        <dsp:cNvSpPr/>
      </dsp:nvSpPr>
      <dsp:spPr>
        <a:xfrm>
          <a:off x="4527445" y="604139"/>
          <a:ext cx="199241" cy="3509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9558"/>
              </a:lnTo>
              <a:lnTo>
                <a:pt x="199241" y="35095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F16A4-16EE-4585-804D-C855735E9980}">
      <dsp:nvSpPr>
        <dsp:cNvPr id="0" name=""/>
        <dsp:cNvSpPr/>
      </dsp:nvSpPr>
      <dsp:spPr>
        <a:xfrm>
          <a:off x="4328203" y="604139"/>
          <a:ext cx="199241" cy="3509558"/>
        </a:xfrm>
        <a:custGeom>
          <a:avLst/>
          <a:gdLst/>
          <a:ahLst/>
          <a:cxnLst/>
          <a:rect l="0" t="0" r="0" b="0"/>
          <a:pathLst>
            <a:path>
              <a:moveTo>
                <a:pt x="199241" y="0"/>
              </a:moveTo>
              <a:lnTo>
                <a:pt x="199241" y="3509558"/>
              </a:lnTo>
              <a:lnTo>
                <a:pt x="0" y="35095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5BCC21-3654-428F-8B9B-8BFDB3986A72}">
      <dsp:nvSpPr>
        <dsp:cNvPr id="0" name=""/>
        <dsp:cNvSpPr/>
      </dsp:nvSpPr>
      <dsp:spPr>
        <a:xfrm>
          <a:off x="4527445" y="604139"/>
          <a:ext cx="199241" cy="2556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6676"/>
              </a:lnTo>
              <a:lnTo>
                <a:pt x="199241" y="25566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E03D96-38D9-4747-AF19-9005D4D74161}">
      <dsp:nvSpPr>
        <dsp:cNvPr id="0" name=""/>
        <dsp:cNvSpPr/>
      </dsp:nvSpPr>
      <dsp:spPr>
        <a:xfrm>
          <a:off x="4328203" y="604139"/>
          <a:ext cx="199241" cy="2556676"/>
        </a:xfrm>
        <a:custGeom>
          <a:avLst/>
          <a:gdLst/>
          <a:ahLst/>
          <a:cxnLst/>
          <a:rect l="0" t="0" r="0" b="0"/>
          <a:pathLst>
            <a:path>
              <a:moveTo>
                <a:pt x="199241" y="0"/>
              </a:moveTo>
              <a:lnTo>
                <a:pt x="199241" y="2556676"/>
              </a:lnTo>
              <a:lnTo>
                <a:pt x="0" y="25566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E3C08-827B-4A88-92BA-34C13D0C173A}">
      <dsp:nvSpPr>
        <dsp:cNvPr id="0" name=""/>
        <dsp:cNvSpPr/>
      </dsp:nvSpPr>
      <dsp:spPr>
        <a:xfrm>
          <a:off x="4527445" y="604139"/>
          <a:ext cx="199241" cy="1603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3794"/>
              </a:lnTo>
              <a:lnTo>
                <a:pt x="199241" y="16037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EBD111-4FA9-4734-81DA-0E4C1E4B4525}">
      <dsp:nvSpPr>
        <dsp:cNvPr id="0" name=""/>
        <dsp:cNvSpPr/>
      </dsp:nvSpPr>
      <dsp:spPr>
        <a:xfrm>
          <a:off x="4328203" y="604139"/>
          <a:ext cx="199241" cy="1603794"/>
        </a:xfrm>
        <a:custGeom>
          <a:avLst/>
          <a:gdLst/>
          <a:ahLst/>
          <a:cxnLst/>
          <a:rect l="0" t="0" r="0" b="0"/>
          <a:pathLst>
            <a:path>
              <a:moveTo>
                <a:pt x="199241" y="0"/>
              </a:moveTo>
              <a:lnTo>
                <a:pt x="199241" y="1603794"/>
              </a:lnTo>
              <a:lnTo>
                <a:pt x="0" y="16037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9F55D5-4B6B-43EB-BC7C-FC8B4BD6149A}">
      <dsp:nvSpPr>
        <dsp:cNvPr id="0" name=""/>
        <dsp:cNvSpPr/>
      </dsp:nvSpPr>
      <dsp:spPr>
        <a:xfrm>
          <a:off x="4527445" y="604139"/>
          <a:ext cx="199241" cy="650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0912"/>
              </a:lnTo>
              <a:lnTo>
                <a:pt x="199241" y="6509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02B2A-0A85-47C7-8CF4-E30777782811}">
      <dsp:nvSpPr>
        <dsp:cNvPr id="0" name=""/>
        <dsp:cNvSpPr/>
      </dsp:nvSpPr>
      <dsp:spPr>
        <a:xfrm>
          <a:off x="4328203" y="604139"/>
          <a:ext cx="199241" cy="650912"/>
        </a:xfrm>
        <a:custGeom>
          <a:avLst/>
          <a:gdLst/>
          <a:ahLst/>
          <a:cxnLst/>
          <a:rect l="0" t="0" r="0" b="0"/>
          <a:pathLst>
            <a:path>
              <a:moveTo>
                <a:pt x="199241" y="0"/>
              </a:moveTo>
              <a:lnTo>
                <a:pt x="199241" y="650912"/>
              </a:lnTo>
              <a:lnTo>
                <a:pt x="0" y="6509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1F10A3-E039-4800-9D59-38E250FC14CC}">
      <dsp:nvSpPr>
        <dsp:cNvPr id="0" name=""/>
        <dsp:cNvSpPr/>
      </dsp:nvSpPr>
      <dsp:spPr>
        <a:xfrm>
          <a:off x="3944217" y="200"/>
          <a:ext cx="1166456" cy="603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8522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RadioMeasurementStr</a:t>
          </a:r>
          <a:endParaRPr lang="en-US" sz="900" b="1" kern="1200" dirty="0"/>
        </a:p>
      </dsp:txBody>
      <dsp:txXfrm>
        <a:off x="3944217" y="200"/>
        <a:ext cx="1166456" cy="603939"/>
      </dsp:txXfrm>
    </dsp:sp>
    <dsp:sp modelId="{0BDD42EC-F48D-4EBA-8B00-2F68CC08AE93}">
      <dsp:nvSpPr>
        <dsp:cNvPr id="0" name=""/>
        <dsp:cNvSpPr/>
      </dsp:nvSpPr>
      <dsp:spPr>
        <a:xfrm>
          <a:off x="4177508" y="469930"/>
          <a:ext cx="1049810" cy="2013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177508" y="469930"/>
        <a:ext cx="1049810" cy="201313"/>
      </dsp:txXfrm>
    </dsp:sp>
    <dsp:sp modelId="{2258FACF-171D-43E1-B291-7C267EEA542C}">
      <dsp:nvSpPr>
        <dsp:cNvPr id="0" name=""/>
        <dsp:cNvSpPr/>
      </dsp:nvSpPr>
      <dsp:spPr>
        <a:xfrm>
          <a:off x="3161747" y="953082"/>
          <a:ext cx="1166456" cy="603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8522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ch_gain_db</a:t>
          </a:r>
          <a:endParaRPr lang="en-US" sz="900" kern="1200" dirty="0"/>
        </a:p>
      </dsp:txBody>
      <dsp:txXfrm>
        <a:off x="3161747" y="953082"/>
        <a:ext cx="1166456" cy="603939"/>
      </dsp:txXfrm>
    </dsp:sp>
    <dsp:sp modelId="{ABF1B3A2-889C-438A-8717-F0CD77C26D95}">
      <dsp:nvSpPr>
        <dsp:cNvPr id="0" name=""/>
        <dsp:cNvSpPr/>
      </dsp:nvSpPr>
      <dsp:spPr>
        <a:xfrm>
          <a:off x="3395038" y="1422812"/>
          <a:ext cx="1049810" cy="2013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395038" y="1422812"/>
        <a:ext cx="1049810" cy="201313"/>
      </dsp:txXfrm>
    </dsp:sp>
    <dsp:sp modelId="{B3C2D3EE-BA37-45C0-800F-CF57B54D37AD}">
      <dsp:nvSpPr>
        <dsp:cNvPr id="0" name=""/>
        <dsp:cNvSpPr/>
      </dsp:nvSpPr>
      <dsp:spPr>
        <a:xfrm>
          <a:off x="4726687" y="953082"/>
          <a:ext cx="1166456" cy="603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8522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rssi_db</a:t>
          </a:r>
          <a:endParaRPr lang="en-US" sz="900" kern="1200" dirty="0"/>
        </a:p>
      </dsp:txBody>
      <dsp:txXfrm>
        <a:off x="4726687" y="953082"/>
        <a:ext cx="1166456" cy="603939"/>
      </dsp:txXfrm>
    </dsp:sp>
    <dsp:sp modelId="{583C93C4-C08B-4BE2-841E-C28E423B0CF4}">
      <dsp:nvSpPr>
        <dsp:cNvPr id="0" name=""/>
        <dsp:cNvSpPr/>
      </dsp:nvSpPr>
      <dsp:spPr>
        <a:xfrm>
          <a:off x="4959978" y="1422812"/>
          <a:ext cx="1049810" cy="2013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959978" y="1422812"/>
        <a:ext cx="1049810" cy="201313"/>
      </dsp:txXfrm>
    </dsp:sp>
    <dsp:sp modelId="{970B4F4D-BDE2-4309-8761-3CD0A3812D97}">
      <dsp:nvSpPr>
        <dsp:cNvPr id="0" name=""/>
        <dsp:cNvSpPr/>
      </dsp:nvSpPr>
      <dsp:spPr>
        <a:xfrm>
          <a:off x="3161747" y="1905964"/>
          <a:ext cx="1166456" cy="603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8522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snr_db</a:t>
          </a:r>
          <a:endParaRPr lang="en-US" sz="900" kern="1200" dirty="0"/>
        </a:p>
      </dsp:txBody>
      <dsp:txXfrm>
        <a:off x="3161747" y="1905964"/>
        <a:ext cx="1166456" cy="603939"/>
      </dsp:txXfrm>
    </dsp:sp>
    <dsp:sp modelId="{2E7E18E2-DD68-4C86-AC60-D8DEA778CD83}">
      <dsp:nvSpPr>
        <dsp:cNvPr id="0" name=""/>
        <dsp:cNvSpPr/>
      </dsp:nvSpPr>
      <dsp:spPr>
        <a:xfrm>
          <a:off x="3395038" y="2375694"/>
          <a:ext cx="1049810" cy="2013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395038" y="2375694"/>
        <a:ext cx="1049810" cy="201313"/>
      </dsp:txXfrm>
    </dsp:sp>
    <dsp:sp modelId="{99D16228-45AF-4969-AA25-8BBD44F6EE10}">
      <dsp:nvSpPr>
        <dsp:cNvPr id="0" name=""/>
        <dsp:cNvSpPr/>
      </dsp:nvSpPr>
      <dsp:spPr>
        <a:xfrm>
          <a:off x="4726687" y="1905964"/>
          <a:ext cx="1166456" cy="603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8522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ch_capacity</a:t>
          </a:r>
          <a:endParaRPr lang="en-US" sz="900" kern="1200" dirty="0"/>
        </a:p>
      </dsp:txBody>
      <dsp:txXfrm>
        <a:off x="4726687" y="1905964"/>
        <a:ext cx="1166456" cy="603939"/>
      </dsp:txXfrm>
    </dsp:sp>
    <dsp:sp modelId="{F8C40C65-0B9C-4BE5-8798-D0C77A5A2549}">
      <dsp:nvSpPr>
        <dsp:cNvPr id="0" name=""/>
        <dsp:cNvSpPr/>
      </dsp:nvSpPr>
      <dsp:spPr>
        <a:xfrm>
          <a:off x="4959978" y="2375694"/>
          <a:ext cx="1049810" cy="2013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959978" y="2375694"/>
        <a:ext cx="1049810" cy="201313"/>
      </dsp:txXfrm>
    </dsp:sp>
    <dsp:sp modelId="{818D78A6-A523-4188-BE46-98BFEBE17300}">
      <dsp:nvSpPr>
        <dsp:cNvPr id="0" name=""/>
        <dsp:cNvSpPr/>
      </dsp:nvSpPr>
      <dsp:spPr>
        <a:xfrm>
          <a:off x="3161747" y="2858846"/>
          <a:ext cx="1166456" cy="603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8522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dist</a:t>
          </a:r>
          <a:endParaRPr lang="en-US" sz="900" kern="1200" dirty="0"/>
        </a:p>
      </dsp:txBody>
      <dsp:txXfrm>
        <a:off x="3161747" y="2858846"/>
        <a:ext cx="1166456" cy="603939"/>
      </dsp:txXfrm>
    </dsp:sp>
    <dsp:sp modelId="{0DE8C1B4-B878-4C46-B6A4-546F94096B2D}">
      <dsp:nvSpPr>
        <dsp:cNvPr id="0" name=""/>
        <dsp:cNvSpPr/>
      </dsp:nvSpPr>
      <dsp:spPr>
        <a:xfrm>
          <a:off x="3395038" y="3328576"/>
          <a:ext cx="1049810" cy="2013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395038" y="3328576"/>
        <a:ext cx="1049810" cy="201313"/>
      </dsp:txXfrm>
    </dsp:sp>
    <dsp:sp modelId="{0E64F48C-AB12-46C8-A0FF-CB60636E0CFE}">
      <dsp:nvSpPr>
        <dsp:cNvPr id="0" name=""/>
        <dsp:cNvSpPr/>
      </dsp:nvSpPr>
      <dsp:spPr>
        <a:xfrm>
          <a:off x="4726687" y="2858846"/>
          <a:ext cx="1166456" cy="603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8522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q_pose</a:t>
          </a:r>
          <a:endParaRPr lang="en-US" sz="900" kern="1200" dirty="0"/>
        </a:p>
      </dsp:txBody>
      <dsp:txXfrm>
        <a:off x="4726687" y="2858846"/>
        <a:ext cx="1166456" cy="603939"/>
      </dsp:txXfrm>
    </dsp:sp>
    <dsp:sp modelId="{1B850348-6C92-495D-B3E1-F65AE682A37B}">
      <dsp:nvSpPr>
        <dsp:cNvPr id="0" name=""/>
        <dsp:cNvSpPr/>
      </dsp:nvSpPr>
      <dsp:spPr>
        <a:xfrm>
          <a:off x="4959978" y="3328576"/>
          <a:ext cx="1049810" cy="2013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4959978" y="3328576"/>
        <a:ext cx="1049810" cy="201313"/>
      </dsp:txXfrm>
    </dsp:sp>
    <dsp:sp modelId="{F58D4CD9-3D82-4760-9F53-9DBC0BF0115F}">
      <dsp:nvSpPr>
        <dsp:cNvPr id="0" name=""/>
        <dsp:cNvSpPr/>
      </dsp:nvSpPr>
      <dsp:spPr>
        <a:xfrm>
          <a:off x="3161747" y="3811728"/>
          <a:ext cx="1166456" cy="603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8522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p_tx</a:t>
          </a:r>
          <a:endParaRPr lang="en-US" sz="900" kern="1200" dirty="0"/>
        </a:p>
      </dsp:txBody>
      <dsp:txXfrm>
        <a:off x="3161747" y="3811728"/>
        <a:ext cx="1166456" cy="603939"/>
      </dsp:txXfrm>
    </dsp:sp>
    <dsp:sp modelId="{0630B10C-B1FE-4FB6-8479-0BBB5C0FA4FB}">
      <dsp:nvSpPr>
        <dsp:cNvPr id="0" name=""/>
        <dsp:cNvSpPr/>
      </dsp:nvSpPr>
      <dsp:spPr>
        <a:xfrm>
          <a:off x="3395038" y="4281458"/>
          <a:ext cx="1049810" cy="2013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395038" y="4281458"/>
        <a:ext cx="1049810" cy="201313"/>
      </dsp:txXfrm>
    </dsp:sp>
    <dsp:sp modelId="{5278CEF6-EDB5-4C5E-83C5-320B97790FB9}">
      <dsp:nvSpPr>
        <dsp:cNvPr id="0" name=""/>
        <dsp:cNvSpPr/>
      </dsp:nvSpPr>
      <dsp:spPr>
        <a:xfrm>
          <a:off x="4726687" y="3811728"/>
          <a:ext cx="1166456" cy="603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8522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ue_pose</a:t>
          </a:r>
          <a:endParaRPr lang="en-US" sz="900" kern="1200" dirty="0"/>
        </a:p>
      </dsp:txBody>
      <dsp:txXfrm>
        <a:off x="4726687" y="3811728"/>
        <a:ext cx="1166456" cy="603939"/>
      </dsp:txXfrm>
    </dsp:sp>
    <dsp:sp modelId="{61C3E11D-01BD-4AC1-82DA-A1875EDD6794}">
      <dsp:nvSpPr>
        <dsp:cNvPr id="0" name=""/>
        <dsp:cNvSpPr/>
      </dsp:nvSpPr>
      <dsp:spPr>
        <a:xfrm>
          <a:off x="4959978" y="4281458"/>
          <a:ext cx="1049810" cy="2013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959978" y="4281458"/>
        <a:ext cx="1049810" cy="201313"/>
      </dsp:txXfrm>
    </dsp:sp>
    <dsp:sp modelId="{B8D025C5-82F4-4824-9698-9447EEEEBA92}">
      <dsp:nvSpPr>
        <dsp:cNvPr id="0" name=""/>
        <dsp:cNvSpPr/>
      </dsp:nvSpPr>
      <dsp:spPr>
        <a:xfrm>
          <a:off x="3161747" y="4764610"/>
          <a:ext cx="1166456" cy="603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8522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los_status</a:t>
          </a:r>
          <a:endParaRPr lang="en-US" sz="900" kern="1200" dirty="0"/>
        </a:p>
      </dsp:txBody>
      <dsp:txXfrm>
        <a:off x="3161747" y="4764610"/>
        <a:ext cx="1166456" cy="603939"/>
      </dsp:txXfrm>
    </dsp:sp>
    <dsp:sp modelId="{95244C08-3314-4C6F-812A-BBB248F61C94}">
      <dsp:nvSpPr>
        <dsp:cNvPr id="0" name=""/>
        <dsp:cNvSpPr/>
      </dsp:nvSpPr>
      <dsp:spPr>
        <a:xfrm>
          <a:off x="3395038" y="5234340"/>
          <a:ext cx="1049810" cy="2013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395038" y="5234340"/>
        <a:ext cx="1049810" cy="2013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7E3C08-827B-4A88-92BA-34C13D0C173A}">
      <dsp:nvSpPr>
        <dsp:cNvPr id="0" name=""/>
        <dsp:cNvSpPr/>
      </dsp:nvSpPr>
      <dsp:spPr>
        <a:xfrm>
          <a:off x="2805310" y="732761"/>
          <a:ext cx="241308" cy="1942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2405"/>
              </a:lnTo>
              <a:lnTo>
                <a:pt x="241308" y="19424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EBD111-4FA9-4734-81DA-0E4C1E4B4525}">
      <dsp:nvSpPr>
        <dsp:cNvPr id="0" name=""/>
        <dsp:cNvSpPr/>
      </dsp:nvSpPr>
      <dsp:spPr>
        <a:xfrm>
          <a:off x="2564002" y="732761"/>
          <a:ext cx="241308" cy="1942405"/>
        </a:xfrm>
        <a:custGeom>
          <a:avLst/>
          <a:gdLst/>
          <a:ahLst/>
          <a:cxnLst/>
          <a:rect l="0" t="0" r="0" b="0"/>
          <a:pathLst>
            <a:path>
              <a:moveTo>
                <a:pt x="241308" y="0"/>
              </a:moveTo>
              <a:lnTo>
                <a:pt x="241308" y="1942405"/>
              </a:lnTo>
              <a:lnTo>
                <a:pt x="0" y="19424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9F55D5-4B6B-43EB-BC7C-FC8B4BD6149A}">
      <dsp:nvSpPr>
        <dsp:cNvPr id="0" name=""/>
        <dsp:cNvSpPr/>
      </dsp:nvSpPr>
      <dsp:spPr>
        <a:xfrm>
          <a:off x="2805310" y="732761"/>
          <a:ext cx="241308" cy="788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8340"/>
              </a:lnTo>
              <a:lnTo>
                <a:pt x="241308" y="7883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02B2A-0A85-47C7-8CF4-E30777782811}">
      <dsp:nvSpPr>
        <dsp:cNvPr id="0" name=""/>
        <dsp:cNvSpPr/>
      </dsp:nvSpPr>
      <dsp:spPr>
        <a:xfrm>
          <a:off x="2564002" y="732761"/>
          <a:ext cx="241308" cy="788340"/>
        </a:xfrm>
        <a:custGeom>
          <a:avLst/>
          <a:gdLst/>
          <a:ahLst/>
          <a:cxnLst/>
          <a:rect l="0" t="0" r="0" b="0"/>
          <a:pathLst>
            <a:path>
              <a:moveTo>
                <a:pt x="241308" y="0"/>
              </a:moveTo>
              <a:lnTo>
                <a:pt x="241308" y="788340"/>
              </a:lnTo>
              <a:lnTo>
                <a:pt x="0" y="7883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1F10A3-E039-4800-9D59-38E250FC14CC}">
      <dsp:nvSpPr>
        <dsp:cNvPr id="0" name=""/>
        <dsp:cNvSpPr/>
      </dsp:nvSpPr>
      <dsp:spPr>
        <a:xfrm>
          <a:off x="2098944" y="1312"/>
          <a:ext cx="1412731" cy="731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03216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RadioMapStr</a:t>
          </a:r>
          <a:endParaRPr lang="en-US" sz="2000" b="1" kern="1200" dirty="0"/>
        </a:p>
      </dsp:txBody>
      <dsp:txXfrm>
        <a:off x="2098944" y="1312"/>
        <a:ext cx="1412731" cy="731449"/>
      </dsp:txXfrm>
    </dsp:sp>
    <dsp:sp modelId="{0BDD42EC-F48D-4EBA-8B00-2F68CC08AE93}">
      <dsp:nvSpPr>
        <dsp:cNvPr id="0" name=""/>
        <dsp:cNvSpPr/>
      </dsp:nvSpPr>
      <dsp:spPr>
        <a:xfrm>
          <a:off x="2381491" y="570217"/>
          <a:ext cx="1271458" cy="2438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381491" y="570217"/>
        <a:ext cx="1271458" cy="243816"/>
      </dsp:txXfrm>
    </dsp:sp>
    <dsp:sp modelId="{2258FACF-171D-43E1-B291-7C267EEA542C}">
      <dsp:nvSpPr>
        <dsp:cNvPr id="0" name=""/>
        <dsp:cNvSpPr/>
      </dsp:nvSpPr>
      <dsp:spPr>
        <a:xfrm>
          <a:off x="1151270" y="1155377"/>
          <a:ext cx="1412731" cy="731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03216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los</a:t>
          </a:r>
          <a:endParaRPr lang="en-US" sz="2000" kern="1200" dirty="0"/>
        </a:p>
      </dsp:txBody>
      <dsp:txXfrm>
        <a:off x="1151270" y="1155377"/>
        <a:ext cx="1412731" cy="731449"/>
      </dsp:txXfrm>
    </dsp:sp>
    <dsp:sp modelId="{ABF1B3A2-889C-438A-8717-F0CD77C26D95}">
      <dsp:nvSpPr>
        <dsp:cNvPr id="0" name=""/>
        <dsp:cNvSpPr/>
      </dsp:nvSpPr>
      <dsp:spPr>
        <a:xfrm>
          <a:off x="1433817" y="1724282"/>
          <a:ext cx="1271458" cy="2438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433817" y="1724282"/>
        <a:ext cx="1271458" cy="243816"/>
      </dsp:txXfrm>
    </dsp:sp>
    <dsp:sp modelId="{B3C2D3EE-BA37-45C0-800F-CF57B54D37AD}">
      <dsp:nvSpPr>
        <dsp:cNvPr id="0" name=""/>
        <dsp:cNvSpPr/>
      </dsp:nvSpPr>
      <dsp:spPr>
        <a:xfrm>
          <a:off x="3046618" y="1155377"/>
          <a:ext cx="1412731" cy="731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03216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rssi_db</a:t>
          </a:r>
          <a:endParaRPr lang="en-US" sz="2000" kern="1200" dirty="0"/>
        </a:p>
      </dsp:txBody>
      <dsp:txXfrm>
        <a:off x="3046618" y="1155377"/>
        <a:ext cx="1412731" cy="731449"/>
      </dsp:txXfrm>
    </dsp:sp>
    <dsp:sp modelId="{583C93C4-C08B-4BE2-841E-C28E423B0CF4}">
      <dsp:nvSpPr>
        <dsp:cNvPr id="0" name=""/>
        <dsp:cNvSpPr/>
      </dsp:nvSpPr>
      <dsp:spPr>
        <a:xfrm>
          <a:off x="3329164" y="1724282"/>
          <a:ext cx="1271458" cy="2438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329164" y="1724282"/>
        <a:ext cx="1271458" cy="243816"/>
      </dsp:txXfrm>
    </dsp:sp>
    <dsp:sp modelId="{970B4F4D-BDE2-4309-8761-3CD0A3812D97}">
      <dsp:nvSpPr>
        <dsp:cNvPr id="0" name=""/>
        <dsp:cNvSpPr/>
      </dsp:nvSpPr>
      <dsp:spPr>
        <a:xfrm>
          <a:off x="1151270" y="2309442"/>
          <a:ext cx="1412731" cy="731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03216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ch_gain_db</a:t>
          </a:r>
          <a:endParaRPr lang="en-US" sz="2000" kern="1200" dirty="0"/>
        </a:p>
      </dsp:txBody>
      <dsp:txXfrm>
        <a:off x="1151270" y="2309442"/>
        <a:ext cx="1412731" cy="731449"/>
      </dsp:txXfrm>
    </dsp:sp>
    <dsp:sp modelId="{2E7E18E2-DD68-4C86-AC60-D8DEA778CD83}">
      <dsp:nvSpPr>
        <dsp:cNvPr id="0" name=""/>
        <dsp:cNvSpPr/>
      </dsp:nvSpPr>
      <dsp:spPr>
        <a:xfrm>
          <a:off x="1433817" y="2878347"/>
          <a:ext cx="1271458" cy="2438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433817" y="2878347"/>
        <a:ext cx="1271458" cy="243816"/>
      </dsp:txXfrm>
    </dsp:sp>
    <dsp:sp modelId="{99D16228-45AF-4969-AA25-8BBD44F6EE10}">
      <dsp:nvSpPr>
        <dsp:cNvPr id="0" name=""/>
        <dsp:cNvSpPr/>
      </dsp:nvSpPr>
      <dsp:spPr>
        <a:xfrm>
          <a:off x="3046618" y="2309442"/>
          <a:ext cx="1412731" cy="731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03216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capacity</a:t>
          </a:r>
          <a:endParaRPr lang="en-US" sz="2000" kern="1200" dirty="0"/>
        </a:p>
      </dsp:txBody>
      <dsp:txXfrm>
        <a:off x="3046618" y="2309442"/>
        <a:ext cx="1412731" cy="731449"/>
      </dsp:txXfrm>
    </dsp:sp>
    <dsp:sp modelId="{F8C40C65-0B9C-4BE5-8798-D0C77A5A2549}">
      <dsp:nvSpPr>
        <dsp:cNvPr id="0" name=""/>
        <dsp:cNvSpPr/>
      </dsp:nvSpPr>
      <dsp:spPr>
        <a:xfrm>
          <a:off x="3329164" y="2878347"/>
          <a:ext cx="1271458" cy="2438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329164" y="2878347"/>
        <a:ext cx="1271458" cy="2438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1F559-6FC6-44A4-AA63-F59894115E63}">
      <dsp:nvSpPr>
        <dsp:cNvPr id="0" name=""/>
        <dsp:cNvSpPr/>
      </dsp:nvSpPr>
      <dsp:spPr>
        <a:xfrm>
          <a:off x="424" y="1303399"/>
          <a:ext cx="1834223" cy="917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EnvStateStr</a:t>
          </a:r>
          <a:r>
            <a:rPr lang="en-US" sz="2400" kern="1200" dirty="0" smtClean="0"/>
            <a:t>:</a:t>
          </a:r>
          <a:endParaRPr lang="en-US" sz="2400" kern="1200" dirty="0"/>
        </a:p>
      </dsp:txBody>
      <dsp:txXfrm>
        <a:off x="27285" y="1330260"/>
        <a:ext cx="1780501" cy="863389"/>
      </dsp:txXfrm>
    </dsp:sp>
    <dsp:sp modelId="{B0D68EAD-3224-41D5-812A-F3D2ABADAA50}">
      <dsp:nvSpPr>
        <dsp:cNvPr id="0" name=""/>
        <dsp:cNvSpPr/>
      </dsp:nvSpPr>
      <dsp:spPr>
        <a:xfrm rot="18289469">
          <a:off x="1559105" y="1211193"/>
          <a:ext cx="1284774" cy="46845"/>
        </a:xfrm>
        <a:custGeom>
          <a:avLst/>
          <a:gdLst/>
          <a:ahLst/>
          <a:cxnLst/>
          <a:rect l="0" t="0" r="0" b="0"/>
          <a:pathLst>
            <a:path>
              <a:moveTo>
                <a:pt x="0" y="23422"/>
              </a:moveTo>
              <a:lnTo>
                <a:pt x="1284774" y="234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9373" y="1202496"/>
        <a:ext cx="64238" cy="64238"/>
      </dsp:txXfrm>
    </dsp:sp>
    <dsp:sp modelId="{566A9A72-135D-41BD-9AAE-2CC7DA69A5BE}">
      <dsp:nvSpPr>
        <dsp:cNvPr id="0" name=""/>
        <dsp:cNvSpPr/>
      </dsp:nvSpPr>
      <dsp:spPr>
        <a:xfrm>
          <a:off x="2568337" y="248721"/>
          <a:ext cx="1834223" cy="917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Initi</a:t>
          </a:r>
          <a:endParaRPr lang="en-US" sz="2400" kern="1200" dirty="0"/>
        </a:p>
      </dsp:txBody>
      <dsp:txXfrm>
        <a:off x="2595198" y="275582"/>
        <a:ext cx="1780501" cy="863389"/>
      </dsp:txXfrm>
    </dsp:sp>
    <dsp:sp modelId="{FA313272-4D42-41FC-A5B7-F489398A8AB7}">
      <dsp:nvSpPr>
        <dsp:cNvPr id="0" name=""/>
        <dsp:cNvSpPr/>
      </dsp:nvSpPr>
      <dsp:spPr>
        <a:xfrm>
          <a:off x="1834647" y="1738532"/>
          <a:ext cx="733689" cy="46845"/>
        </a:xfrm>
        <a:custGeom>
          <a:avLst/>
          <a:gdLst/>
          <a:ahLst/>
          <a:cxnLst/>
          <a:rect l="0" t="0" r="0" b="0"/>
          <a:pathLst>
            <a:path>
              <a:moveTo>
                <a:pt x="0" y="23422"/>
              </a:moveTo>
              <a:lnTo>
                <a:pt x="733689" y="234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83150" y="1743613"/>
        <a:ext cx="36684" cy="36684"/>
      </dsp:txXfrm>
    </dsp:sp>
    <dsp:sp modelId="{1D5BF4B6-7026-4CA4-A537-56E44BD3A295}">
      <dsp:nvSpPr>
        <dsp:cNvPr id="0" name=""/>
        <dsp:cNvSpPr/>
      </dsp:nvSpPr>
      <dsp:spPr>
        <a:xfrm>
          <a:off x="2568337" y="1303399"/>
          <a:ext cx="1834223" cy="917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state_update</a:t>
          </a:r>
          <a:endParaRPr lang="en-US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(Abstract)</a:t>
          </a:r>
          <a:endParaRPr lang="en-US" sz="2400" kern="1200" dirty="0"/>
        </a:p>
      </dsp:txBody>
      <dsp:txXfrm>
        <a:off x="2595198" y="1330260"/>
        <a:ext cx="1780501" cy="863389"/>
      </dsp:txXfrm>
    </dsp:sp>
    <dsp:sp modelId="{13B3455B-9E41-4977-9139-E5631BC5DD2C}">
      <dsp:nvSpPr>
        <dsp:cNvPr id="0" name=""/>
        <dsp:cNvSpPr/>
      </dsp:nvSpPr>
      <dsp:spPr>
        <a:xfrm rot="3310531">
          <a:off x="1559105" y="2265871"/>
          <a:ext cx="1284774" cy="46845"/>
        </a:xfrm>
        <a:custGeom>
          <a:avLst/>
          <a:gdLst/>
          <a:ahLst/>
          <a:cxnLst/>
          <a:rect l="0" t="0" r="0" b="0"/>
          <a:pathLst>
            <a:path>
              <a:moveTo>
                <a:pt x="0" y="23422"/>
              </a:moveTo>
              <a:lnTo>
                <a:pt x="1284774" y="234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9373" y="2257175"/>
        <a:ext cx="64238" cy="64238"/>
      </dsp:txXfrm>
    </dsp:sp>
    <dsp:sp modelId="{ABB4FB51-9D7A-4721-BEF5-8FF605FA97F6}">
      <dsp:nvSpPr>
        <dsp:cNvPr id="0" name=""/>
        <dsp:cNvSpPr/>
      </dsp:nvSpPr>
      <dsp:spPr>
        <a:xfrm>
          <a:off x="2568337" y="2358078"/>
          <a:ext cx="1834223" cy="917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state_reset</a:t>
          </a:r>
          <a:endParaRPr lang="en-US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(Abstract)</a:t>
          </a:r>
          <a:endParaRPr lang="en-US" sz="2400" kern="1200" dirty="0"/>
        </a:p>
      </dsp:txBody>
      <dsp:txXfrm>
        <a:off x="2595198" y="2384939"/>
        <a:ext cx="1780501" cy="863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001D-C6F0-400E-B6E5-2A0DDCC733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5C7-A173-4324-8BD9-0C69F5BA9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7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001D-C6F0-400E-B6E5-2A0DDCC733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5C7-A173-4324-8BD9-0C69F5BA9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1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001D-C6F0-400E-B6E5-2A0DDCC733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5C7-A173-4324-8BD9-0C69F5BA9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1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001D-C6F0-400E-B6E5-2A0DDCC733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5C7-A173-4324-8BD9-0C69F5BA9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8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001D-C6F0-400E-B6E5-2A0DDCC733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5C7-A173-4324-8BD9-0C69F5BA9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1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001D-C6F0-400E-B6E5-2A0DDCC733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5C7-A173-4324-8BD9-0C69F5BA9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2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001D-C6F0-400E-B6E5-2A0DDCC733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5C7-A173-4324-8BD9-0C69F5BA9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9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001D-C6F0-400E-B6E5-2A0DDCC733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5C7-A173-4324-8BD9-0C69F5BA9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2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001D-C6F0-400E-B6E5-2A0DDCC733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5C7-A173-4324-8BD9-0C69F5BA9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9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001D-C6F0-400E-B6E5-2A0DDCC733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5C7-A173-4324-8BD9-0C69F5BA9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9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001D-C6F0-400E-B6E5-2A0DDCC733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25C7-A173-4324-8BD9-0C69F5BA9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0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8001D-C6F0-400E-B6E5-2A0DDCC733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925C7-A173-4324-8BD9-0C69F5BA9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7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6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63128466"/>
              </p:ext>
            </p:extLst>
          </p:nvPr>
        </p:nvGraphicFramePr>
        <p:xfrm>
          <a:off x="-2742634" y="1125414"/>
          <a:ext cx="10207302" cy="5732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19370935"/>
              </p:ext>
            </p:extLst>
          </p:nvPr>
        </p:nvGraphicFramePr>
        <p:xfrm>
          <a:off x="3394395" y="797892"/>
          <a:ext cx="9171536" cy="6060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433"/>
            <a:ext cx="10515600" cy="1325563"/>
          </a:xfrm>
        </p:spPr>
        <p:txBody>
          <a:bodyPr/>
          <a:lstStyle/>
          <a:p>
            <a:r>
              <a:rPr lang="en-US" dirty="0" smtClean="0"/>
              <a:t>City Simulator: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649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Model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13386221"/>
              </p:ext>
            </p:extLst>
          </p:nvPr>
        </p:nvGraphicFramePr>
        <p:xfrm>
          <a:off x="1587618" y="130137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063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716"/>
            <a:ext cx="10515600" cy="1325563"/>
          </a:xfrm>
        </p:spPr>
        <p:txBody>
          <a:bodyPr/>
          <a:lstStyle/>
          <a:p>
            <a:r>
              <a:rPr lang="en-US" dirty="0"/>
              <a:t>Channel </a:t>
            </a:r>
            <a:r>
              <a:rPr lang="en-US" dirty="0" smtClean="0"/>
              <a:t>Model (variables)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37793400"/>
              </p:ext>
            </p:extLst>
          </p:nvPr>
        </p:nvGraphicFramePr>
        <p:xfrm>
          <a:off x="-2557995" y="1307847"/>
          <a:ext cx="9171536" cy="5435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89930327"/>
              </p:ext>
            </p:extLst>
          </p:nvPr>
        </p:nvGraphicFramePr>
        <p:xfrm>
          <a:off x="1129232" y="1307847"/>
          <a:ext cx="9171536" cy="5435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71077769"/>
              </p:ext>
            </p:extLst>
          </p:nvPr>
        </p:nvGraphicFramePr>
        <p:xfrm>
          <a:off x="6613541" y="1307847"/>
          <a:ext cx="5751894" cy="3123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69129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36194159"/>
              </p:ext>
            </p:extLst>
          </p:nvPr>
        </p:nvGraphicFramePr>
        <p:xfrm>
          <a:off x="838200" y="2333002"/>
          <a:ext cx="4402985" cy="3523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242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85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City Simulator:</vt:lpstr>
      <vt:lpstr>Channel Model</vt:lpstr>
      <vt:lpstr>Channel Model (variables)</vt:lpstr>
      <vt:lpstr>Environment</vt:lpstr>
    </vt:vector>
  </TitlesOfParts>
  <Company>EURECOM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enterprise</dc:creator>
  <cp:lastModifiedBy>enterprise</cp:lastModifiedBy>
  <cp:revision>12</cp:revision>
  <dcterms:created xsi:type="dcterms:W3CDTF">2022-01-05T12:25:36Z</dcterms:created>
  <dcterms:modified xsi:type="dcterms:W3CDTF">2022-01-05T12:54:43Z</dcterms:modified>
</cp:coreProperties>
</file>