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300"/>
    <a:srgbClr val="631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0" autoAdjust="0"/>
    <p:restoredTop sz="82623" autoAdjust="0"/>
  </p:normalViewPr>
  <p:slideViewPr>
    <p:cSldViewPr snapToGrid="0" snapToObjects="1">
      <p:cViewPr varScale="1">
        <p:scale>
          <a:sx n="107" d="100"/>
          <a:sy n="107" d="100"/>
        </p:scale>
        <p:origin x="2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142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3D6DFD0-DA3D-4685-A6A4-ABCB143B7A65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1476FF-568B-475D-BD1D-262A62740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41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AA9E32-A4F8-44D9-8849-F13D5D1234D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1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1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pic>
        <p:nvPicPr>
          <p:cNvPr id="6" name="Picture 48" descr="ucr_se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914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9" descr="ucr_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54763"/>
            <a:ext cx="1676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9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3595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8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AED3-511B-488B-9506-719A51FF6170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61C8-B7FC-436E-B3E2-5BDECA5AEC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7831B-AE5C-40F1-9B9D-BDC39562A594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5A48C-E6A8-4DC6-9189-EC2C52D68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0F286-942C-4A71-BF20-FCB5BD9AF199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2C725-B566-469C-B802-BBAFE153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9F0E6-677C-42F3-ACF8-5117815FF677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54C13-5E70-4BAB-95A2-9B738DE72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4953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223E9-E716-4F12-959A-03CAC0F360BB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A1EA3-6EBE-420C-891E-E9A78ADE7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2672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0A4D2-531E-4D80-ABF9-081E257A0F14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293E5-C17C-45B8-8817-D58E1170A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168AE-A9A3-4162-A958-F1A2BC1C19D2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D4239-FFD8-4BEE-B26F-5049F9284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A8AC4-4FFA-40A0-B28D-A7E9C09127EC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985B9-EB0D-4DB8-98EC-AD82509249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19180-7B52-46F1-A89B-12AE36749BE6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B2406-E444-4ECA-B6AE-03DDEA7F2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BF52C-F471-4396-8D39-86ADAB2C3AE2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8539-DA29-4283-AF65-B968AB722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ECA8C-CCC1-49D8-B289-062DB6B29DBB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60494-F7C1-4092-A14A-FBD5C7EC9C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76EA4-6C6D-4EA7-99E0-F3BBDE42B7D7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177C8-4941-4FDB-A6B8-C759D78CF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C80AE-C5E4-46E9-B268-DBA8CE871B1C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3AB08-B75C-4E2E-9CB0-A54FE59BEF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E0B3-CC35-4713-9112-38C453B34292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52278-81AD-44D3-97F9-E163DB4AD6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1913"/>
            <a:ext cx="8686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09650"/>
            <a:ext cx="8686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2570" name="Rectangle 4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BCC6C8C-95D3-489F-9036-705935098695}" type="datetimeFigureOut">
              <a:rPr lang="en-US"/>
              <a:pPr>
                <a:defRPr/>
              </a:pPr>
              <a:t>8/11/18</a:t>
            </a:fld>
            <a:endParaRPr lang="en-US" dirty="0"/>
          </a:p>
        </p:txBody>
      </p:sp>
      <p:sp>
        <p:nvSpPr>
          <p:cNvPr id="22572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92044D-2FB8-4EDF-ADBE-6EA07BF205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45" descr="ucr_seal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001000" y="3048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9" descr="pict_tow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3273425"/>
            <a:ext cx="2143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142876" y="417513"/>
            <a:ext cx="7204282" cy="2133600"/>
          </a:xfrm>
        </p:spPr>
        <p:txBody>
          <a:bodyPr/>
          <a:lstStyle/>
          <a:p>
            <a:pPr algn="ctr" eaLnBrk="1" hangingPunct="1"/>
            <a:r>
              <a:rPr lang="en-US" altLang="zh-CN" sz="3200" dirty="0">
                <a:ea typeface="ＭＳ Ｐゴシック" pitchFamily="34" charset="-128"/>
              </a:rPr>
              <a:t>1D COMSOL EM Analysis Program EM_1D_Via_Branch</a:t>
            </a:r>
            <a:endParaRPr lang="en-US" altLang="zh-CN" sz="3000" dirty="0">
              <a:ea typeface="ＭＳ Ｐゴシック" pitchFamily="34" charset="-128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19449" y="3049588"/>
            <a:ext cx="4378264" cy="2362200"/>
          </a:xfrm>
        </p:spPr>
        <p:txBody>
          <a:bodyPr/>
          <a:lstStyle/>
          <a:p>
            <a:pPr algn="ctr"/>
            <a:r>
              <a:rPr lang="en-US" sz="2000" dirty="0" err="1"/>
              <a:t>Zeyu</a:t>
            </a:r>
            <a:r>
              <a:rPr lang="en-US" sz="2000" dirty="0"/>
              <a:t> Sun</a:t>
            </a:r>
          </a:p>
          <a:p>
            <a:pPr algn="ctr"/>
            <a:r>
              <a:rPr lang="en-US" sz="2000" dirty="0"/>
              <a:t>Sheldon Tan</a:t>
            </a:r>
          </a:p>
          <a:p>
            <a:pPr algn="ctr"/>
            <a:r>
              <a:rPr lang="en-US" sz="2000" dirty="0"/>
              <a:t>Department of Electrical and Computer Engineering</a:t>
            </a:r>
          </a:p>
          <a:p>
            <a:pPr algn="ctr"/>
            <a:r>
              <a:rPr lang="en-US" sz="2000" dirty="0"/>
              <a:t>University of California at Riverside</a:t>
            </a:r>
          </a:p>
        </p:txBody>
      </p:sp>
    </p:spTree>
  </p:cSld>
  <p:clrMapOvr>
    <a:masterClrMapping/>
  </p:clrMapOvr>
  <p:transition spd="slow" advTm="495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COMSOL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 COMSOL to open the .mph file</a:t>
            </a:r>
          </a:p>
          <a:p>
            <a:r>
              <a:rPr lang="en-US" dirty="0"/>
              <a:t>2. set the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" y="2172536"/>
            <a:ext cx="7427976" cy="40758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14400" y="2999232"/>
            <a:ext cx="1755648" cy="195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194304"/>
            <a:ext cx="137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32448" y="4809744"/>
            <a:ext cx="1359408" cy="7863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11846" y="4644565"/>
            <a:ext cx="137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meaning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209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COMSOL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Run the COMSOL simulation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45308"/>
            <a:ext cx="8458200" cy="32201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07673" y="2583596"/>
            <a:ext cx="900545" cy="2150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0751" y="2367941"/>
            <a:ext cx="247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the simulation use compile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2025" y="3755371"/>
            <a:ext cx="1755648" cy="195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COMSOL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stress on main branch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0800"/>
            <a:ext cx="8888333" cy="4082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4213225"/>
            <a:ext cx="3289300" cy="18923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1625" y="3069571"/>
            <a:ext cx="1381575" cy="194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73201" y="1558271"/>
            <a:ext cx="876300" cy="2070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44701" y="3273743"/>
            <a:ext cx="304800" cy="2060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35901" y="3317616"/>
            <a:ext cx="241299" cy="2060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21461" y="5231746"/>
            <a:ext cx="803238" cy="953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86476" y="1558271"/>
            <a:ext cx="24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point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45376" y="2884905"/>
            <a:ext cx="24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 of </a:t>
            </a:r>
            <a:r>
              <a:rPr lang="en-US">
                <a:solidFill>
                  <a:srgbClr val="FF0000"/>
                </a:solidFill>
              </a:rPr>
              <a:t>main branch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34553" y="3069571"/>
            <a:ext cx="1283755" cy="30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0531" y="2977990"/>
            <a:ext cx="1638302" cy="398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8546" y="5714244"/>
            <a:ext cx="247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Stress on the point change with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312"/>
            <a:ext cx="9144000" cy="41526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379563"/>
            <a:ext cx="40386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COMSOL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stress on via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4956" y="3528363"/>
            <a:ext cx="1381575" cy="194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8625" y="1824088"/>
            <a:ext cx="876300" cy="2070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07941" y="3816900"/>
            <a:ext cx="333659" cy="2410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50660" y="3851936"/>
            <a:ext cx="241299" cy="2060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77428" y="5118505"/>
            <a:ext cx="1346199" cy="953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66907" y="1671687"/>
            <a:ext cx="24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point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17513" y="3211796"/>
            <a:ext cx="24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 of main via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70200" y="3588899"/>
            <a:ext cx="1283755" cy="30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98268" y="3528363"/>
            <a:ext cx="1638302" cy="398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49042" y="5986502"/>
            <a:ext cx="247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Stress on the point change with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0118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4528</TotalTime>
  <Words>115</Words>
  <Application>Microsoft Macintosh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宋体</vt:lpstr>
      <vt:lpstr>Arial</vt:lpstr>
      <vt:lpstr>Calibri</vt:lpstr>
      <vt:lpstr>Wingdings</vt:lpstr>
      <vt:lpstr>Network</vt:lpstr>
      <vt:lpstr>1D COMSOL EM Analysis Program EM_1D_Via_Branch</vt:lpstr>
      <vt:lpstr>Steps to run COMSOL file</vt:lpstr>
      <vt:lpstr>Steps to run COMSOL file</vt:lpstr>
      <vt:lpstr>Steps to run COMSOL file</vt:lpstr>
      <vt:lpstr>Steps to run COMSOL file</vt:lpstr>
    </vt:vector>
  </TitlesOfParts>
  <Company>University of California, Riverside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Interconnect Reliability Modeling and Analysis for Multi-Branch Interconnect Trees</dc:title>
  <dc:creator>Taeyoung Kim</dc:creator>
  <cp:lastModifiedBy>Sheldon Tan</cp:lastModifiedBy>
  <cp:revision>437</cp:revision>
  <dcterms:created xsi:type="dcterms:W3CDTF">2015-05-21T20:26:49Z</dcterms:created>
  <dcterms:modified xsi:type="dcterms:W3CDTF">2018-08-11T22:55:47Z</dcterms:modified>
</cp:coreProperties>
</file>